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57" r:id="rId6"/>
    <p:sldId id="258" r:id="rId7"/>
    <p:sldId id="261" r:id="rId8"/>
    <p:sldId id="262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758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2020/10/21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TLC2AXI500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56176" y="5301208"/>
            <a:ext cx="1636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Bill </a:t>
            </a:r>
            <a:r>
              <a:rPr lang="en-US" altLang="zh-TW" dirty="0" smtClean="0"/>
              <a:t>2020/10/21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974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TW" dirty="0" smtClean="0"/>
              <a:t>Compliant </a:t>
            </a:r>
            <a:r>
              <a:rPr lang="en-US" altLang="zh-TW" dirty="0"/>
              <a:t>with AXI4 protocols</a:t>
            </a:r>
          </a:p>
          <a:p>
            <a:pPr lvl="1"/>
            <a:r>
              <a:rPr lang="en-US" altLang="zh-TW" dirty="0" smtClean="0"/>
              <a:t>Supports </a:t>
            </a:r>
            <a:r>
              <a:rPr lang="en-US" altLang="zh-TW" dirty="0"/>
              <a:t>AXI exclusive access</a:t>
            </a:r>
          </a:p>
          <a:p>
            <a:pPr lvl="1"/>
            <a:r>
              <a:rPr lang="en-US" altLang="zh-TW" dirty="0" smtClean="0"/>
              <a:t>Supports </a:t>
            </a:r>
            <a:r>
              <a:rPr lang="en-US" altLang="zh-TW" dirty="0" err="1"/>
              <a:t>AxCACHE</a:t>
            </a:r>
            <a:r>
              <a:rPr lang="en-US" altLang="zh-TW" dirty="0"/>
              <a:t> information</a:t>
            </a:r>
          </a:p>
          <a:p>
            <a:pPr lvl="1"/>
            <a:r>
              <a:rPr lang="en-US" altLang="zh-TW" dirty="0" smtClean="0"/>
              <a:t>Supports </a:t>
            </a:r>
            <a:r>
              <a:rPr lang="en-US" altLang="zh-TW" dirty="0" err="1"/>
              <a:t>AxPROT</a:t>
            </a:r>
            <a:r>
              <a:rPr lang="en-US" altLang="zh-TW" dirty="0"/>
              <a:t> information</a:t>
            </a:r>
          </a:p>
          <a:p>
            <a:r>
              <a:rPr lang="en-US" altLang="zh-TW" dirty="0" smtClean="0"/>
              <a:t>Compliant </a:t>
            </a:r>
            <a:r>
              <a:rPr lang="en-US" altLang="zh-TW" dirty="0"/>
              <a:t>with </a:t>
            </a:r>
            <a:r>
              <a:rPr lang="en-US" altLang="zh-TW" dirty="0" err="1"/>
              <a:t>TileLink</a:t>
            </a:r>
            <a:r>
              <a:rPr lang="en-US" altLang="zh-TW" dirty="0"/>
              <a:t> Cached (TL-C)</a:t>
            </a:r>
          </a:p>
          <a:p>
            <a:pPr lvl="1"/>
            <a:r>
              <a:rPr lang="en-US" altLang="zh-TW" dirty="0" smtClean="0"/>
              <a:t>Supports </a:t>
            </a:r>
            <a:r>
              <a:rPr lang="en-US" altLang="zh-TW" dirty="0"/>
              <a:t>beat interleaving in </a:t>
            </a:r>
            <a:r>
              <a:rPr lang="en-US" altLang="zh-TW" dirty="0" err="1"/>
              <a:t>TileLink</a:t>
            </a:r>
            <a:r>
              <a:rPr lang="en-US" altLang="zh-TW" dirty="0"/>
              <a:t> channel D</a:t>
            </a:r>
          </a:p>
          <a:p>
            <a:r>
              <a:rPr lang="en-US" altLang="zh-TW" dirty="0" smtClean="0"/>
              <a:t>Configurable </a:t>
            </a:r>
            <a:r>
              <a:rPr lang="en-US" altLang="zh-TW" dirty="0"/>
              <a:t>clock synchronization</a:t>
            </a:r>
          </a:p>
          <a:p>
            <a:pPr lvl="1"/>
            <a:r>
              <a:rPr lang="en-US" altLang="zh-TW" dirty="0" smtClean="0"/>
              <a:t>asynchronous</a:t>
            </a:r>
            <a:endParaRPr lang="en-US" altLang="zh-TW" dirty="0"/>
          </a:p>
          <a:p>
            <a:pPr lvl="1"/>
            <a:r>
              <a:rPr lang="en-US" altLang="zh-TW" dirty="0" smtClean="0"/>
              <a:t>synchronous </a:t>
            </a:r>
            <a:r>
              <a:rPr lang="en-US" altLang="zh-TW" dirty="0"/>
              <a:t>N:1 (</a:t>
            </a:r>
            <a:r>
              <a:rPr lang="en-US" altLang="zh-TW" dirty="0" err="1"/>
              <a:t>TileLink</a:t>
            </a:r>
            <a:r>
              <a:rPr lang="en-US" altLang="zh-TW" dirty="0"/>
              <a:t> clock frequency : AXI clock frequency)</a:t>
            </a:r>
          </a:p>
          <a:p>
            <a:r>
              <a:rPr lang="en-US" altLang="zh-TW" dirty="0" smtClean="0"/>
              <a:t>Configurable </a:t>
            </a:r>
            <a:r>
              <a:rPr lang="en-US" altLang="zh-TW" dirty="0"/>
              <a:t>32–64 bits address width</a:t>
            </a:r>
          </a:p>
          <a:p>
            <a:r>
              <a:rPr lang="en-US" altLang="zh-TW" dirty="0" smtClean="0"/>
              <a:t>Configurable </a:t>
            </a:r>
            <a:r>
              <a:rPr lang="en-US" altLang="zh-TW" dirty="0"/>
              <a:t>32/64/128/256 bits data width</a:t>
            </a:r>
          </a:p>
          <a:p>
            <a:r>
              <a:rPr lang="en-US" altLang="zh-TW" dirty="0" smtClean="0"/>
              <a:t>Configurable </a:t>
            </a:r>
            <a:r>
              <a:rPr lang="en-US" altLang="zh-TW" dirty="0"/>
              <a:t>4–8 ID width</a:t>
            </a:r>
          </a:p>
          <a:p>
            <a:r>
              <a:rPr lang="en-US" altLang="zh-TW" dirty="0" smtClean="0"/>
              <a:t>Supports </a:t>
            </a:r>
            <a:r>
              <a:rPr lang="en-US" altLang="zh-TW" dirty="0"/>
              <a:t>up to 128 bytes burst </a:t>
            </a:r>
            <a:r>
              <a:rPr lang="en-US" altLang="zh-TW" dirty="0" smtClean="0"/>
              <a:t>size</a:t>
            </a:r>
          </a:p>
          <a:p>
            <a:r>
              <a:rPr lang="en-US" altLang="zh-TW" dirty="0" smtClean="0"/>
              <a:t>Configurable sink id width</a:t>
            </a:r>
          </a:p>
          <a:p>
            <a:r>
              <a:rPr lang="en-US" altLang="zh-TW" dirty="0" smtClean="0"/>
              <a:t>Support user sidebands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63232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Latency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A/C Channel Latency</a:t>
            </a:r>
          </a:p>
          <a:p>
            <a:pPr lvl="1"/>
            <a:r>
              <a:rPr lang="en-US" altLang="zh-TW" dirty="0" err="1"/>
              <a:t>a_valid</a:t>
            </a:r>
            <a:r>
              <a:rPr lang="en-US" altLang="zh-TW" dirty="0"/>
              <a:t>/</a:t>
            </a:r>
            <a:r>
              <a:rPr lang="en-US" altLang="zh-TW" dirty="0" err="1"/>
              <a:t>c_valid</a:t>
            </a:r>
            <a:r>
              <a:rPr lang="en-US" altLang="zh-TW" dirty="0"/>
              <a:t> to </a:t>
            </a:r>
            <a:r>
              <a:rPr lang="en-US" altLang="zh-TW" dirty="0" err="1"/>
              <a:t>arvalid</a:t>
            </a:r>
            <a:r>
              <a:rPr lang="en-US" altLang="zh-TW" dirty="0"/>
              <a:t>/</a:t>
            </a:r>
            <a:r>
              <a:rPr lang="en-US" altLang="zh-TW" dirty="0" err="1"/>
              <a:t>awvalid</a:t>
            </a:r>
            <a:r>
              <a:rPr lang="en-US" altLang="zh-TW" dirty="0"/>
              <a:t>/</a:t>
            </a:r>
            <a:r>
              <a:rPr lang="en-US" altLang="zh-TW" dirty="0" err="1"/>
              <a:t>wvalid</a:t>
            </a:r>
            <a:endParaRPr lang="en-US" altLang="zh-TW" dirty="0"/>
          </a:p>
          <a:p>
            <a:pPr lvl="1"/>
            <a:r>
              <a:rPr lang="en-US" altLang="zh-TW" dirty="0"/>
              <a:t>1 cycle (min)</a:t>
            </a:r>
          </a:p>
          <a:p>
            <a:r>
              <a:rPr lang="en-US" altLang="zh-TW" dirty="0"/>
              <a:t>D Channel Latency</a:t>
            </a:r>
          </a:p>
          <a:p>
            <a:pPr lvl="1"/>
            <a:r>
              <a:rPr lang="en-US" altLang="zh-TW" dirty="0" err="1"/>
              <a:t>rvalid</a:t>
            </a:r>
            <a:r>
              <a:rPr lang="en-US" altLang="zh-TW" dirty="0"/>
              <a:t>/</a:t>
            </a:r>
            <a:r>
              <a:rPr lang="en-US" altLang="zh-TW" dirty="0" err="1"/>
              <a:t>bvalid</a:t>
            </a:r>
            <a:r>
              <a:rPr lang="en-US" altLang="zh-TW" dirty="0"/>
              <a:t> to </a:t>
            </a:r>
            <a:r>
              <a:rPr lang="en-US" altLang="zh-TW" dirty="0" err="1"/>
              <a:t>d_valid</a:t>
            </a:r>
            <a:endParaRPr lang="en-US" altLang="zh-TW" dirty="0"/>
          </a:p>
          <a:p>
            <a:pPr lvl="1"/>
            <a:r>
              <a:rPr lang="en-US" altLang="zh-TW" dirty="0"/>
              <a:t>1 cycle</a:t>
            </a:r>
          </a:p>
          <a:p>
            <a:r>
              <a:rPr lang="en-US" altLang="zh-TW" dirty="0"/>
              <a:t>E channel latency</a:t>
            </a:r>
          </a:p>
          <a:p>
            <a:pPr lvl="1"/>
            <a:r>
              <a:rPr lang="en-US" altLang="zh-TW" dirty="0"/>
              <a:t>0 cycle</a:t>
            </a:r>
          </a:p>
          <a:p>
            <a:r>
              <a:rPr lang="en-US" altLang="zh-TW" dirty="0"/>
              <a:t>B channel</a:t>
            </a:r>
          </a:p>
          <a:p>
            <a:pPr lvl="1"/>
            <a:r>
              <a:rPr lang="en-US" altLang="zh-TW" dirty="0"/>
              <a:t>Hardwired to 0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81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Parameters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ACLK_SYNC: sync, </a:t>
            </a:r>
            <a:r>
              <a:rPr lang="en-US" altLang="zh-TW" dirty="0" err="1" smtClean="0"/>
              <a:t>async</a:t>
            </a:r>
            <a:endParaRPr lang="en-US" altLang="zh-TW" dirty="0" smtClean="0"/>
          </a:p>
          <a:p>
            <a:r>
              <a:rPr lang="en-US" altLang="zh-TW" dirty="0" smtClean="0"/>
              <a:t>ADDR_WIDTH: 32-64</a:t>
            </a:r>
          </a:p>
          <a:p>
            <a:r>
              <a:rPr lang="en-US" altLang="zh-TW" dirty="0" smtClean="0"/>
              <a:t>DATA_WIDTH: 32/64/128/256</a:t>
            </a:r>
          </a:p>
          <a:p>
            <a:r>
              <a:rPr lang="en-US" altLang="zh-TW" dirty="0" smtClean="0"/>
              <a:t>ID_WIDTH: 4-8</a:t>
            </a:r>
          </a:p>
          <a:p>
            <a:r>
              <a:rPr lang="en-US" altLang="zh-TW" dirty="0" smtClean="0"/>
              <a:t>AXI_USER_WIDTH</a:t>
            </a:r>
          </a:p>
          <a:p>
            <a:r>
              <a:rPr lang="en-US" altLang="zh-TW" dirty="0" smtClean="0"/>
              <a:t>TL_SINK_WIDTH</a:t>
            </a:r>
          </a:p>
          <a:p>
            <a:r>
              <a:rPr lang="en-US" altLang="zh-TW" dirty="0" smtClean="0">
                <a:solidFill>
                  <a:srgbClr val="00B050"/>
                </a:solidFill>
              </a:rPr>
              <a:t>ASYNC_DEPTH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203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Block Diagram</a:t>
            </a:r>
            <a:endParaRPr lang="zh-TW" altLang="en-US" dirty="0"/>
          </a:p>
        </p:txBody>
      </p:sp>
      <p:pic>
        <p:nvPicPr>
          <p:cNvPr id="1027" name="Picture 3" descr="C:\Users\billhs\Downloads\atctlc2axi5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72"/>
          <a:stretch/>
        </p:blipFill>
        <p:spPr bwMode="auto">
          <a:xfrm>
            <a:off x="120824" y="1844824"/>
            <a:ext cx="8938217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80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Elastic Buffer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20673"/>
            <a:ext cx="3886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426" y="1731610"/>
            <a:ext cx="35147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4410407" y="628945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Microarchitecture </a:t>
            </a:r>
            <a:r>
              <a:rPr lang="en-US" altLang="zh-TW" dirty="0" smtClean="0"/>
              <a:t>of Network-on-Chip </a:t>
            </a:r>
            <a:r>
              <a:rPr lang="en-US" altLang="zh-TW" dirty="0"/>
              <a:t>Routers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6232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width is defined by AXI_USER_WIDTH</a:t>
            </a:r>
          </a:p>
          <a:p>
            <a:r>
              <a:rPr lang="en-US" altLang="zh-TW" dirty="0" err="1" smtClean="0"/>
              <a:t>TileLink</a:t>
            </a:r>
            <a:r>
              <a:rPr lang="en-US" altLang="zh-TW" dirty="0" smtClean="0"/>
              <a:t> A, </a:t>
            </a:r>
            <a:r>
              <a:rPr lang="en-US" altLang="zh-TW" dirty="0"/>
              <a:t>C</a:t>
            </a:r>
            <a:r>
              <a:rPr lang="en-US" altLang="zh-TW" dirty="0" smtClean="0"/>
              <a:t> channels to AXI AW, </a:t>
            </a:r>
            <a:r>
              <a:rPr lang="en-US" altLang="zh-TW" dirty="0"/>
              <a:t>W</a:t>
            </a:r>
            <a:r>
              <a:rPr lang="en-US" altLang="zh-TW" dirty="0" smtClean="0"/>
              <a:t>, R channels </a:t>
            </a:r>
          </a:p>
          <a:p>
            <a:r>
              <a:rPr lang="en-US" altLang="zh-TW" dirty="0" smtClean="0"/>
              <a:t>AXI R, </a:t>
            </a:r>
            <a:r>
              <a:rPr lang="en-US" altLang="zh-TW" dirty="0"/>
              <a:t>B</a:t>
            </a:r>
            <a:r>
              <a:rPr lang="en-US" altLang="zh-TW" dirty="0" smtClean="0"/>
              <a:t> channels </a:t>
            </a:r>
            <a:r>
              <a:rPr lang="en-US" altLang="zh-TW" dirty="0"/>
              <a:t>to </a:t>
            </a:r>
            <a:r>
              <a:rPr lang="en-US" altLang="zh-TW" dirty="0" err="1"/>
              <a:t>TileLink</a:t>
            </a:r>
            <a:r>
              <a:rPr lang="en-US" altLang="zh-TW" dirty="0"/>
              <a:t> D</a:t>
            </a:r>
            <a:r>
              <a:rPr lang="en-US" altLang="zh-TW" dirty="0" smtClean="0"/>
              <a:t> channels</a:t>
            </a:r>
          </a:p>
          <a:p>
            <a:r>
              <a:rPr lang="en-US" altLang="zh-TW" dirty="0" err="1">
                <a:solidFill>
                  <a:srgbClr val="00B050"/>
                </a:solidFill>
              </a:rPr>
              <a:t>TileLink</a:t>
            </a:r>
            <a:r>
              <a:rPr lang="en-US" altLang="zh-TW" dirty="0">
                <a:solidFill>
                  <a:srgbClr val="00B050"/>
                </a:solidFill>
              </a:rPr>
              <a:t> A, C </a:t>
            </a:r>
            <a:r>
              <a:rPr lang="en-US" altLang="zh-TW" dirty="0" smtClean="0">
                <a:solidFill>
                  <a:srgbClr val="00B050"/>
                </a:solidFill>
              </a:rPr>
              <a:t>channels </a:t>
            </a:r>
            <a:r>
              <a:rPr lang="en-US" altLang="zh-TW" dirty="0">
                <a:solidFill>
                  <a:srgbClr val="00B050"/>
                </a:solidFill>
              </a:rPr>
              <a:t>to </a:t>
            </a:r>
            <a:r>
              <a:rPr lang="en-US" altLang="zh-TW" dirty="0" err="1">
                <a:solidFill>
                  <a:srgbClr val="00B050"/>
                </a:solidFill>
              </a:rPr>
              <a:t>TileLink</a:t>
            </a:r>
            <a:r>
              <a:rPr lang="en-US" altLang="zh-TW" dirty="0">
                <a:solidFill>
                  <a:srgbClr val="00B050"/>
                </a:solidFill>
              </a:rPr>
              <a:t> D channels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1622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New BIU</a:t>
            </a:r>
            <a:endParaRPr lang="zh-TW" altLang="en-US" dirty="0"/>
          </a:p>
        </p:txBody>
      </p:sp>
      <p:pic>
        <p:nvPicPr>
          <p:cNvPr id="6" name="Picture 3" descr="C:\Users\billhs\Downloads\atctlc2axi500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8208912" cy="564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10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2235</TotalTime>
  <Words>171</Words>
  <Application>Microsoft Office PowerPoint</Application>
  <PresentationFormat>如螢幕大小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TLC2AXI500</vt:lpstr>
      <vt:lpstr>Features</vt:lpstr>
      <vt:lpstr>Latency</vt:lpstr>
      <vt:lpstr>Parameters</vt:lpstr>
      <vt:lpstr>Block Diagram</vt:lpstr>
      <vt:lpstr>Elastic Buffer</vt:lpstr>
      <vt:lpstr>User</vt:lpstr>
      <vt:lpstr>New BIU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Bill Yu-Lin Hsiao(蕭郁霖)</dc:creator>
  <cp:lastModifiedBy>Bill Yu-Lin Hsiao(蕭郁霖)</cp:lastModifiedBy>
  <cp:revision>18</cp:revision>
  <dcterms:created xsi:type="dcterms:W3CDTF">2020-10-19T02:37:29Z</dcterms:created>
  <dcterms:modified xsi:type="dcterms:W3CDTF">2020-10-21T02:15:43Z</dcterms:modified>
</cp:coreProperties>
</file>