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9144000"/>
  <p:notesSz cx="6858000" cy="9144000"/>
  <p:defaultTextStyle>
    <a:defPPr>
      <a:defRPr lang="zh-TW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660"/>
  </p:normalViewPr>
  <p:slideViewPr>
    <p:cSldViewPr>
      <p:cViewPr varScale="1">
        <p:scale>
          <a:sx n="43" d="100"/>
          <a:sy n="43" d="100"/>
        </p:scale>
        <p:origin x="-1522" y="-62"/>
      </p:cViewPr>
      <p:guideLst>
        <p:guide orient="horz" pos="28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366190"/>
            <a:ext cx="2057400" cy="780203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66190"/>
            <a:ext cx="6019800" cy="780203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875623"/>
            <a:ext cx="7772400" cy="2000249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133606"/>
            <a:ext cx="4038600" cy="603461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133606"/>
            <a:ext cx="4038600" cy="6034617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2046817"/>
            <a:ext cx="4041775" cy="853016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899833"/>
            <a:ext cx="4041775" cy="5268384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364067"/>
            <a:ext cx="3008313" cy="15494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364072"/>
            <a:ext cx="5111750" cy="7804151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913472"/>
            <a:ext cx="3008313" cy="6254751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6400805"/>
            <a:ext cx="5486400" cy="75565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7156456"/>
            <a:ext cx="5486400" cy="1073149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2133606"/>
            <a:ext cx="8229600" cy="6034617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8475139"/>
            <a:ext cx="21336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F0D8-E8DE-4AE2-9208-D2E9449A550C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8475139"/>
            <a:ext cx="28956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8475139"/>
            <a:ext cx="2133600" cy="486833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標題 1"/>
          <p:cNvSpPr>
            <a:spLocks noGrp="1"/>
          </p:cNvSpPr>
          <p:nvPr>
            <p:ph type="title"/>
          </p:nvPr>
        </p:nvSpPr>
        <p:spPr>
          <a:xfrm>
            <a:off x="1789849" y="5918668"/>
            <a:ext cx="5486400" cy="566738"/>
          </a:xfrm>
        </p:spPr>
        <p:txBody>
          <a:bodyPr>
            <a:normAutofit fontScale="90000"/>
          </a:bodyPr>
          <a:lstStyle/>
          <a:p>
            <a:r>
              <a:rPr lang="en-US" altLang="zh-TW" smtClean="0"/>
              <a:t>Greenshot image editor</a:t>
            </a:r>
            <a:endParaRPr lang="zh-TW" altLang="en-US"/>
          </a:p>
        </p:txBody>
      </p:sp>
      <p:pic>
        <p:nvPicPr>
          <p:cNvPr id="72" name="圖片版面配置區 4" descr="Greenshot image editor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761" y="1730841"/>
            <a:ext cx="8991600" cy="5394960"/>
          </a:xfrm>
        </p:spPr>
      </p:pic>
      <p:sp>
        <p:nvSpPr>
          <p:cNvPr id="73" name="文字方塊 72"/>
          <p:cNvSpPr txBox="1"/>
          <p:nvPr/>
        </p:nvSpPr>
        <p:spPr>
          <a:xfrm>
            <a:off x="3197961" y="4602208"/>
            <a:ext cx="10663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master_arvalid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3197962" y="4863818"/>
            <a:ext cx="11160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master_arready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5" name="直線接點 74"/>
          <p:cNvCxnSpPr/>
          <p:nvPr/>
        </p:nvCxnSpPr>
        <p:spPr>
          <a:xfrm>
            <a:off x="-2439" y="6071068"/>
            <a:ext cx="9144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-2439" y="3556468"/>
            <a:ext cx="9144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字方塊 76"/>
          <p:cNvSpPr txBox="1"/>
          <p:nvPr/>
        </p:nvSpPr>
        <p:spPr>
          <a:xfrm>
            <a:off x="8516069" y="6147268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mst</a:t>
            </a:r>
            <a:r>
              <a:rPr lang="en-US" altLang="zh-TW" sz="1100" b="1" dirty="0" smtClean="0">
                <a:solidFill>
                  <a:srgbClr val="FF0000"/>
                </a:solidFill>
              </a:rPr>
              <a:t>/</a:t>
            </a:r>
            <a:r>
              <a:rPr lang="en-US" altLang="zh-TW" sz="1100" b="1" dirty="0" err="1" smtClean="0">
                <a:solidFill>
                  <a:srgbClr val="FF0000"/>
                </a:solidFill>
              </a:rPr>
              <a:t>slv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8216483" y="3702852"/>
            <a:ext cx="9541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master/slave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8693535" y="1499068"/>
            <a:ext cx="316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us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717569" y="6571458"/>
            <a:ext cx="10326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slv</a:t>
            </a:r>
            <a:r>
              <a:rPr lang="en-US" altLang="zh-TW" sz="1100" b="1" dirty="0" smtClean="0">
                <a:solidFill>
                  <a:srgbClr val="FF0000"/>
                </a:solidFill>
              </a:rPr>
              <a:t>[n]_</a:t>
            </a:r>
            <a:r>
              <a:rPr lang="en-US" altLang="zh-TW" sz="1100" b="1" dirty="0" err="1" smtClean="0">
                <a:solidFill>
                  <a:srgbClr val="FF0000"/>
                </a:solidFill>
              </a:rPr>
              <a:t>arready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81" name="文字方塊 80"/>
          <p:cNvSpPr txBox="1"/>
          <p:nvPr/>
        </p:nvSpPr>
        <p:spPr>
          <a:xfrm>
            <a:off x="7596079" y="1760678"/>
            <a:ext cx="7184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us_ready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550601" y="6571458"/>
            <a:ext cx="10454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mst_arvalid</a:t>
            </a:r>
            <a:r>
              <a:rPr lang="en-US" altLang="zh-TW" sz="1100" b="1" dirty="0" smtClean="0">
                <a:solidFill>
                  <a:srgbClr val="FF0000"/>
                </a:solidFill>
              </a:rPr>
              <a:t>[n]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558707" y="6571458"/>
            <a:ext cx="982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slv</a:t>
            </a:r>
            <a:r>
              <a:rPr lang="en-US" altLang="zh-TW" sz="1100" b="1" dirty="0" smtClean="0">
                <a:solidFill>
                  <a:srgbClr val="FF0000"/>
                </a:solidFill>
              </a:rPr>
              <a:t>[n]_</a:t>
            </a:r>
            <a:r>
              <a:rPr lang="en-US" altLang="zh-TW" sz="1100" b="1" dirty="0" err="1" smtClean="0">
                <a:solidFill>
                  <a:srgbClr val="FF0000"/>
                </a:solidFill>
              </a:rPr>
              <a:t>arvalid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4798162" y="6571458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mst_data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7508669" y="2950041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err="1" smtClean="0">
                <a:solidFill>
                  <a:srgbClr val="FF0000"/>
                </a:solidFill>
              </a:rPr>
              <a:t>pending_arvalid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8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19</Words>
  <Application>Microsoft Office PowerPoint</Application>
  <PresentationFormat>自訂</PresentationFormat>
  <Paragraphs>12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Greenshot image editor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Greenshot image editor</dc:title>
  <dc:creator>Jason Wen-Jie Li(李文傑)</dc:creator>
  <cp:lastModifiedBy>Jason Wen-Jie Li(李文傑)</cp:lastModifiedBy>
  <cp:revision>19</cp:revision>
  <dcterms:created xsi:type="dcterms:W3CDTF">2021-03-12T09:22:01Z</dcterms:created>
  <dcterms:modified xsi:type="dcterms:W3CDTF">2021-03-16T03:46:23Z</dcterms:modified>
</cp:coreProperties>
</file>