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61" r:id="rId5"/>
  </p:sldIdLst>
  <p:sldSz cx="9144000" cy="4572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>
      <p:cViewPr varScale="1">
        <p:scale>
          <a:sx n="86" d="100"/>
          <a:sy n="86" d="100"/>
        </p:scale>
        <p:origin x="-240" y="-62"/>
      </p:cViewPr>
      <p:guideLst>
        <p:guide orient="horz" pos="14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420284"/>
            <a:ext cx="7772400" cy="9800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590800"/>
            <a:ext cx="64008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83095"/>
            <a:ext cx="2057400" cy="390101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83095"/>
            <a:ext cx="6019800" cy="390101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2937934"/>
            <a:ext cx="7772400" cy="90805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937812"/>
            <a:ext cx="7772400" cy="100012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066803"/>
            <a:ext cx="4038600" cy="3017309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066803"/>
            <a:ext cx="4038600" cy="3017309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023409"/>
            <a:ext cx="4040188" cy="42650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449917"/>
            <a:ext cx="4040188" cy="2634192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023409"/>
            <a:ext cx="4041775" cy="42650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1449917"/>
            <a:ext cx="4041775" cy="2634192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182034"/>
            <a:ext cx="3008313" cy="7747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82036"/>
            <a:ext cx="5111750" cy="3902076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956736"/>
            <a:ext cx="3008313" cy="3127376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200403"/>
            <a:ext cx="5486400" cy="377826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08517"/>
            <a:ext cx="5486400" cy="27432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3578228"/>
            <a:ext cx="5486400" cy="536575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183092"/>
            <a:ext cx="8229600" cy="762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066803"/>
            <a:ext cx="8229600" cy="3017309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237570"/>
            <a:ext cx="2133600" cy="24341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237570"/>
            <a:ext cx="2895600" cy="24341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237570"/>
            <a:ext cx="2133600" cy="243417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>
            <a:stCxn id="33" idx="0"/>
          </p:cNvCxnSpPr>
          <p:nvPr/>
        </p:nvCxnSpPr>
        <p:spPr>
          <a:xfrm flipV="1">
            <a:off x="1530600" y="1650071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1168650" y="2259671"/>
            <a:ext cx="723900" cy="342900"/>
            <a:chOff x="3352800" y="3657600"/>
            <a:chExt cx="723900" cy="342900"/>
          </a:xfrm>
        </p:grpSpPr>
        <p:sp>
          <p:nvSpPr>
            <p:cNvPr id="33" name="矩形 32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6" name="直線接點 5"/>
          <p:cNvCxnSpPr/>
          <p:nvPr/>
        </p:nvCxnSpPr>
        <p:spPr>
          <a:xfrm flipH="1">
            <a:off x="1073400" y="1650071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01357" y="1726271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5453" y="1726271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321049" y="198890"/>
            <a:ext cx="0" cy="145118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746952" y="1040471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5"/>
          <p:cNvSpPr>
            <a:spLocks noChangeArrowheads="1"/>
          </p:cNvSpPr>
          <p:nvPr/>
        </p:nvSpPr>
        <p:spPr bwMode="auto">
          <a:xfrm rot="16200000">
            <a:off x="2308535" y="2781418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30600" y="2602572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886893" y="3094496"/>
            <a:ext cx="228600" cy="265386"/>
            <a:chOff x="4038600" y="3113327"/>
            <a:chExt cx="228600" cy="265386"/>
          </a:xfrm>
        </p:grpSpPr>
        <p:sp>
          <p:nvSpPr>
            <p:cNvPr id="31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2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2937951" y="3363018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061063" y="3305872"/>
            <a:ext cx="0" cy="8315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999992" y="1642464"/>
            <a:ext cx="100120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359329" y="3016211"/>
            <a:ext cx="0" cy="54206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9" idx="4"/>
          </p:cNvCxnSpPr>
          <p:nvPr/>
        </p:nvCxnSpPr>
        <p:spPr>
          <a:xfrm>
            <a:off x="2482441" y="3077260"/>
            <a:ext cx="0" cy="6038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17"/>
          <p:cNvSpPr>
            <a:spLocks noChangeArrowheads="1"/>
          </p:cNvSpPr>
          <p:nvPr/>
        </p:nvSpPr>
        <p:spPr bwMode="auto">
          <a:xfrm>
            <a:off x="2450437" y="3013252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20" name="直線接點 19"/>
          <p:cNvCxnSpPr/>
          <p:nvPr/>
        </p:nvCxnSpPr>
        <p:spPr>
          <a:xfrm>
            <a:off x="1530600" y="3558273"/>
            <a:ext cx="140735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81284" y="3676594"/>
            <a:ext cx="57977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46952" y="1044826"/>
            <a:ext cx="67628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11" idx="3"/>
          </p:cNvCxnSpPr>
          <p:nvPr/>
        </p:nvCxnSpPr>
        <p:spPr>
          <a:xfrm>
            <a:off x="2423234" y="1040471"/>
            <a:ext cx="0" cy="1740947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001193" y="1642464"/>
            <a:ext cx="0" cy="145203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57"/>
          <p:cNvSpPr txBox="1"/>
          <p:nvPr/>
        </p:nvSpPr>
        <p:spPr>
          <a:xfrm>
            <a:off x="1530600" y="3880668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sp>
        <p:nvSpPr>
          <p:cNvPr id="26" name="文字方塊 58"/>
          <p:cNvSpPr txBox="1"/>
          <p:nvPr/>
        </p:nvSpPr>
        <p:spPr>
          <a:xfrm>
            <a:off x="3061063" y="388066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endParaRPr lang="zh-TW" altLang="en-US" sz="1000" dirty="0"/>
          </a:p>
        </p:txBody>
      </p:sp>
      <p:sp>
        <p:nvSpPr>
          <p:cNvPr id="29" name="文字方塊 61"/>
          <p:cNvSpPr txBox="1"/>
          <p:nvPr/>
        </p:nvSpPr>
        <p:spPr>
          <a:xfrm>
            <a:off x="1314729" y="44511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sp>
        <p:nvSpPr>
          <p:cNvPr id="30" name="文字方塊 64"/>
          <p:cNvSpPr txBox="1"/>
          <p:nvPr/>
        </p:nvSpPr>
        <p:spPr>
          <a:xfrm>
            <a:off x="1167016" y="237157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文字方塊 61"/>
          <p:cNvSpPr txBox="1"/>
          <p:nvPr/>
        </p:nvSpPr>
        <p:spPr>
          <a:xfrm>
            <a:off x="1314729" y="19889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692400" y="44511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001193" y="188049"/>
            <a:ext cx="0" cy="147286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60"/>
          <p:cNvSpPr txBox="1"/>
          <p:nvPr/>
        </p:nvSpPr>
        <p:spPr>
          <a:xfrm>
            <a:off x="3002612" y="19889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692400" y="243112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60"/>
          <p:cNvSpPr txBox="1"/>
          <p:nvPr/>
        </p:nvSpPr>
        <p:spPr>
          <a:xfrm>
            <a:off x="3002612" y="182415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40" name="文字方塊 60"/>
          <p:cNvSpPr txBox="1"/>
          <p:nvPr/>
        </p:nvSpPr>
        <p:spPr>
          <a:xfrm>
            <a:off x="3002612" y="212895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3748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/>
          <p:cNvCxnSpPr>
            <a:stCxn id="33" idx="0"/>
          </p:cNvCxnSpPr>
          <p:nvPr/>
        </p:nvCxnSpPr>
        <p:spPr>
          <a:xfrm flipV="1">
            <a:off x="1530600" y="1650071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群組 4"/>
          <p:cNvGrpSpPr/>
          <p:nvPr/>
        </p:nvGrpSpPr>
        <p:grpSpPr>
          <a:xfrm>
            <a:off x="1168650" y="2259671"/>
            <a:ext cx="723900" cy="342900"/>
            <a:chOff x="3352800" y="3657600"/>
            <a:chExt cx="723900" cy="342900"/>
          </a:xfrm>
        </p:grpSpPr>
        <p:sp>
          <p:nvSpPr>
            <p:cNvPr id="33" name="矩形 32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6" name="直線接點 5"/>
          <p:cNvCxnSpPr/>
          <p:nvPr/>
        </p:nvCxnSpPr>
        <p:spPr>
          <a:xfrm flipH="1">
            <a:off x="1073400" y="1650071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601357" y="1726271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5453" y="1726271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321049" y="198890"/>
            <a:ext cx="0" cy="145118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746952" y="1040471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5"/>
          <p:cNvSpPr>
            <a:spLocks noChangeArrowheads="1"/>
          </p:cNvSpPr>
          <p:nvPr/>
        </p:nvSpPr>
        <p:spPr bwMode="auto">
          <a:xfrm rot="16200000">
            <a:off x="2308535" y="2781418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2" name="直線接點 11"/>
          <p:cNvCxnSpPr/>
          <p:nvPr/>
        </p:nvCxnSpPr>
        <p:spPr>
          <a:xfrm flipV="1">
            <a:off x="1530600" y="2602572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886893" y="3094496"/>
            <a:ext cx="228600" cy="265386"/>
            <a:chOff x="4038600" y="3113327"/>
            <a:chExt cx="228600" cy="265386"/>
          </a:xfrm>
        </p:grpSpPr>
        <p:sp>
          <p:nvSpPr>
            <p:cNvPr id="31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2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2937951" y="3363018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061063" y="3305872"/>
            <a:ext cx="0" cy="8315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999992" y="1642464"/>
            <a:ext cx="1001201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2359329" y="3016211"/>
            <a:ext cx="0" cy="54206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>
            <a:stCxn id="19" idx="4"/>
          </p:cNvCxnSpPr>
          <p:nvPr/>
        </p:nvCxnSpPr>
        <p:spPr>
          <a:xfrm>
            <a:off x="2482441" y="3077260"/>
            <a:ext cx="0" cy="6038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217"/>
          <p:cNvSpPr>
            <a:spLocks noChangeArrowheads="1"/>
          </p:cNvSpPr>
          <p:nvPr/>
        </p:nvSpPr>
        <p:spPr bwMode="auto">
          <a:xfrm>
            <a:off x="2450437" y="3013252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20" name="直線接點 19"/>
          <p:cNvCxnSpPr/>
          <p:nvPr/>
        </p:nvCxnSpPr>
        <p:spPr>
          <a:xfrm>
            <a:off x="1530600" y="3558273"/>
            <a:ext cx="140735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81284" y="3676594"/>
            <a:ext cx="57977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1746952" y="1044826"/>
            <a:ext cx="67628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endCxn id="11" idx="3"/>
          </p:cNvCxnSpPr>
          <p:nvPr/>
        </p:nvCxnSpPr>
        <p:spPr>
          <a:xfrm>
            <a:off x="2423234" y="1040471"/>
            <a:ext cx="0" cy="1740947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001193" y="1642464"/>
            <a:ext cx="0" cy="145203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57"/>
          <p:cNvSpPr txBox="1"/>
          <p:nvPr/>
        </p:nvSpPr>
        <p:spPr>
          <a:xfrm>
            <a:off x="1530600" y="3880668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sp>
        <p:nvSpPr>
          <p:cNvPr id="26" name="文字方塊 58"/>
          <p:cNvSpPr txBox="1"/>
          <p:nvPr/>
        </p:nvSpPr>
        <p:spPr>
          <a:xfrm>
            <a:off x="3061063" y="388066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endParaRPr lang="zh-TW" altLang="en-US" sz="1000" dirty="0"/>
          </a:p>
        </p:txBody>
      </p:sp>
      <p:sp>
        <p:nvSpPr>
          <p:cNvPr id="29" name="文字方塊 61"/>
          <p:cNvSpPr txBox="1"/>
          <p:nvPr/>
        </p:nvSpPr>
        <p:spPr>
          <a:xfrm>
            <a:off x="1314729" y="44511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sp>
        <p:nvSpPr>
          <p:cNvPr id="30" name="文字方塊 64"/>
          <p:cNvSpPr txBox="1"/>
          <p:nvPr/>
        </p:nvSpPr>
        <p:spPr>
          <a:xfrm>
            <a:off x="1167016" y="237157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文字方塊 61"/>
          <p:cNvSpPr txBox="1"/>
          <p:nvPr/>
        </p:nvSpPr>
        <p:spPr>
          <a:xfrm>
            <a:off x="1314729" y="19889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692400" y="44511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001193" y="188049"/>
            <a:ext cx="0" cy="147286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60"/>
          <p:cNvSpPr txBox="1"/>
          <p:nvPr/>
        </p:nvSpPr>
        <p:spPr>
          <a:xfrm>
            <a:off x="3002612" y="19889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38" name="群組 37"/>
          <p:cNvGrpSpPr/>
          <p:nvPr/>
        </p:nvGrpSpPr>
        <p:grpSpPr>
          <a:xfrm>
            <a:off x="4343400" y="2259671"/>
            <a:ext cx="723900" cy="342900"/>
            <a:chOff x="3352800" y="3657600"/>
            <a:chExt cx="723900" cy="342900"/>
          </a:xfrm>
        </p:grpSpPr>
        <p:sp>
          <p:nvSpPr>
            <p:cNvPr id="40" name="矩形 39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41" name="等腰三角形 40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42" name="文字方塊 64"/>
          <p:cNvSpPr txBox="1"/>
          <p:nvPr/>
        </p:nvSpPr>
        <p:spPr>
          <a:xfrm>
            <a:off x="4455266" y="237157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27" name="直線接點 26"/>
          <p:cNvCxnSpPr/>
          <p:nvPr/>
        </p:nvCxnSpPr>
        <p:spPr>
          <a:xfrm>
            <a:off x="692400" y="243112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V="1">
            <a:off x="4705350" y="2602572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4701064" y="198890"/>
            <a:ext cx="0" cy="206078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61"/>
          <p:cNvSpPr txBox="1"/>
          <p:nvPr/>
        </p:nvSpPr>
        <p:spPr>
          <a:xfrm>
            <a:off x="4705350" y="19889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49" name="直線接點 48"/>
          <p:cNvCxnSpPr>
            <a:endCxn id="52" idx="3"/>
          </p:cNvCxnSpPr>
          <p:nvPr/>
        </p:nvCxnSpPr>
        <p:spPr>
          <a:xfrm flipV="1">
            <a:off x="4966387" y="1458678"/>
            <a:ext cx="0" cy="80099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61"/>
          <p:cNvSpPr txBox="1"/>
          <p:nvPr/>
        </p:nvSpPr>
        <p:spPr>
          <a:xfrm>
            <a:off x="4705350" y="44805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52" name="AutoShape 65"/>
          <p:cNvSpPr>
            <a:spLocks noChangeArrowheads="1"/>
          </p:cNvSpPr>
          <p:nvPr/>
        </p:nvSpPr>
        <p:spPr bwMode="auto">
          <a:xfrm rot="5400000">
            <a:off x="4851688" y="1229280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54" name="文字方塊 60"/>
          <p:cNvSpPr txBox="1"/>
          <p:nvPr/>
        </p:nvSpPr>
        <p:spPr>
          <a:xfrm>
            <a:off x="4966387" y="148005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master_grant</a:t>
            </a:r>
            <a:endParaRPr lang="zh-TW" altLang="en-US" sz="1000" dirty="0"/>
          </a:p>
        </p:txBody>
      </p:sp>
      <p:cxnSp>
        <p:nvCxnSpPr>
          <p:cNvPr id="55" name="直線接點 54"/>
          <p:cNvCxnSpPr/>
          <p:nvPr/>
        </p:nvCxnSpPr>
        <p:spPr>
          <a:xfrm>
            <a:off x="1311467" y="706923"/>
            <a:ext cx="372270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3000567" y="913854"/>
            <a:ext cx="189209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5034173" y="706923"/>
            <a:ext cx="0" cy="52235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 flipV="1">
            <a:off x="4892663" y="913854"/>
            <a:ext cx="0" cy="31542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58"/>
          <p:cNvSpPr txBox="1"/>
          <p:nvPr/>
        </p:nvSpPr>
        <p:spPr>
          <a:xfrm>
            <a:off x="4708979" y="3880668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sp>
        <p:nvSpPr>
          <p:cNvPr id="53" name="文字方塊 60"/>
          <p:cNvSpPr txBox="1"/>
          <p:nvPr/>
        </p:nvSpPr>
        <p:spPr>
          <a:xfrm>
            <a:off x="3002612" y="182415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56" name="文字方塊 60"/>
          <p:cNvSpPr txBox="1"/>
          <p:nvPr/>
        </p:nvSpPr>
        <p:spPr>
          <a:xfrm>
            <a:off x="3002612" y="212895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496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/>
          <p:cNvGrpSpPr/>
          <p:nvPr/>
        </p:nvGrpSpPr>
        <p:grpSpPr>
          <a:xfrm>
            <a:off x="1168650" y="2259671"/>
            <a:ext cx="723900" cy="342900"/>
            <a:chOff x="3352800" y="3657600"/>
            <a:chExt cx="723900" cy="342900"/>
          </a:xfrm>
        </p:grpSpPr>
        <p:sp>
          <p:nvSpPr>
            <p:cNvPr id="33" name="矩形 32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4" name="等腰三角形 33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9" name="直線接點 8"/>
          <p:cNvCxnSpPr/>
          <p:nvPr/>
        </p:nvCxnSpPr>
        <p:spPr>
          <a:xfrm flipV="1">
            <a:off x="1530819" y="198890"/>
            <a:ext cx="0" cy="206078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1530600" y="2602572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/>
          <p:cNvGrpSpPr/>
          <p:nvPr/>
        </p:nvGrpSpPr>
        <p:grpSpPr>
          <a:xfrm>
            <a:off x="2886893" y="3094496"/>
            <a:ext cx="228600" cy="265386"/>
            <a:chOff x="4038600" y="3113327"/>
            <a:chExt cx="228600" cy="265386"/>
          </a:xfrm>
        </p:grpSpPr>
        <p:sp>
          <p:nvSpPr>
            <p:cNvPr id="31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2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2937951" y="3363018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061063" y="3305872"/>
            <a:ext cx="0" cy="8315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1530600" y="3558273"/>
            <a:ext cx="140735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001193" y="1642464"/>
            <a:ext cx="0" cy="145203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57"/>
          <p:cNvSpPr txBox="1"/>
          <p:nvPr/>
        </p:nvSpPr>
        <p:spPr>
          <a:xfrm>
            <a:off x="1530600" y="3880668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sp>
        <p:nvSpPr>
          <p:cNvPr id="26" name="文字方塊 58"/>
          <p:cNvSpPr txBox="1"/>
          <p:nvPr/>
        </p:nvSpPr>
        <p:spPr>
          <a:xfrm>
            <a:off x="3061063" y="388066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endParaRPr lang="zh-TW" altLang="en-US" sz="1000" dirty="0"/>
          </a:p>
        </p:txBody>
      </p:sp>
      <p:sp>
        <p:nvSpPr>
          <p:cNvPr id="29" name="文字方塊 61"/>
          <p:cNvSpPr txBox="1"/>
          <p:nvPr/>
        </p:nvSpPr>
        <p:spPr>
          <a:xfrm>
            <a:off x="1524499" y="44511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sp>
        <p:nvSpPr>
          <p:cNvPr id="30" name="文字方塊 64"/>
          <p:cNvSpPr txBox="1"/>
          <p:nvPr/>
        </p:nvSpPr>
        <p:spPr>
          <a:xfrm>
            <a:off x="1167016" y="237157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35" name="文字方塊 61"/>
          <p:cNvSpPr txBox="1"/>
          <p:nvPr/>
        </p:nvSpPr>
        <p:spPr>
          <a:xfrm>
            <a:off x="1524499" y="19889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cxnSp>
        <p:nvCxnSpPr>
          <p:cNvPr id="36" name="直線接點 35"/>
          <p:cNvCxnSpPr/>
          <p:nvPr/>
        </p:nvCxnSpPr>
        <p:spPr>
          <a:xfrm>
            <a:off x="692400" y="44511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001193" y="188049"/>
            <a:ext cx="0" cy="147286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60"/>
          <p:cNvSpPr txBox="1"/>
          <p:nvPr/>
        </p:nvSpPr>
        <p:spPr>
          <a:xfrm>
            <a:off x="3002612" y="19889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cxnSp>
        <p:nvCxnSpPr>
          <p:cNvPr id="27" name="直線接點 26"/>
          <p:cNvCxnSpPr/>
          <p:nvPr/>
        </p:nvCxnSpPr>
        <p:spPr>
          <a:xfrm>
            <a:off x="692400" y="243112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1809750" y="1642464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1809750" y="1650029"/>
            <a:ext cx="119144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60"/>
          <p:cNvSpPr txBox="1"/>
          <p:nvPr/>
        </p:nvSpPr>
        <p:spPr>
          <a:xfrm>
            <a:off x="3002612" y="182415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42" name="文字方塊 60"/>
          <p:cNvSpPr txBox="1"/>
          <p:nvPr/>
        </p:nvSpPr>
        <p:spPr>
          <a:xfrm>
            <a:off x="3002612" y="212895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5570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群組 55"/>
          <p:cNvGrpSpPr/>
          <p:nvPr/>
        </p:nvGrpSpPr>
        <p:grpSpPr>
          <a:xfrm>
            <a:off x="1168650" y="2259671"/>
            <a:ext cx="723900" cy="342900"/>
            <a:chOff x="3352800" y="3657600"/>
            <a:chExt cx="723900" cy="342900"/>
          </a:xfrm>
        </p:grpSpPr>
        <p:sp>
          <p:nvSpPr>
            <p:cNvPr id="57" name="矩形 56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8" name="等腰三角形 57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65" name="直線接點 64"/>
          <p:cNvCxnSpPr/>
          <p:nvPr/>
        </p:nvCxnSpPr>
        <p:spPr>
          <a:xfrm flipV="1">
            <a:off x="1530600" y="2602572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群組 65"/>
          <p:cNvGrpSpPr/>
          <p:nvPr/>
        </p:nvGrpSpPr>
        <p:grpSpPr>
          <a:xfrm>
            <a:off x="2886893" y="3094496"/>
            <a:ext cx="228600" cy="265386"/>
            <a:chOff x="4038600" y="3113327"/>
            <a:chExt cx="228600" cy="265386"/>
          </a:xfrm>
        </p:grpSpPr>
        <p:sp>
          <p:nvSpPr>
            <p:cNvPr id="67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68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69" name="直線接點 68"/>
          <p:cNvCxnSpPr/>
          <p:nvPr/>
        </p:nvCxnSpPr>
        <p:spPr>
          <a:xfrm>
            <a:off x="2937951" y="3363018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061063" y="3305872"/>
            <a:ext cx="0" cy="8315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1530600" y="3558273"/>
            <a:ext cx="140735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3001193" y="1642464"/>
            <a:ext cx="0" cy="1452031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57"/>
          <p:cNvSpPr txBox="1"/>
          <p:nvPr/>
        </p:nvSpPr>
        <p:spPr>
          <a:xfrm>
            <a:off x="1530600" y="3880668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sp>
        <p:nvSpPr>
          <p:cNvPr id="81" name="文字方塊 58"/>
          <p:cNvSpPr txBox="1"/>
          <p:nvPr/>
        </p:nvSpPr>
        <p:spPr>
          <a:xfrm>
            <a:off x="3061063" y="3880668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endParaRPr lang="zh-TW" altLang="en-US" sz="1000" dirty="0"/>
          </a:p>
        </p:txBody>
      </p:sp>
      <p:sp>
        <p:nvSpPr>
          <p:cNvPr id="84" name="文字方塊 64"/>
          <p:cNvSpPr txBox="1"/>
          <p:nvPr/>
        </p:nvSpPr>
        <p:spPr>
          <a:xfrm>
            <a:off x="1167016" y="2371577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86" name="直線接點 85"/>
          <p:cNvCxnSpPr/>
          <p:nvPr/>
        </p:nvCxnSpPr>
        <p:spPr>
          <a:xfrm>
            <a:off x="692400" y="44511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3001193" y="188049"/>
            <a:ext cx="0" cy="147286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60"/>
          <p:cNvSpPr txBox="1"/>
          <p:nvPr/>
        </p:nvSpPr>
        <p:spPr>
          <a:xfrm>
            <a:off x="3002612" y="198890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us_arready</a:t>
            </a:r>
            <a:endParaRPr lang="zh-TW" altLang="en-US" sz="1000" dirty="0"/>
          </a:p>
        </p:txBody>
      </p:sp>
      <p:grpSp>
        <p:nvGrpSpPr>
          <p:cNvPr id="89" name="群組 88"/>
          <p:cNvGrpSpPr/>
          <p:nvPr/>
        </p:nvGrpSpPr>
        <p:grpSpPr>
          <a:xfrm>
            <a:off x="4343400" y="2259671"/>
            <a:ext cx="723900" cy="342900"/>
            <a:chOff x="3352800" y="3657600"/>
            <a:chExt cx="723900" cy="342900"/>
          </a:xfrm>
        </p:grpSpPr>
        <p:sp>
          <p:nvSpPr>
            <p:cNvPr id="90" name="矩形 89"/>
            <p:cNvSpPr/>
            <p:nvPr/>
          </p:nvSpPr>
          <p:spPr>
            <a:xfrm>
              <a:off x="3352800" y="3657600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91" name="等腰三角形 90"/>
            <p:cNvSpPr/>
            <p:nvPr/>
          </p:nvSpPr>
          <p:spPr>
            <a:xfrm rot="5400000">
              <a:off x="3314700" y="3752850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92" name="文字方塊 64"/>
          <p:cNvSpPr txBox="1"/>
          <p:nvPr/>
        </p:nvSpPr>
        <p:spPr>
          <a:xfrm>
            <a:off x="4455266" y="2371577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93" name="直線接點 92"/>
          <p:cNvCxnSpPr/>
          <p:nvPr/>
        </p:nvCxnSpPr>
        <p:spPr>
          <a:xfrm>
            <a:off x="692400" y="2431121"/>
            <a:ext cx="708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 flipV="1">
            <a:off x="4705350" y="2602572"/>
            <a:ext cx="0" cy="161107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/>
          <p:cNvCxnSpPr/>
          <p:nvPr/>
        </p:nvCxnSpPr>
        <p:spPr>
          <a:xfrm flipV="1">
            <a:off x="4701064" y="198890"/>
            <a:ext cx="0" cy="206078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61"/>
          <p:cNvSpPr txBox="1"/>
          <p:nvPr/>
        </p:nvSpPr>
        <p:spPr>
          <a:xfrm>
            <a:off x="4705350" y="19889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97" name="直線接點 96"/>
          <p:cNvCxnSpPr>
            <a:endCxn id="99" idx="3"/>
          </p:cNvCxnSpPr>
          <p:nvPr/>
        </p:nvCxnSpPr>
        <p:spPr>
          <a:xfrm flipV="1">
            <a:off x="4966387" y="1458678"/>
            <a:ext cx="0" cy="80099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61"/>
          <p:cNvSpPr txBox="1"/>
          <p:nvPr/>
        </p:nvSpPr>
        <p:spPr>
          <a:xfrm>
            <a:off x="4705350" y="448058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99" name="AutoShape 65"/>
          <p:cNvSpPr>
            <a:spLocks noChangeArrowheads="1"/>
          </p:cNvSpPr>
          <p:nvPr/>
        </p:nvSpPr>
        <p:spPr bwMode="auto">
          <a:xfrm rot="5400000">
            <a:off x="4851688" y="1229280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00" name="文字方塊 60"/>
          <p:cNvSpPr txBox="1"/>
          <p:nvPr/>
        </p:nvSpPr>
        <p:spPr>
          <a:xfrm>
            <a:off x="4966387" y="148005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master_grant</a:t>
            </a:r>
            <a:endParaRPr lang="zh-TW" altLang="en-US" sz="1000" dirty="0"/>
          </a:p>
        </p:txBody>
      </p:sp>
      <p:cxnSp>
        <p:nvCxnSpPr>
          <p:cNvPr id="101" name="直線接點 100"/>
          <p:cNvCxnSpPr/>
          <p:nvPr/>
        </p:nvCxnSpPr>
        <p:spPr>
          <a:xfrm>
            <a:off x="1530600" y="706923"/>
            <a:ext cx="350357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3000567" y="913854"/>
            <a:ext cx="189209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/>
          <p:cNvCxnSpPr/>
          <p:nvPr/>
        </p:nvCxnSpPr>
        <p:spPr>
          <a:xfrm flipV="1">
            <a:off x="5034173" y="706923"/>
            <a:ext cx="0" cy="52235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 flipV="1">
            <a:off x="4892663" y="913854"/>
            <a:ext cx="0" cy="31542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字方塊 58"/>
          <p:cNvSpPr txBox="1"/>
          <p:nvPr/>
        </p:nvSpPr>
        <p:spPr>
          <a:xfrm>
            <a:off x="4708979" y="3880668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cxnSp>
        <p:nvCxnSpPr>
          <p:cNvPr id="106" name="直線接點 105"/>
          <p:cNvCxnSpPr/>
          <p:nvPr/>
        </p:nvCxnSpPr>
        <p:spPr>
          <a:xfrm flipV="1">
            <a:off x="1530819" y="198890"/>
            <a:ext cx="0" cy="206078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/>
          <p:cNvCxnSpPr/>
          <p:nvPr/>
        </p:nvCxnSpPr>
        <p:spPr>
          <a:xfrm flipV="1">
            <a:off x="1809750" y="1642464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/>
          <p:cNvCxnSpPr/>
          <p:nvPr/>
        </p:nvCxnSpPr>
        <p:spPr>
          <a:xfrm>
            <a:off x="1809750" y="1650029"/>
            <a:ext cx="119144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61"/>
          <p:cNvSpPr txBox="1"/>
          <p:nvPr/>
        </p:nvSpPr>
        <p:spPr>
          <a:xfrm>
            <a:off x="1524499" y="445111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sp>
        <p:nvSpPr>
          <p:cNvPr id="110" name="文字方塊 61"/>
          <p:cNvSpPr txBox="1"/>
          <p:nvPr/>
        </p:nvSpPr>
        <p:spPr>
          <a:xfrm>
            <a:off x="1524499" y="19889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us_arvalid</a:t>
            </a:r>
            <a:endParaRPr lang="zh-TW" altLang="en-US" sz="1000" dirty="0"/>
          </a:p>
        </p:txBody>
      </p:sp>
      <p:sp>
        <p:nvSpPr>
          <p:cNvPr id="42" name="文字方塊 60"/>
          <p:cNvSpPr txBox="1"/>
          <p:nvPr/>
        </p:nvSpPr>
        <p:spPr>
          <a:xfrm>
            <a:off x="3002612" y="1824153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43" name="文字方塊 60"/>
          <p:cNvSpPr txBox="1"/>
          <p:nvPr/>
        </p:nvSpPr>
        <p:spPr>
          <a:xfrm>
            <a:off x="3002612" y="2128953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03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46</Words>
  <Application>Microsoft Office PowerPoint</Application>
  <PresentationFormat>自訂</PresentationFormat>
  <Paragraphs>46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28</cp:revision>
  <dcterms:created xsi:type="dcterms:W3CDTF">2021-03-12T09:22:01Z</dcterms:created>
  <dcterms:modified xsi:type="dcterms:W3CDTF">2021-03-17T09:45:21Z</dcterms:modified>
</cp:coreProperties>
</file>