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22860000" cy="18288000"/>
  <p:notesSz cx="6858000" cy="9144000"/>
  <p:defaultTextStyle>
    <a:defPPr>
      <a:defRPr lang="zh-TW"/>
    </a:defPPr>
    <a:lvl1pPr marL="0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1pPr>
    <a:lvl2pPr marL="783732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2pPr>
    <a:lvl3pPr marL="1567464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3pPr>
    <a:lvl4pPr marL="2351197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4pPr>
    <a:lvl5pPr marL="3134929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5pPr>
    <a:lvl6pPr marL="3918661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6pPr>
    <a:lvl7pPr marL="4702393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7pPr>
    <a:lvl8pPr marL="5486126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8pPr>
    <a:lvl9pPr marL="6269858" algn="l" defTabSz="1567464" rtl="0" eaLnBrk="1" latinLnBrk="0" hangingPunct="1">
      <a:defRPr sz="3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8" autoAdjust="0"/>
    <p:restoredTop sz="94660"/>
  </p:normalViewPr>
  <p:slideViewPr>
    <p:cSldViewPr snapToObjects="1">
      <p:cViewPr>
        <p:scale>
          <a:sx n="50" d="100"/>
          <a:sy n="50" d="100"/>
        </p:scale>
        <p:origin x="802" y="1087"/>
      </p:cViewPr>
      <p:guideLst>
        <p:guide orient="horz" pos="6288"/>
        <p:guide pos="7872"/>
        <p:guide pos="84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55" d="100"/>
          <a:sy n="55" d="100"/>
        </p:scale>
        <p:origin x="-2040" y="-8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E80ACD-373D-4EC1-94A3-AC5941F77F0A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285875" y="685800"/>
            <a:ext cx="4286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935CA-6ACC-40EE-BDD9-EB095FAFE2F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79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714500" y="5681139"/>
            <a:ext cx="19431000" cy="3920068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3429000" y="10363200"/>
            <a:ext cx="16002000" cy="4673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351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134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7023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486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26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72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37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16573500" y="732387"/>
            <a:ext cx="5143500" cy="1560406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1143000" y="732387"/>
            <a:ext cx="15049500" cy="1560406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24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37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05784" y="11751736"/>
            <a:ext cx="19431000" cy="3632200"/>
          </a:xfrm>
        </p:spPr>
        <p:txBody>
          <a:bodyPr anchor="t"/>
          <a:lstStyle>
            <a:lvl1pPr algn="l">
              <a:defRPr sz="69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805784" y="7751255"/>
            <a:ext cx="19431000" cy="4000500"/>
          </a:xfrm>
        </p:spPr>
        <p:txBody>
          <a:bodyPr anchor="b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783732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2pPr>
            <a:lvl3pPr marL="1567464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35119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313492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918661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7023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548612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626985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14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43000" y="4267218"/>
            <a:ext cx="10096500" cy="12069236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620500" y="4267218"/>
            <a:ext cx="10096500" cy="12069236"/>
          </a:xfrm>
        </p:spPr>
        <p:txBody>
          <a:bodyPr/>
          <a:lstStyle>
            <a:lvl1pPr>
              <a:defRPr sz="4800"/>
            </a:lvl1pPr>
            <a:lvl2pPr>
              <a:defRPr sz="4100"/>
            </a:lvl2pPr>
            <a:lvl3pPr>
              <a:defRPr sz="34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759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3000" y="4093636"/>
            <a:ext cx="10100470" cy="1706032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1143000" y="5799668"/>
            <a:ext cx="10100470" cy="1053676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11612578" y="4093636"/>
            <a:ext cx="10104439" cy="1706032"/>
          </a:xfrm>
        </p:spPr>
        <p:txBody>
          <a:bodyPr anchor="b"/>
          <a:lstStyle>
            <a:lvl1pPr marL="0" indent="0">
              <a:buNone/>
              <a:defRPr sz="4100" b="1"/>
            </a:lvl1pPr>
            <a:lvl2pPr marL="783732" indent="0">
              <a:buNone/>
              <a:defRPr sz="3400" b="1"/>
            </a:lvl2pPr>
            <a:lvl3pPr marL="1567464" indent="0">
              <a:buNone/>
              <a:defRPr sz="3100" b="1"/>
            </a:lvl3pPr>
            <a:lvl4pPr marL="2351197" indent="0">
              <a:buNone/>
              <a:defRPr sz="2700" b="1"/>
            </a:lvl4pPr>
            <a:lvl5pPr marL="3134929" indent="0">
              <a:buNone/>
              <a:defRPr sz="2700" b="1"/>
            </a:lvl5pPr>
            <a:lvl6pPr marL="3918661" indent="0">
              <a:buNone/>
              <a:defRPr sz="2700" b="1"/>
            </a:lvl6pPr>
            <a:lvl7pPr marL="4702393" indent="0">
              <a:buNone/>
              <a:defRPr sz="2700" b="1"/>
            </a:lvl7pPr>
            <a:lvl8pPr marL="5486126" indent="0">
              <a:buNone/>
              <a:defRPr sz="2700" b="1"/>
            </a:lvl8pPr>
            <a:lvl9pPr marL="6269858" indent="0">
              <a:buNone/>
              <a:defRPr sz="27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11612578" y="5799668"/>
            <a:ext cx="10104439" cy="10536768"/>
          </a:xfrm>
        </p:spPr>
        <p:txBody>
          <a:bodyPr/>
          <a:lstStyle>
            <a:lvl1pPr>
              <a:defRPr sz="4100"/>
            </a:lvl1pPr>
            <a:lvl2pPr>
              <a:defRPr sz="3400"/>
            </a:lvl2pPr>
            <a:lvl3pPr>
              <a:defRPr sz="31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621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107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310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12" y="728136"/>
            <a:ext cx="7520784" cy="3098800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937629" y="728144"/>
            <a:ext cx="12779375" cy="15608304"/>
          </a:xfrm>
        </p:spPr>
        <p:txBody>
          <a:bodyPr/>
          <a:lstStyle>
            <a:lvl1pPr>
              <a:defRPr sz="5500"/>
            </a:lvl1pPr>
            <a:lvl2pPr>
              <a:defRPr sz="4800"/>
            </a:lvl2pPr>
            <a:lvl3pPr>
              <a:defRPr sz="4100"/>
            </a:lvl3pPr>
            <a:lvl4pPr>
              <a:defRPr sz="3400"/>
            </a:lvl4pPr>
            <a:lvl5pPr>
              <a:defRPr sz="3400"/>
            </a:lvl5pPr>
            <a:lvl6pPr>
              <a:defRPr sz="3400"/>
            </a:lvl6pPr>
            <a:lvl7pPr>
              <a:defRPr sz="3400"/>
            </a:lvl7pPr>
            <a:lvl8pPr>
              <a:defRPr sz="3400"/>
            </a:lvl8pPr>
            <a:lvl9pPr>
              <a:defRPr sz="3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143012" y="3826944"/>
            <a:ext cx="7520784" cy="12509504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896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80720" y="12801612"/>
            <a:ext cx="13716000" cy="1511304"/>
          </a:xfrm>
        </p:spPr>
        <p:txBody>
          <a:bodyPr anchor="b"/>
          <a:lstStyle>
            <a:lvl1pPr algn="l">
              <a:defRPr sz="34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480720" y="1634068"/>
            <a:ext cx="13716000" cy="10972800"/>
          </a:xfrm>
        </p:spPr>
        <p:txBody>
          <a:bodyPr/>
          <a:lstStyle>
            <a:lvl1pPr marL="0" indent="0">
              <a:buNone/>
              <a:defRPr sz="5500"/>
            </a:lvl1pPr>
            <a:lvl2pPr marL="783732" indent="0">
              <a:buNone/>
              <a:defRPr sz="4800"/>
            </a:lvl2pPr>
            <a:lvl3pPr marL="1567464" indent="0">
              <a:buNone/>
              <a:defRPr sz="4100"/>
            </a:lvl3pPr>
            <a:lvl4pPr marL="2351197" indent="0">
              <a:buNone/>
              <a:defRPr sz="3400"/>
            </a:lvl4pPr>
            <a:lvl5pPr marL="3134929" indent="0">
              <a:buNone/>
              <a:defRPr sz="3400"/>
            </a:lvl5pPr>
            <a:lvl6pPr marL="3918661" indent="0">
              <a:buNone/>
              <a:defRPr sz="3400"/>
            </a:lvl6pPr>
            <a:lvl7pPr marL="4702393" indent="0">
              <a:buNone/>
              <a:defRPr sz="3400"/>
            </a:lvl7pPr>
            <a:lvl8pPr marL="5486126" indent="0">
              <a:buNone/>
              <a:defRPr sz="3400"/>
            </a:lvl8pPr>
            <a:lvl9pPr marL="6269858" indent="0">
              <a:buNone/>
              <a:defRPr sz="34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480720" y="14312919"/>
            <a:ext cx="13716000" cy="2146300"/>
          </a:xfrm>
        </p:spPr>
        <p:txBody>
          <a:bodyPr/>
          <a:lstStyle>
            <a:lvl1pPr marL="0" indent="0">
              <a:buNone/>
              <a:defRPr sz="2400"/>
            </a:lvl1pPr>
            <a:lvl2pPr marL="783732" indent="0">
              <a:buNone/>
              <a:defRPr sz="2100"/>
            </a:lvl2pPr>
            <a:lvl3pPr marL="1567464" indent="0">
              <a:buNone/>
              <a:defRPr sz="1700"/>
            </a:lvl3pPr>
            <a:lvl4pPr marL="2351197" indent="0">
              <a:buNone/>
              <a:defRPr sz="1500"/>
            </a:lvl4pPr>
            <a:lvl5pPr marL="3134929" indent="0">
              <a:buNone/>
              <a:defRPr sz="1500"/>
            </a:lvl5pPr>
            <a:lvl6pPr marL="3918661" indent="0">
              <a:buNone/>
              <a:defRPr sz="1500"/>
            </a:lvl6pPr>
            <a:lvl7pPr marL="4702393" indent="0">
              <a:buNone/>
              <a:defRPr sz="1500"/>
            </a:lvl7pPr>
            <a:lvl8pPr marL="5486126" indent="0">
              <a:buNone/>
              <a:defRPr sz="1500"/>
            </a:lvl8pPr>
            <a:lvl9pPr marL="6269858" indent="0">
              <a:buNone/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8F0D8-E8DE-4AE2-9208-D2E9449A550C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222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1143000" y="732368"/>
            <a:ext cx="20574000" cy="3048000"/>
          </a:xfrm>
          <a:prstGeom prst="rect">
            <a:avLst/>
          </a:prstGeom>
        </p:spPr>
        <p:txBody>
          <a:bodyPr vert="horz" lIns="156746" tIns="78373" rIns="156746" bIns="78373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143000" y="4267218"/>
            <a:ext cx="20574000" cy="12069236"/>
          </a:xfrm>
          <a:prstGeom prst="rect">
            <a:avLst/>
          </a:prstGeom>
        </p:spPr>
        <p:txBody>
          <a:bodyPr vert="horz" lIns="156746" tIns="78373" rIns="156746" bIns="78373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1143000" y="16950287"/>
            <a:ext cx="5334000" cy="973668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l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8F0D8-E8DE-4AE2-9208-D2E9449A550C}" type="datetimeFigureOut">
              <a:rPr lang="zh-TW" altLang="en-US" smtClean="0"/>
              <a:t>2021/4/1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7810500" y="16950287"/>
            <a:ext cx="7239000" cy="973668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ct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16383000" y="16950287"/>
            <a:ext cx="5334000" cy="973668"/>
          </a:xfrm>
          <a:prstGeom prst="rect">
            <a:avLst/>
          </a:prstGeom>
        </p:spPr>
        <p:txBody>
          <a:bodyPr vert="horz" lIns="156746" tIns="78373" rIns="156746" bIns="78373" rtlCol="0" anchor="ctr"/>
          <a:lstStyle>
            <a:lvl1pPr algn="r">
              <a:defRPr sz="2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710D5-42C2-476F-8715-9F1C4B791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700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567464" rtl="0" eaLnBrk="1" latinLnBrk="0" hangingPunct="1">
        <a:spcBef>
          <a:spcPct val="0"/>
        </a:spcBef>
        <a:buNone/>
        <a:defRPr sz="7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7799" indent="-587799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1pPr>
      <a:lvl2pPr marL="1273565" indent="-489833" algn="l" defTabSz="1567464" rtl="0" eaLnBrk="1" latinLnBrk="0" hangingPunct="1">
        <a:spcBef>
          <a:spcPct val="2000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959331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4pPr>
      <a:lvl5pPr marL="3526795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»"/>
        <a:defRPr sz="3400" kern="1200">
          <a:solidFill>
            <a:schemeClr val="tx1"/>
          </a:solidFill>
          <a:latin typeface="+mn-lt"/>
          <a:ea typeface="+mn-ea"/>
          <a:cs typeface="+mn-cs"/>
        </a:defRPr>
      </a:lvl5pPr>
      <a:lvl6pPr marL="4310527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6pPr>
      <a:lvl7pPr marL="5094260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7pPr>
      <a:lvl8pPr marL="5877992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8pPr>
      <a:lvl9pPr marL="6661724" indent="-391866" algn="l" defTabSz="15674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567464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351197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34929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918661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702393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486126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269858" algn="l" defTabSz="1567464" rtl="0" eaLnBrk="1" latinLnBrk="0" hangingPunct="1"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4" name="群組 583"/>
          <p:cNvGrpSpPr/>
          <p:nvPr/>
        </p:nvGrpSpPr>
        <p:grpSpPr>
          <a:xfrm rot="10800000">
            <a:off x="8888025" y="4127056"/>
            <a:ext cx="723900" cy="342900"/>
            <a:chOff x="5373782" y="7073997"/>
            <a:chExt cx="723900" cy="342900"/>
          </a:xfrm>
        </p:grpSpPr>
        <p:sp>
          <p:nvSpPr>
            <p:cNvPr id="585" name="矩形 584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586" name="等腰三角形 585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sp>
        <p:nvSpPr>
          <p:cNvPr id="587" name="文字方塊 60"/>
          <p:cNvSpPr txBox="1"/>
          <p:nvPr/>
        </p:nvSpPr>
        <p:spPr>
          <a:xfrm>
            <a:off x="8887952" y="4127544"/>
            <a:ext cx="609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us_valid</a:t>
            </a:r>
            <a:endParaRPr lang="en-US" altLang="zh-TW" sz="1000" dirty="0" smtClean="0">
              <a:solidFill>
                <a:schemeClr val="bg1"/>
              </a:solidFill>
            </a:endParaRPr>
          </a:p>
          <a:p>
            <a:endParaRPr lang="zh-TW" altLang="en-US" sz="1000" dirty="0">
              <a:solidFill>
                <a:schemeClr val="bg1"/>
              </a:solidFill>
            </a:endParaRPr>
          </a:p>
        </p:txBody>
      </p:sp>
      <p:grpSp>
        <p:nvGrpSpPr>
          <p:cNvPr id="589" name="群組 588"/>
          <p:cNvGrpSpPr/>
          <p:nvPr/>
        </p:nvGrpSpPr>
        <p:grpSpPr>
          <a:xfrm rot="10800000">
            <a:off x="13616563" y="4119380"/>
            <a:ext cx="723900" cy="342900"/>
            <a:chOff x="5373782" y="7073997"/>
            <a:chExt cx="723900" cy="342900"/>
          </a:xfrm>
        </p:grpSpPr>
        <p:sp>
          <p:nvSpPr>
            <p:cNvPr id="590" name="矩形 589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591" name="等腰三角形 590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cxnSp>
        <p:nvCxnSpPr>
          <p:cNvPr id="592" name="直線接點 591"/>
          <p:cNvCxnSpPr/>
          <p:nvPr/>
        </p:nvCxnSpPr>
        <p:spPr>
          <a:xfrm>
            <a:off x="13980192" y="4459622"/>
            <a:ext cx="0" cy="472016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文字方塊 60"/>
          <p:cNvSpPr txBox="1"/>
          <p:nvPr/>
        </p:nvSpPr>
        <p:spPr>
          <a:xfrm>
            <a:off x="13616563" y="4119380"/>
            <a:ext cx="59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us_data</a:t>
            </a:r>
            <a:endParaRPr lang="en-US" altLang="zh-TW" sz="1000" dirty="0" smtClean="0">
              <a:solidFill>
                <a:schemeClr val="bg1"/>
              </a:solidFill>
            </a:endParaRPr>
          </a:p>
          <a:p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594" name="直線接點 593"/>
          <p:cNvCxnSpPr/>
          <p:nvPr/>
        </p:nvCxnSpPr>
        <p:spPr>
          <a:xfrm>
            <a:off x="1210987" y="4295847"/>
            <a:ext cx="17827850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接點 594"/>
          <p:cNvCxnSpPr/>
          <p:nvPr/>
        </p:nvCxnSpPr>
        <p:spPr>
          <a:xfrm>
            <a:off x="9248613" y="4459622"/>
            <a:ext cx="0" cy="77787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接點 595"/>
          <p:cNvCxnSpPr/>
          <p:nvPr/>
        </p:nvCxnSpPr>
        <p:spPr>
          <a:xfrm flipH="1">
            <a:off x="8789727" y="5231679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7" name="矩形 596"/>
          <p:cNvSpPr/>
          <p:nvPr/>
        </p:nvSpPr>
        <p:spPr>
          <a:xfrm>
            <a:off x="9317684" y="4972069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 smtClean="0">
                <a:solidFill>
                  <a:schemeClr val="tx1"/>
                </a:solidFill>
              </a:rPr>
              <a:t>0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sp>
        <p:nvSpPr>
          <p:cNvPr id="598" name="矩形 597"/>
          <p:cNvSpPr/>
          <p:nvPr/>
        </p:nvSpPr>
        <p:spPr>
          <a:xfrm>
            <a:off x="8891780" y="4972069"/>
            <a:ext cx="291193" cy="201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sz="1500" dirty="0">
                <a:solidFill>
                  <a:schemeClr val="tx1"/>
                </a:solidFill>
              </a:rPr>
              <a:t>1</a:t>
            </a:r>
            <a:endParaRPr lang="zh-TW" altLang="en-US" sz="1500" dirty="0">
              <a:solidFill>
                <a:schemeClr val="tx1"/>
              </a:solidFill>
            </a:endParaRPr>
          </a:p>
        </p:txBody>
      </p:sp>
      <p:cxnSp>
        <p:nvCxnSpPr>
          <p:cNvPr id="599" name="直線接點 598"/>
          <p:cNvCxnSpPr/>
          <p:nvPr/>
        </p:nvCxnSpPr>
        <p:spPr>
          <a:xfrm>
            <a:off x="9472786" y="5231679"/>
            <a:ext cx="0" cy="384155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接點 599"/>
          <p:cNvCxnSpPr/>
          <p:nvPr/>
        </p:nvCxnSpPr>
        <p:spPr>
          <a:xfrm>
            <a:off x="9249974" y="3137361"/>
            <a:ext cx="179742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接點 600"/>
          <p:cNvCxnSpPr/>
          <p:nvPr/>
        </p:nvCxnSpPr>
        <p:spPr>
          <a:xfrm flipH="1">
            <a:off x="7689836" y="5231679"/>
            <a:ext cx="106013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文字方塊 60"/>
          <p:cNvSpPr txBox="1"/>
          <p:nvPr/>
        </p:nvSpPr>
        <p:spPr>
          <a:xfrm>
            <a:off x="7654694" y="4949652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master_ready</a:t>
            </a:r>
            <a:endParaRPr lang="zh-TW" altLang="en-US" sz="1000" dirty="0"/>
          </a:p>
        </p:txBody>
      </p:sp>
      <p:cxnSp>
        <p:nvCxnSpPr>
          <p:cNvPr id="603" name="直線接點 602"/>
          <p:cNvCxnSpPr/>
          <p:nvPr/>
        </p:nvCxnSpPr>
        <p:spPr>
          <a:xfrm>
            <a:off x="9037376" y="5242382"/>
            <a:ext cx="0" cy="3937408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AutoShape 65"/>
          <p:cNvSpPr>
            <a:spLocks noChangeArrowheads="1"/>
          </p:cNvSpPr>
          <p:nvPr/>
        </p:nvSpPr>
        <p:spPr bwMode="auto">
          <a:xfrm rot="5400000">
            <a:off x="10297825" y="3806661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bg1"/>
              </a:solidFill>
            </a:endParaRPr>
          </a:p>
        </p:txBody>
      </p:sp>
      <p:grpSp>
        <p:nvGrpSpPr>
          <p:cNvPr id="605" name="群組 604"/>
          <p:cNvGrpSpPr/>
          <p:nvPr/>
        </p:nvGrpSpPr>
        <p:grpSpPr>
          <a:xfrm rot="10800000">
            <a:off x="10984943" y="3510903"/>
            <a:ext cx="228600" cy="265386"/>
            <a:chOff x="4038600" y="3113327"/>
            <a:chExt cx="228600" cy="265386"/>
          </a:xfrm>
        </p:grpSpPr>
        <p:sp>
          <p:nvSpPr>
            <p:cNvPr id="606" name="Freeform 79"/>
            <p:cNvSpPr>
              <a:spLocks/>
            </p:cNvSpPr>
            <p:nvPr/>
          </p:nvSpPr>
          <p:spPr bwMode="auto">
            <a:xfrm rot="16200000">
              <a:off x="4038600" y="3113327"/>
              <a:ext cx="228600" cy="228600"/>
            </a:xfrm>
            <a:custGeom>
              <a:avLst/>
              <a:gdLst>
                <a:gd name="T0" fmla="*/ 757 w 108"/>
                <a:gd name="T1" fmla="*/ 374 h 107"/>
                <a:gd name="T2" fmla="*/ 0 w 108"/>
                <a:gd name="T3" fmla="*/ 754 h 107"/>
                <a:gd name="T4" fmla="*/ 111 w 108"/>
                <a:gd name="T5" fmla="*/ 380 h 107"/>
                <a:gd name="T6" fmla="*/ 111 w 108"/>
                <a:gd name="T7" fmla="*/ 374 h 107"/>
                <a:gd name="T8" fmla="*/ 0 w 108"/>
                <a:gd name="T9" fmla="*/ 0 h 107"/>
                <a:gd name="T10" fmla="*/ 757 w 108"/>
                <a:gd name="T11" fmla="*/ 374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08"/>
                <a:gd name="T19" fmla="*/ 0 h 107"/>
                <a:gd name="T20" fmla="*/ 108 w 108"/>
                <a:gd name="T21" fmla="*/ 107 h 10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08" h="107">
                  <a:moveTo>
                    <a:pt x="108" y="53"/>
                  </a:moveTo>
                  <a:cubicBezTo>
                    <a:pt x="108" y="53"/>
                    <a:pt x="83" y="107"/>
                    <a:pt x="0" y="107"/>
                  </a:cubicBezTo>
                  <a:cubicBezTo>
                    <a:pt x="0" y="107"/>
                    <a:pt x="16" y="101"/>
                    <a:pt x="16" y="54"/>
                  </a:cubicBezTo>
                  <a:cubicBezTo>
                    <a:pt x="16" y="53"/>
                    <a:pt x="16" y="53"/>
                    <a:pt x="16" y="53"/>
                  </a:cubicBezTo>
                  <a:cubicBezTo>
                    <a:pt x="16" y="6"/>
                    <a:pt x="0" y="0"/>
                    <a:pt x="0" y="0"/>
                  </a:cubicBezTo>
                  <a:cubicBezTo>
                    <a:pt x="83" y="0"/>
                    <a:pt x="108" y="53"/>
                    <a:pt x="108" y="53"/>
                  </a:cubicBezTo>
                  <a:close/>
                </a:path>
              </a:pathLst>
            </a:cu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  <p:sp>
          <p:nvSpPr>
            <p:cNvPr id="607" name="Oval 217"/>
            <p:cNvSpPr>
              <a:spLocks noChangeArrowheads="1"/>
            </p:cNvSpPr>
            <p:nvPr/>
          </p:nvSpPr>
          <p:spPr bwMode="auto">
            <a:xfrm>
              <a:off x="4178189" y="3314705"/>
              <a:ext cx="64008" cy="64008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/>
              <a:endParaRPr lang="zh-TW" altLang="zh-TW"/>
            </a:p>
          </p:txBody>
        </p:sp>
      </p:grpSp>
      <p:cxnSp>
        <p:nvCxnSpPr>
          <p:cNvPr id="608" name="直線接點 607"/>
          <p:cNvCxnSpPr/>
          <p:nvPr/>
        </p:nvCxnSpPr>
        <p:spPr>
          <a:xfrm flipV="1">
            <a:off x="10484771" y="3044661"/>
            <a:ext cx="0" cy="69799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9" name="Oval 217"/>
          <p:cNvSpPr>
            <a:spLocks noChangeArrowheads="1"/>
          </p:cNvSpPr>
          <p:nvPr/>
        </p:nvSpPr>
        <p:spPr bwMode="auto">
          <a:xfrm>
            <a:off x="10452767" y="3742653"/>
            <a:ext cx="64008" cy="64008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cxnSp>
        <p:nvCxnSpPr>
          <p:cNvPr id="610" name="直線接點 609"/>
          <p:cNvCxnSpPr/>
          <p:nvPr/>
        </p:nvCxnSpPr>
        <p:spPr>
          <a:xfrm>
            <a:off x="9248613" y="2529283"/>
            <a:ext cx="0" cy="159915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接點 610"/>
          <p:cNvCxnSpPr/>
          <p:nvPr/>
        </p:nvCxnSpPr>
        <p:spPr>
          <a:xfrm flipV="1">
            <a:off x="10337133" y="3137361"/>
            <a:ext cx="0" cy="66930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接點 611"/>
          <p:cNvCxnSpPr/>
          <p:nvPr/>
        </p:nvCxnSpPr>
        <p:spPr>
          <a:xfrm flipV="1">
            <a:off x="11041950" y="3137361"/>
            <a:ext cx="0" cy="37354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接點 612"/>
          <p:cNvCxnSpPr/>
          <p:nvPr/>
        </p:nvCxnSpPr>
        <p:spPr>
          <a:xfrm flipV="1">
            <a:off x="11163054" y="2529283"/>
            <a:ext cx="0" cy="104149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接點 613"/>
          <p:cNvCxnSpPr/>
          <p:nvPr/>
        </p:nvCxnSpPr>
        <p:spPr>
          <a:xfrm>
            <a:off x="10484771" y="3044661"/>
            <a:ext cx="678283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接點 614"/>
          <p:cNvCxnSpPr/>
          <p:nvPr/>
        </p:nvCxnSpPr>
        <p:spPr>
          <a:xfrm flipV="1">
            <a:off x="10412524" y="4028789"/>
            <a:ext cx="0" cy="1587045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接點 615"/>
          <p:cNvCxnSpPr/>
          <p:nvPr/>
        </p:nvCxnSpPr>
        <p:spPr>
          <a:xfrm>
            <a:off x="9466317" y="5615834"/>
            <a:ext cx="946207" cy="0"/>
          </a:xfrm>
          <a:prstGeom prst="line">
            <a:avLst/>
          </a:prstGeom>
          <a:ln w="127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接點 616"/>
          <p:cNvCxnSpPr/>
          <p:nvPr/>
        </p:nvCxnSpPr>
        <p:spPr>
          <a:xfrm flipV="1">
            <a:off x="11095474" y="3776289"/>
            <a:ext cx="0" cy="4310504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文字方塊 60"/>
          <p:cNvSpPr txBox="1"/>
          <p:nvPr/>
        </p:nvSpPr>
        <p:spPr>
          <a:xfrm>
            <a:off x="11239252" y="7432997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outstanding_idle</a:t>
            </a:r>
            <a:endParaRPr lang="zh-TW" altLang="en-US" sz="1000" dirty="0"/>
          </a:p>
        </p:txBody>
      </p:sp>
      <p:sp>
        <p:nvSpPr>
          <p:cNvPr id="619" name="AutoShape 65"/>
          <p:cNvSpPr>
            <a:spLocks noChangeArrowheads="1"/>
          </p:cNvSpPr>
          <p:nvPr/>
        </p:nvSpPr>
        <p:spPr bwMode="auto">
          <a:xfrm rot="5400000">
            <a:off x="11048112" y="8118797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bg1"/>
              </a:solidFill>
            </a:endParaRPr>
          </a:p>
        </p:txBody>
      </p:sp>
      <p:cxnSp>
        <p:nvCxnSpPr>
          <p:cNvPr id="620" name="直線接點 619"/>
          <p:cNvCxnSpPr/>
          <p:nvPr/>
        </p:nvCxnSpPr>
        <p:spPr>
          <a:xfrm flipV="1">
            <a:off x="11239252" y="7432997"/>
            <a:ext cx="0" cy="609600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接點 620"/>
          <p:cNvCxnSpPr>
            <a:endCxn id="619" idx="3"/>
          </p:cNvCxnSpPr>
          <p:nvPr/>
        </p:nvCxnSpPr>
        <p:spPr>
          <a:xfrm flipV="1">
            <a:off x="11162811" y="8348195"/>
            <a:ext cx="0" cy="4842472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Oval 217"/>
          <p:cNvSpPr>
            <a:spLocks noChangeArrowheads="1"/>
          </p:cNvSpPr>
          <p:nvPr/>
        </p:nvSpPr>
        <p:spPr bwMode="auto">
          <a:xfrm>
            <a:off x="11207248" y="8054789"/>
            <a:ext cx="64008" cy="64008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623" name="文字方塊 60"/>
          <p:cNvSpPr txBox="1"/>
          <p:nvPr/>
        </p:nvSpPr>
        <p:spPr>
          <a:xfrm>
            <a:off x="12489117" y="5089492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master_ready</a:t>
            </a:r>
            <a:endParaRPr lang="zh-TW" altLang="en-US" sz="1000" dirty="0"/>
          </a:p>
        </p:txBody>
      </p:sp>
      <p:cxnSp>
        <p:nvCxnSpPr>
          <p:cNvPr id="624" name="直線接點 623"/>
          <p:cNvCxnSpPr/>
          <p:nvPr/>
        </p:nvCxnSpPr>
        <p:spPr>
          <a:xfrm flipH="1">
            <a:off x="13512106" y="9179790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線接點 624"/>
          <p:cNvCxnSpPr/>
          <p:nvPr/>
        </p:nvCxnSpPr>
        <p:spPr>
          <a:xfrm>
            <a:off x="14443666" y="9179790"/>
            <a:ext cx="57375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6" name="文字方塊 60"/>
          <p:cNvSpPr txBox="1"/>
          <p:nvPr/>
        </p:nvSpPr>
        <p:spPr>
          <a:xfrm>
            <a:off x="14984841" y="9056679"/>
            <a:ext cx="13260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master_resp_slave_id</a:t>
            </a:r>
            <a:endParaRPr lang="zh-TW" altLang="en-US" sz="1000" dirty="0"/>
          </a:p>
        </p:txBody>
      </p:sp>
      <p:cxnSp>
        <p:nvCxnSpPr>
          <p:cNvPr id="627" name="直線接點 626"/>
          <p:cNvCxnSpPr/>
          <p:nvPr/>
        </p:nvCxnSpPr>
        <p:spPr>
          <a:xfrm>
            <a:off x="14180930" y="9179790"/>
            <a:ext cx="0" cy="274794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接點 627"/>
          <p:cNvCxnSpPr/>
          <p:nvPr/>
        </p:nvCxnSpPr>
        <p:spPr>
          <a:xfrm>
            <a:off x="13753852" y="9179789"/>
            <a:ext cx="0" cy="322243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文字方塊 60"/>
          <p:cNvSpPr txBox="1"/>
          <p:nvPr/>
        </p:nvSpPr>
        <p:spPr>
          <a:xfrm>
            <a:off x="13760993" y="12076634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slv1_resp_data</a:t>
            </a:r>
            <a:endParaRPr lang="zh-TW" altLang="en-US" sz="1000" dirty="0"/>
          </a:p>
        </p:txBody>
      </p:sp>
      <p:sp>
        <p:nvSpPr>
          <p:cNvPr id="630" name="文字方塊 60"/>
          <p:cNvSpPr txBox="1"/>
          <p:nvPr/>
        </p:nvSpPr>
        <p:spPr>
          <a:xfrm>
            <a:off x="14180930" y="11646685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slv0_resp_data</a:t>
            </a:r>
            <a:endParaRPr lang="zh-TW" altLang="en-US" sz="1000" dirty="0"/>
          </a:p>
        </p:txBody>
      </p:sp>
      <p:cxnSp>
        <p:nvCxnSpPr>
          <p:cNvPr id="631" name="直線接點 630"/>
          <p:cNvCxnSpPr/>
          <p:nvPr/>
        </p:nvCxnSpPr>
        <p:spPr>
          <a:xfrm>
            <a:off x="14220500" y="4462280"/>
            <a:ext cx="0" cy="55231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直線接點 631"/>
          <p:cNvCxnSpPr/>
          <p:nvPr/>
        </p:nvCxnSpPr>
        <p:spPr>
          <a:xfrm>
            <a:off x="12483394" y="5089492"/>
            <a:ext cx="649187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AutoShape 65"/>
          <p:cNvSpPr>
            <a:spLocks noChangeArrowheads="1"/>
          </p:cNvSpPr>
          <p:nvPr/>
        </p:nvSpPr>
        <p:spPr bwMode="auto">
          <a:xfrm>
            <a:off x="13136285" y="4899897"/>
            <a:ext cx="229398" cy="229398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634" name="文字方塊 60"/>
          <p:cNvSpPr txBox="1"/>
          <p:nvPr/>
        </p:nvSpPr>
        <p:spPr>
          <a:xfrm>
            <a:off x="9248613" y="460234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master_valid</a:t>
            </a:r>
            <a:endParaRPr lang="zh-TW" altLang="en-US" sz="1000" dirty="0"/>
          </a:p>
        </p:txBody>
      </p:sp>
      <p:cxnSp>
        <p:nvCxnSpPr>
          <p:cNvPr id="635" name="直線接點 634"/>
          <p:cNvCxnSpPr/>
          <p:nvPr/>
        </p:nvCxnSpPr>
        <p:spPr>
          <a:xfrm>
            <a:off x="11539334" y="4946670"/>
            <a:ext cx="1593247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接點 635"/>
          <p:cNvCxnSpPr/>
          <p:nvPr/>
        </p:nvCxnSpPr>
        <p:spPr>
          <a:xfrm>
            <a:off x="13362414" y="5014596"/>
            <a:ext cx="85239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文字方塊 60"/>
          <p:cNvSpPr txBox="1"/>
          <p:nvPr/>
        </p:nvSpPr>
        <p:spPr>
          <a:xfrm>
            <a:off x="11521918" y="4946670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master_valid</a:t>
            </a:r>
            <a:endParaRPr lang="zh-TW" altLang="en-US" sz="1000" dirty="0"/>
          </a:p>
        </p:txBody>
      </p:sp>
      <p:cxnSp>
        <p:nvCxnSpPr>
          <p:cNvPr id="638" name="直線接點 637"/>
          <p:cNvCxnSpPr/>
          <p:nvPr/>
        </p:nvCxnSpPr>
        <p:spPr>
          <a:xfrm flipH="1">
            <a:off x="8570524" y="9179790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接點 638"/>
          <p:cNvCxnSpPr/>
          <p:nvPr/>
        </p:nvCxnSpPr>
        <p:spPr>
          <a:xfrm>
            <a:off x="9502084" y="9179790"/>
            <a:ext cx="57375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0" name="文字方塊 60"/>
          <p:cNvSpPr txBox="1"/>
          <p:nvPr/>
        </p:nvSpPr>
        <p:spPr>
          <a:xfrm>
            <a:off x="10043259" y="9056679"/>
            <a:ext cx="13260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master_resp_slave_id</a:t>
            </a:r>
            <a:endParaRPr lang="zh-TW" altLang="en-US" sz="1000" dirty="0"/>
          </a:p>
        </p:txBody>
      </p:sp>
      <p:cxnSp>
        <p:nvCxnSpPr>
          <p:cNvPr id="641" name="直線接點 640"/>
          <p:cNvCxnSpPr/>
          <p:nvPr/>
        </p:nvCxnSpPr>
        <p:spPr>
          <a:xfrm>
            <a:off x="9239348" y="9179790"/>
            <a:ext cx="0" cy="49427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接點 641"/>
          <p:cNvCxnSpPr/>
          <p:nvPr/>
        </p:nvCxnSpPr>
        <p:spPr>
          <a:xfrm>
            <a:off x="8812270" y="9179789"/>
            <a:ext cx="0" cy="92606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接點 642"/>
          <p:cNvCxnSpPr>
            <a:endCxn id="657" idx="3"/>
          </p:cNvCxnSpPr>
          <p:nvPr/>
        </p:nvCxnSpPr>
        <p:spPr>
          <a:xfrm>
            <a:off x="9244981" y="10436061"/>
            <a:ext cx="0" cy="74850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文字方塊 58"/>
          <p:cNvSpPr txBox="1"/>
          <p:nvPr/>
        </p:nvSpPr>
        <p:spPr>
          <a:xfrm>
            <a:off x="9244981" y="10534166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slv_resp_valid</a:t>
            </a:r>
            <a:r>
              <a:rPr lang="en-US" altLang="zh-TW" sz="1000" dirty="0" smtClean="0"/>
              <a:t>[0]</a:t>
            </a:r>
            <a:endParaRPr lang="zh-TW" altLang="en-US" sz="1000" dirty="0"/>
          </a:p>
        </p:txBody>
      </p:sp>
      <p:grpSp>
        <p:nvGrpSpPr>
          <p:cNvPr id="645" name="群組 644"/>
          <p:cNvGrpSpPr/>
          <p:nvPr/>
        </p:nvGrpSpPr>
        <p:grpSpPr>
          <a:xfrm>
            <a:off x="9210238" y="11418409"/>
            <a:ext cx="575554" cy="716259"/>
            <a:chOff x="7196846" y="6175762"/>
            <a:chExt cx="575554" cy="716259"/>
          </a:xfrm>
        </p:grpSpPr>
        <p:grpSp>
          <p:nvGrpSpPr>
            <p:cNvPr id="646" name="群組 645"/>
            <p:cNvGrpSpPr/>
            <p:nvPr/>
          </p:nvGrpSpPr>
          <p:grpSpPr>
            <a:xfrm>
              <a:off x="7196846" y="6421659"/>
              <a:ext cx="228600" cy="228600"/>
              <a:chOff x="7162800" y="4285022"/>
              <a:chExt cx="228600" cy="228600"/>
            </a:xfrm>
          </p:grpSpPr>
          <p:sp>
            <p:nvSpPr>
              <p:cNvPr id="650" name="Oval 217"/>
              <p:cNvSpPr>
                <a:spLocks noChangeArrowheads="1"/>
              </p:cNvSpPr>
              <p:nvPr/>
            </p:nvSpPr>
            <p:spPr bwMode="auto">
              <a:xfrm>
                <a:off x="7162800" y="4285022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TW"/>
                </a:defPPr>
                <a:lvl1pPr marL="0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83732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67464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351197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134929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918661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702393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486126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269858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zh-TW" altLang="zh-TW"/>
              </a:p>
            </p:txBody>
          </p:sp>
          <p:cxnSp>
            <p:nvCxnSpPr>
              <p:cNvPr id="651" name="直線接點 650"/>
              <p:cNvCxnSpPr/>
              <p:nvPr/>
            </p:nvCxnSpPr>
            <p:spPr>
              <a:xfrm>
                <a:off x="7214959" y="4374819"/>
                <a:ext cx="12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2" name="直線接點 651"/>
              <p:cNvCxnSpPr/>
              <p:nvPr/>
            </p:nvCxnSpPr>
            <p:spPr>
              <a:xfrm>
                <a:off x="7214959" y="4427254"/>
                <a:ext cx="12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7" name="直線接點 646"/>
            <p:cNvCxnSpPr/>
            <p:nvPr/>
          </p:nvCxnSpPr>
          <p:spPr>
            <a:xfrm>
              <a:off x="7316242" y="6659341"/>
              <a:ext cx="0" cy="23268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直線接點 647"/>
            <p:cNvCxnSpPr/>
            <p:nvPr/>
          </p:nvCxnSpPr>
          <p:spPr>
            <a:xfrm>
              <a:off x="7432704" y="6535959"/>
              <a:ext cx="33969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直線接點 648"/>
            <p:cNvCxnSpPr/>
            <p:nvPr/>
          </p:nvCxnSpPr>
          <p:spPr>
            <a:xfrm>
              <a:off x="7316270" y="6175762"/>
              <a:ext cx="0" cy="255637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3" name="文字方塊 58"/>
          <p:cNvSpPr txBox="1"/>
          <p:nvPr/>
        </p:nvSpPr>
        <p:spPr>
          <a:xfrm>
            <a:off x="9725338" y="11630992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self_id</a:t>
            </a:r>
            <a:endParaRPr lang="zh-TW" altLang="en-US" sz="1000" dirty="0"/>
          </a:p>
        </p:txBody>
      </p:sp>
      <p:cxnSp>
        <p:nvCxnSpPr>
          <p:cNvPr id="654" name="直線接點 653"/>
          <p:cNvCxnSpPr/>
          <p:nvPr/>
        </p:nvCxnSpPr>
        <p:spPr>
          <a:xfrm>
            <a:off x="9169735" y="11418409"/>
            <a:ext cx="0" cy="98381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文字方塊 58"/>
          <p:cNvSpPr txBox="1"/>
          <p:nvPr/>
        </p:nvSpPr>
        <p:spPr>
          <a:xfrm>
            <a:off x="9169356" y="12199745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slv0_resp_valid</a:t>
            </a:r>
            <a:endParaRPr lang="zh-TW" altLang="en-US" sz="1000" dirty="0"/>
          </a:p>
        </p:txBody>
      </p:sp>
      <p:sp>
        <p:nvSpPr>
          <p:cNvPr id="656" name="文字方塊 58"/>
          <p:cNvSpPr txBox="1"/>
          <p:nvPr/>
        </p:nvSpPr>
        <p:spPr>
          <a:xfrm>
            <a:off x="9337600" y="1192773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slv0_resp_id[3:0]</a:t>
            </a:r>
          </a:p>
        </p:txBody>
      </p:sp>
      <p:sp>
        <p:nvSpPr>
          <p:cNvPr id="657" name="AutoShape 65"/>
          <p:cNvSpPr>
            <a:spLocks noChangeArrowheads="1"/>
          </p:cNvSpPr>
          <p:nvPr/>
        </p:nvSpPr>
        <p:spPr bwMode="auto">
          <a:xfrm rot="16200000">
            <a:off x="9130282" y="11184568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bg1"/>
              </a:solidFill>
            </a:endParaRPr>
          </a:p>
        </p:txBody>
      </p:sp>
      <p:cxnSp>
        <p:nvCxnSpPr>
          <p:cNvPr id="658" name="直線接點 657"/>
          <p:cNvCxnSpPr>
            <a:endCxn id="672" idx="3"/>
          </p:cNvCxnSpPr>
          <p:nvPr/>
        </p:nvCxnSpPr>
        <p:spPr>
          <a:xfrm>
            <a:off x="7122336" y="10436061"/>
            <a:ext cx="0" cy="74850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文字方塊 58"/>
          <p:cNvSpPr txBox="1"/>
          <p:nvPr/>
        </p:nvSpPr>
        <p:spPr>
          <a:xfrm>
            <a:off x="7122336" y="10534166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slv_resp_valid</a:t>
            </a:r>
            <a:r>
              <a:rPr lang="en-US" altLang="zh-TW" sz="1000" dirty="0" smtClean="0"/>
              <a:t>[1]</a:t>
            </a:r>
            <a:endParaRPr lang="zh-TW" altLang="en-US" sz="1000" dirty="0"/>
          </a:p>
        </p:txBody>
      </p:sp>
      <p:grpSp>
        <p:nvGrpSpPr>
          <p:cNvPr id="660" name="群組 659"/>
          <p:cNvGrpSpPr/>
          <p:nvPr/>
        </p:nvGrpSpPr>
        <p:grpSpPr>
          <a:xfrm>
            <a:off x="7087593" y="11418409"/>
            <a:ext cx="575554" cy="716259"/>
            <a:chOff x="7196846" y="6175762"/>
            <a:chExt cx="575554" cy="716259"/>
          </a:xfrm>
        </p:grpSpPr>
        <p:grpSp>
          <p:nvGrpSpPr>
            <p:cNvPr id="661" name="群組 660"/>
            <p:cNvGrpSpPr/>
            <p:nvPr/>
          </p:nvGrpSpPr>
          <p:grpSpPr>
            <a:xfrm>
              <a:off x="7196846" y="6421659"/>
              <a:ext cx="228600" cy="228600"/>
              <a:chOff x="7162800" y="4285022"/>
              <a:chExt cx="228600" cy="228600"/>
            </a:xfrm>
          </p:grpSpPr>
          <p:sp>
            <p:nvSpPr>
              <p:cNvPr id="665" name="Oval 217"/>
              <p:cNvSpPr>
                <a:spLocks noChangeArrowheads="1"/>
              </p:cNvSpPr>
              <p:nvPr/>
            </p:nvSpPr>
            <p:spPr bwMode="auto">
              <a:xfrm>
                <a:off x="7162800" y="4285022"/>
                <a:ext cx="228600" cy="228600"/>
              </a:xfrm>
              <a:prstGeom prst="ellipse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defPPr>
                  <a:defRPr lang="zh-TW"/>
                </a:defPPr>
                <a:lvl1pPr marL="0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83732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567464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351197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134929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918661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702393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486126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269858" algn="l" defTabSz="1567464" rtl="0" eaLnBrk="1" latinLnBrk="0" hangingPunct="1">
                  <a:defRPr sz="3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/>
                <a:endParaRPr lang="zh-TW" altLang="zh-TW"/>
              </a:p>
            </p:txBody>
          </p:sp>
          <p:cxnSp>
            <p:nvCxnSpPr>
              <p:cNvPr id="666" name="直線接點 665"/>
              <p:cNvCxnSpPr/>
              <p:nvPr/>
            </p:nvCxnSpPr>
            <p:spPr>
              <a:xfrm>
                <a:off x="7214959" y="4374819"/>
                <a:ext cx="12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直線接點 666"/>
              <p:cNvCxnSpPr/>
              <p:nvPr/>
            </p:nvCxnSpPr>
            <p:spPr>
              <a:xfrm>
                <a:off x="7214959" y="4427254"/>
                <a:ext cx="128016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62" name="直線接點 661"/>
            <p:cNvCxnSpPr/>
            <p:nvPr/>
          </p:nvCxnSpPr>
          <p:spPr>
            <a:xfrm>
              <a:off x="7316242" y="6659341"/>
              <a:ext cx="0" cy="23268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3" name="直線接點 662"/>
            <p:cNvCxnSpPr/>
            <p:nvPr/>
          </p:nvCxnSpPr>
          <p:spPr>
            <a:xfrm>
              <a:off x="7432704" y="6535959"/>
              <a:ext cx="339696" cy="0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直線接點 663"/>
            <p:cNvCxnSpPr/>
            <p:nvPr/>
          </p:nvCxnSpPr>
          <p:spPr>
            <a:xfrm>
              <a:off x="7316270" y="6175762"/>
              <a:ext cx="0" cy="255637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8" name="文字方塊 58"/>
          <p:cNvSpPr txBox="1"/>
          <p:nvPr/>
        </p:nvSpPr>
        <p:spPr>
          <a:xfrm>
            <a:off x="7602693" y="11630992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self_id</a:t>
            </a:r>
            <a:endParaRPr lang="zh-TW" altLang="en-US" sz="1000" dirty="0"/>
          </a:p>
        </p:txBody>
      </p:sp>
      <p:cxnSp>
        <p:nvCxnSpPr>
          <p:cNvPr id="669" name="直線接點 668"/>
          <p:cNvCxnSpPr/>
          <p:nvPr/>
        </p:nvCxnSpPr>
        <p:spPr>
          <a:xfrm>
            <a:off x="7047090" y="11418409"/>
            <a:ext cx="0" cy="98381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文字方塊 58"/>
          <p:cNvSpPr txBox="1"/>
          <p:nvPr/>
        </p:nvSpPr>
        <p:spPr>
          <a:xfrm>
            <a:off x="7046711" y="12199745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slv1_resp_valid</a:t>
            </a:r>
            <a:endParaRPr lang="zh-TW" altLang="en-US" sz="1000" dirty="0"/>
          </a:p>
        </p:txBody>
      </p:sp>
      <p:sp>
        <p:nvSpPr>
          <p:cNvPr id="671" name="文字方塊 58"/>
          <p:cNvSpPr txBox="1"/>
          <p:nvPr/>
        </p:nvSpPr>
        <p:spPr>
          <a:xfrm>
            <a:off x="7214955" y="11927732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slv1_resp_id[3:0]</a:t>
            </a:r>
          </a:p>
        </p:txBody>
      </p:sp>
      <p:sp>
        <p:nvSpPr>
          <p:cNvPr id="672" name="AutoShape 65"/>
          <p:cNvSpPr>
            <a:spLocks noChangeArrowheads="1"/>
          </p:cNvSpPr>
          <p:nvPr/>
        </p:nvSpPr>
        <p:spPr bwMode="auto">
          <a:xfrm rot="16200000">
            <a:off x="7007637" y="11184568"/>
            <a:ext cx="229398" cy="229398"/>
          </a:xfrm>
          <a:prstGeom prst="flowChartDelay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bg1"/>
              </a:solidFill>
            </a:endParaRPr>
          </a:p>
        </p:txBody>
      </p:sp>
      <p:sp>
        <p:nvSpPr>
          <p:cNvPr id="673" name="文字方塊 58"/>
          <p:cNvSpPr txBox="1"/>
          <p:nvPr/>
        </p:nvSpPr>
        <p:spPr>
          <a:xfrm>
            <a:off x="9244981" y="9427840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slv_resp_valid</a:t>
            </a:r>
            <a:r>
              <a:rPr lang="en-US" altLang="zh-TW" sz="1000" dirty="0" smtClean="0"/>
              <a:t>[0]</a:t>
            </a:r>
            <a:endParaRPr lang="zh-TW" altLang="en-US" sz="1000" dirty="0"/>
          </a:p>
        </p:txBody>
      </p:sp>
      <p:sp>
        <p:nvSpPr>
          <p:cNvPr id="674" name="文字方塊 58"/>
          <p:cNvSpPr txBox="1"/>
          <p:nvPr/>
        </p:nvSpPr>
        <p:spPr>
          <a:xfrm>
            <a:off x="8827322" y="9865066"/>
            <a:ext cx="10647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slv_resp_valid</a:t>
            </a:r>
            <a:r>
              <a:rPr lang="en-US" altLang="zh-TW" sz="1000" dirty="0" smtClean="0"/>
              <a:t>[1]</a:t>
            </a:r>
            <a:endParaRPr lang="zh-TW" altLang="en-US" sz="1000" dirty="0"/>
          </a:p>
        </p:txBody>
      </p:sp>
      <p:cxnSp>
        <p:nvCxnSpPr>
          <p:cNvPr id="675" name="直線接點 674"/>
          <p:cNvCxnSpPr/>
          <p:nvPr/>
        </p:nvCxnSpPr>
        <p:spPr>
          <a:xfrm>
            <a:off x="13980192" y="2520220"/>
            <a:ext cx="0" cy="159915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6" name="群組 675"/>
          <p:cNvGrpSpPr/>
          <p:nvPr/>
        </p:nvGrpSpPr>
        <p:grpSpPr>
          <a:xfrm rot="10800000">
            <a:off x="16741546" y="4119380"/>
            <a:ext cx="723900" cy="342900"/>
            <a:chOff x="5373782" y="7073997"/>
            <a:chExt cx="723900" cy="342900"/>
          </a:xfrm>
        </p:grpSpPr>
        <p:sp>
          <p:nvSpPr>
            <p:cNvPr id="677" name="矩形 676"/>
            <p:cNvSpPr/>
            <p:nvPr/>
          </p:nvSpPr>
          <p:spPr>
            <a:xfrm>
              <a:off x="5373782" y="7073997"/>
              <a:ext cx="723900" cy="342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  <p:sp>
          <p:nvSpPr>
            <p:cNvPr id="678" name="等腰三角形 677"/>
            <p:cNvSpPr/>
            <p:nvPr/>
          </p:nvSpPr>
          <p:spPr>
            <a:xfrm rot="10800000">
              <a:off x="5379445" y="7073997"/>
              <a:ext cx="228600" cy="152400"/>
            </a:xfrm>
            <a:prstGeom prst="triangl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783732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567464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2351197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3134929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3918661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4702393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5486126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6269858" algn="l" defTabSz="1567464" rtl="0" eaLnBrk="1" latinLnBrk="0" hangingPunct="1">
                <a:defRPr sz="31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TW" altLang="en-US"/>
            </a:p>
          </p:txBody>
        </p:sp>
      </p:grpSp>
      <p:cxnSp>
        <p:nvCxnSpPr>
          <p:cNvPr id="679" name="直線接點 678"/>
          <p:cNvCxnSpPr/>
          <p:nvPr/>
        </p:nvCxnSpPr>
        <p:spPr>
          <a:xfrm>
            <a:off x="17105175" y="4459622"/>
            <a:ext cx="0" cy="472016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0" name="文字方塊 60"/>
          <p:cNvSpPr txBox="1"/>
          <p:nvPr/>
        </p:nvSpPr>
        <p:spPr>
          <a:xfrm>
            <a:off x="16741546" y="4119380"/>
            <a:ext cx="4619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us_id</a:t>
            </a:r>
            <a:endParaRPr lang="en-US" altLang="zh-TW" sz="1000" dirty="0" smtClean="0">
              <a:solidFill>
                <a:schemeClr val="bg1"/>
              </a:solidFill>
            </a:endParaRPr>
          </a:p>
          <a:p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682" name="直線接點 681"/>
          <p:cNvCxnSpPr/>
          <p:nvPr/>
        </p:nvCxnSpPr>
        <p:spPr>
          <a:xfrm flipH="1">
            <a:off x="16637089" y="9179790"/>
            <a:ext cx="914400" cy="0"/>
          </a:xfrm>
          <a:prstGeom prst="line">
            <a:avLst/>
          </a:prstGeom>
          <a:ln w="2540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直線接點 682"/>
          <p:cNvCxnSpPr/>
          <p:nvPr/>
        </p:nvCxnSpPr>
        <p:spPr>
          <a:xfrm>
            <a:off x="17568649" y="9179790"/>
            <a:ext cx="573758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文字方塊 60"/>
          <p:cNvSpPr txBox="1"/>
          <p:nvPr/>
        </p:nvSpPr>
        <p:spPr>
          <a:xfrm>
            <a:off x="18109824" y="9056679"/>
            <a:ext cx="13260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master_resp_slave_id</a:t>
            </a:r>
            <a:endParaRPr lang="zh-TW" altLang="en-US" sz="1000" dirty="0"/>
          </a:p>
        </p:txBody>
      </p:sp>
      <p:cxnSp>
        <p:nvCxnSpPr>
          <p:cNvPr id="685" name="直線接點 684"/>
          <p:cNvCxnSpPr/>
          <p:nvPr/>
        </p:nvCxnSpPr>
        <p:spPr>
          <a:xfrm>
            <a:off x="17305913" y="9179790"/>
            <a:ext cx="0" cy="274794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直線接點 685"/>
          <p:cNvCxnSpPr/>
          <p:nvPr/>
        </p:nvCxnSpPr>
        <p:spPr>
          <a:xfrm>
            <a:off x="16878835" y="9179789"/>
            <a:ext cx="0" cy="322243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7" name="文字方塊 60"/>
          <p:cNvSpPr txBox="1"/>
          <p:nvPr/>
        </p:nvSpPr>
        <p:spPr>
          <a:xfrm>
            <a:off x="16885976" y="12076634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slv1_resp_id[ID_MSB+4:4]</a:t>
            </a:r>
            <a:endParaRPr lang="zh-TW" altLang="en-US" sz="1000" dirty="0"/>
          </a:p>
        </p:txBody>
      </p:sp>
      <p:sp>
        <p:nvSpPr>
          <p:cNvPr id="688" name="文字方塊 60"/>
          <p:cNvSpPr txBox="1"/>
          <p:nvPr/>
        </p:nvSpPr>
        <p:spPr>
          <a:xfrm>
            <a:off x="17305913" y="11646685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slv0_resp_id[ID_MSB+4:4</a:t>
            </a:r>
            <a:r>
              <a:rPr lang="en-US" altLang="zh-TW" sz="1000" dirty="0"/>
              <a:t>]</a:t>
            </a:r>
            <a:endParaRPr lang="zh-TW" altLang="en-US" sz="1000" dirty="0"/>
          </a:p>
        </p:txBody>
      </p:sp>
      <p:cxnSp>
        <p:nvCxnSpPr>
          <p:cNvPr id="689" name="直線接點 688"/>
          <p:cNvCxnSpPr/>
          <p:nvPr/>
        </p:nvCxnSpPr>
        <p:spPr>
          <a:xfrm>
            <a:off x="17345483" y="4462280"/>
            <a:ext cx="0" cy="552316"/>
          </a:xfrm>
          <a:prstGeom prst="line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線接點 689"/>
          <p:cNvCxnSpPr/>
          <p:nvPr/>
        </p:nvCxnSpPr>
        <p:spPr>
          <a:xfrm>
            <a:off x="14214804" y="5014596"/>
            <a:ext cx="3130679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線接點 690"/>
          <p:cNvCxnSpPr/>
          <p:nvPr/>
        </p:nvCxnSpPr>
        <p:spPr>
          <a:xfrm>
            <a:off x="17105175" y="2520220"/>
            <a:ext cx="0" cy="1599159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文字方塊 60"/>
          <p:cNvSpPr txBox="1"/>
          <p:nvPr/>
        </p:nvSpPr>
        <p:spPr>
          <a:xfrm>
            <a:off x="14400380" y="4056911"/>
            <a:ext cx="21066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us_data</a:t>
            </a:r>
            <a:r>
              <a:rPr lang="en-US" altLang="zh-TW" sz="1000" dirty="0"/>
              <a:t> </a:t>
            </a:r>
            <a:r>
              <a:rPr lang="en-US" altLang="zh-TW" sz="1000" dirty="0" smtClean="0"/>
              <a:t>= {</a:t>
            </a:r>
            <a:r>
              <a:rPr lang="en-US" altLang="zh-TW" sz="1000" dirty="0" err="1" smtClean="0"/>
              <a:t>us_resp</a:t>
            </a:r>
            <a:r>
              <a:rPr lang="en-US" altLang="zh-TW" sz="1000" dirty="0" smtClean="0"/>
              <a:t>, </a:t>
            </a:r>
            <a:r>
              <a:rPr lang="en-US" altLang="zh-TW" sz="1000" b="1" dirty="0" err="1" smtClean="0">
                <a:solidFill>
                  <a:srgbClr val="FF0000"/>
                </a:solidFill>
              </a:rPr>
              <a:t>us_last</a:t>
            </a:r>
            <a:r>
              <a:rPr lang="en-US" altLang="zh-TW" sz="1000" dirty="0" smtClean="0"/>
              <a:t>, </a:t>
            </a:r>
            <a:r>
              <a:rPr lang="en-US" altLang="zh-TW" sz="1000" dirty="0" err="1" smtClean="0"/>
              <a:t>us_data</a:t>
            </a:r>
            <a:r>
              <a:rPr lang="en-US" altLang="zh-TW" sz="1000" dirty="0" smtClean="0"/>
              <a:t>}</a:t>
            </a:r>
          </a:p>
        </p:txBody>
      </p:sp>
      <p:sp>
        <p:nvSpPr>
          <p:cNvPr id="693" name="文字方塊 60"/>
          <p:cNvSpPr txBox="1"/>
          <p:nvPr/>
        </p:nvSpPr>
        <p:spPr>
          <a:xfrm>
            <a:off x="13522224" y="12569661"/>
            <a:ext cx="36134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slvn_resp_data</a:t>
            </a:r>
            <a:r>
              <a:rPr lang="en-US" altLang="zh-TW" sz="1000" dirty="0" smtClean="0"/>
              <a:t> </a:t>
            </a:r>
            <a:r>
              <a:rPr lang="en-US" altLang="zh-TW" sz="1000" dirty="0"/>
              <a:t>= {</a:t>
            </a:r>
            <a:r>
              <a:rPr lang="en-US" altLang="zh-TW" sz="1000" dirty="0" err="1" smtClean="0"/>
              <a:t>slvn_resp_resp</a:t>
            </a:r>
            <a:r>
              <a:rPr lang="en-US" altLang="zh-TW" sz="1000" dirty="0"/>
              <a:t>, </a:t>
            </a:r>
            <a:r>
              <a:rPr lang="en-US" altLang="zh-TW" sz="1000" b="1" dirty="0" err="1">
                <a:solidFill>
                  <a:srgbClr val="FF0000"/>
                </a:solidFill>
              </a:rPr>
              <a:t>slvn_resp_last</a:t>
            </a:r>
            <a:r>
              <a:rPr lang="en-US" altLang="zh-TW" sz="1000" dirty="0"/>
              <a:t>, </a:t>
            </a:r>
            <a:r>
              <a:rPr lang="en-US" altLang="zh-TW" sz="1000" dirty="0" err="1"/>
              <a:t>slvn_resp_data</a:t>
            </a:r>
            <a:r>
              <a:rPr lang="en-US" altLang="zh-TW" sz="1000" dirty="0" smtClean="0"/>
              <a:t>}</a:t>
            </a:r>
          </a:p>
        </p:txBody>
      </p:sp>
      <p:sp>
        <p:nvSpPr>
          <p:cNvPr id="694" name="文字方塊 60"/>
          <p:cNvSpPr txBox="1"/>
          <p:nvPr/>
        </p:nvSpPr>
        <p:spPr>
          <a:xfrm>
            <a:off x="11162811" y="834697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master_ready</a:t>
            </a:r>
            <a:endParaRPr lang="zh-TW" altLang="en-US" sz="1000" dirty="0"/>
          </a:p>
        </p:txBody>
      </p:sp>
      <p:grpSp>
        <p:nvGrpSpPr>
          <p:cNvPr id="696" name="群組 695"/>
          <p:cNvGrpSpPr/>
          <p:nvPr/>
        </p:nvGrpSpPr>
        <p:grpSpPr>
          <a:xfrm rot="5400000">
            <a:off x="5988995" y="6290634"/>
            <a:ext cx="1022171" cy="723900"/>
            <a:chOff x="1984300" y="5486400"/>
            <a:chExt cx="1022171" cy="723900"/>
          </a:xfrm>
        </p:grpSpPr>
        <p:grpSp>
          <p:nvGrpSpPr>
            <p:cNvPr id="710" name="群組 709"/>
            <p:cNvGrpSpPr/>
            <p:nvPr/>
          </p:nvGrpSpPr>
          <p:grpSpPr>
            <a:xfrm rot="16200000">
              <a:off x="2473071" y="5676900"/>
              <a:ext cx="723900" cy="342900"/>
              <a:chOff x="5373782" y="7073997"/>
              <a:chExt cx="723900" cy="342900"/>
            </a:xfrm>
          </p:grpSpPr>
          <p:sp>
            <p:nvSpPr>
              <p:cNvPr id="717" name="矩形 716"/>
              <p:cNvSpPr/>
              <p:nvPr/>
            </p:nvSpPr>
            <p:spPr>
              <a:xfrm>
                <a:off x="5373782" y="7073997"/>
                <a:ext cx="7239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783732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567464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351197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134929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918661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4702393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5486126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6269858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/>
              </a:p>
            </p:txBody>
          </p:sp>
          <p:sp>
            <p:nvSpPr>
              <p:cNvPr id="718" name="等腰三角形 717"/>
              <p:cNvSpPr/>
              <p:nvPr/>
            </p:nvSpPr>
            <p:spPr>
              <a:xfrm rot="10800000">
                <a:off x="5379445" y="7073997"/>
                <a:ext cx="228600" cy="15240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783732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567464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351197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134929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918661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4702393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5486126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6269858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/>
              </a:p>
            </p:txBody>
          </p:sp>
        </p:grpSp>
        <p:grpSp>
          <p:nvGrpSpPr>
            <p:cNvPr id="711" name="群組 710"/>
            <p:cNvGrpSpPr/>
            <p:nvPr/>
          </p:nvGrpSpPr>
          <p:grpSpPr>
            <a:xfrm rot="16200000">
              <a:off x="2131801" y="5676900"/>
              <a:ext cx="723900" cy="342900"/>
              <a:chOff x="5373782" y="7073997"/>
              <a:chExt cx="723900" cy="342900"/>
            </a:xfrm>
          </p:grpSpPr>
          <p:sp>
            <p:nvSpPr>
              <p:cNvPr id="715" name="矩形 714"/>
              <p:cNvSpPr/>
              <p:nvPr/>
            </p:nvSpPr>
            <p:spPr>
              <a:xfrm>
                <a:off x="5373782" y="7073997"/>
                <a:ext cx="7239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783732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567464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351197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134929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918661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4702393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5486126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6269858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/>
              </a:p>
            </p:txBody>
          </p:sp>
          <p:sp>
            <p:nvSpPr>
              <p:cNvPr id="716" name="等腰三角形 715"/>
              <p:cNvSpPr/>
              <p:nvPr/>
            </p:nvSpPr>
            <p:spPr>
              <a:xfrm rot="10800000">
                <a:off x="5379445" y="7073997"/>
                <a:ext cx="228600" cy="15240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783732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567464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351197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134929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918661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4702393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5486126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6269858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/>
              </a:p>
            </p:txBody>
          </p:sp>
        </p:grpSp>
        <p:grpSp>
          <p:nvGrpSpPr>
            <p:cNvPr id="712" name="群組 711"/>
            <p:cNvGrpSpPr/>
            <p:nvPr/>
          </p:nvGrpSpPr>
          <p:grpSpPr>
            <a:xfrm rot="16200000">
              <a:off x="1793800" y="5676900"/>
              <a:ext cx="723900" cy="342900"/>
              <a:chOff x="5373782" y="7073997"/>
              <a:chExt cx="723900" cy="342900"/>
            </a:xfrm>
          </p:grpSpPr>
          <p:sp>
            <p:nvSpPr>
              <p:cNvPr id="713" name="矩形 712"/>
              <p:cNvSpPr/>
              <p:nvPr/>
            </p:nvSpPr>
            <p:spPr>
              <a:xfrm>
                <a:off x="5373782" y="7073997"/>
                <a:ext cx="723900" cy="34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783732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567464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351197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134929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918661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4702393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5486126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6269858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/>
              </a:p>
            </p:txBody>
          </p:sp>
          <p:sp>
            <p:nvSpPr>
              <p:cNvPr id="714" name="等腰三角形 713"/>
              <p:cNvSpPr/>
              <p:nvPr/>
            </p:nvSpPr>
            <p:spPr>
              <a:xfrm rot="10800000">
                <a:off x="5379445" y="7073997"/>
                <a:ext cx="228600" cy="152400"/>
              </a:xfrm>
              <a:prstGeom prst="triangl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TW"/>
                </a:defPPr>
                <a:lvl1pPr marL="0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783732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1567464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2351197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3134929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3918661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4702393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5486126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6269858" algn="l" defTabSz="1567464" rtl="0" eaLnBrk="1" latinLnBrk="0" hangingPunct="1">
                  <a:defRPr sz="31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TW" altLang="en-US"/>
              </a:p>
            </p:txBody>
          </p:sp>
        </p:grpSp>
      </p:grpSp>
      <p:cxnSp>
        <p:nvCxnSpPr>
          <p:cNvPr id="698" name="直線接點 697"/>
          <p:cNvCxnSpPr>
            <a:endCxn id="717" idx="2"/>
          </p:cNvCxnSpPr>
          <p:nvPr/>
        </p:nvCxnSpPr>
        <p:spPr>
          <a:xfrm flipV="1">
            <a:off x="6500081" y="7163670"/>
            <a:ext cx="0" cy="6026997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文字方塊 60"/>
          <p:cNvSpPr txBox="1"/>
          <p:nvPr/>
        </p:nvSpPr>
        <p:spPr>
          <a:xfrm>
            <a:off x="6500081" y="7963682"/>
            <a:ext cx="7729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rsid_fifo_id</a:t>
            </a:r>
            <a:endParaRPr lang="zh-TW" altLang="en-US" sz="1000" dirty="0"/>
          </a:p>
        </p:txBody>
      </p:sp>
      <p:cxnSp>
        <p:nvCxnSpPr>
          <p:cNvPr id="700" name="直線接點 699"/>
          <p:cNvCxnSpPr/>
          <p:nvPr/>
        </p:nvCxnSpPr>
        <p:spPr>
          <a:xfrm>
            <a:off x="6250616" y="7163670"/>
            <a:ext cx="0" cy="41864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3" name="文字方塊 60"/>
          <p:cNvSpPr txBox="1"/>
          <p:nvPr/>
        </p:nvSpPr>
        <p:spPr>
          <a:xfrm>
            <a:off x="6748074" y="7414492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rsid_fifo_empty</a:t>
            </a:r>
            <a:endParaRPr lang="zh-TW" altLang="en-US" sz="1000" dirty="0"/>
          </a:p>
        </p:txBody>
      </p:sp>
      <p:sp>
        <p:nvSpPr>
          <p:cNvPr id="704" name="文字方塊 60"/>
          <p:cNvSpPr txBox="1"/>
          <p:nvPr/>
        </p:nvSpPr>
        <p:spPr>
          <a:xfrm>
            <a:off x="6748074" y="5536892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rsid_fifo_full</a:t>
            </a:r>
            <a:endParaRPr lang="zh-TW" altLang="en-US" sz="1000" dirty="0"/>
          </a:p>
        </p:txBody>
      </p:sp>
      <p:sp>
        <p:nvSpPr>
          <p:cNvPr id="706" name="文字方塊 60"/>
          <p:cNvSpPr txBox="1"/>
          <p:nvPr/>
        </p:nvSpPr>
        <p:spPr>
          <a:xfrm>
            <a:off x="6138131" y="6238178"/>
            <a:ext cx="612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>
                <a:solidFill>
                  <a:schemeClr val="bg1"/>
                </a:solidFill>
              </a:rPr>
              <a:t>rsid_fifo</a:t>
            </a:r>
            <a:endParaRPr lang="zh-TW" altLang="en-US" sz="1000" dirty="0">
              <a:solidFill>
                <a:schemeClr val="bg1"/>
              </a:solidFill>
            </a:endParaRPr>
          </a:p>
        </p:txBody>
      </p:sp>
      <p:cxnSp>
        <p:nvCxnSpPr>
          <p:cNvPr id="707" name="直線接點 706"/>
          <p:cNvCxnSpPr/>
          <p:nvPr/>
        </p:nvCxnSpPr>
        <p:spPr>
          <a:xfrm flipV="1">
            <a:off x="6745473" y="7149767"/>
            <a:ext cx="0" cy="529451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直線接點 708"/>
          <p:cNvCxnSpPr/>
          <p:nvPr/>
        </p:nvCxnSpPr>
        <p:spPr>
          <a:xfrm flipV="1">
            <a:off x="6258679" y="2217867"/>
            <a:ext cx="0" cy="392363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文字方塊 60"/>
          <p:cNvSpPr txBox="1"/>
          <p:nvPr/>
        </p:nvSpPr>
        <p:spPr>
          <a:xfrm>
            <a:off x="11163054" y="12952692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mst_resp_ready</a:t>
            </a:r>
            <a:endParaRPr lang="zh-TW" altLang="en-US" sz="1000" dirty="0"/>
          </a:p>
        </p:txBody>
      </p:sp>
      <p:sp>
        <p:nvSpPr>
          <p:cNvPr id="721" name="文字方塊 60"/>
          <p:cNvSpPr txBox="1"/>
          <p:nvPr/>
        </p:nvSpPr>
        <p:spPr>
          <a:xfrm>
            <a:off x="13966612" y="8355477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master_data</a:t>
            </a:r>
            <a:endParaRPr lang="zh-TW" altLang="en-US" sz="1000" dirty="0"/>
          </a:p>
        </p:txBody>
      </p:sp>
      <p:sp>
        <p:nvSpPr>
          <p:cNvPr id="722" name="文字方塊 60"/>
          <p:cNvSpPr txBox="1"/>
          <p:nvPr/>
        </p:nvSpPr>
        <p:spPr>
          <a:xfrm>
            <a:off x="6476750" y="12942604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mst_resp_slave_id</a:t>
            </a:r>
            <a:endParaRPr lang="zh-TW" altLang="en-US" sz="1000" dirty="0"/>
          </a:p>
        </p:txBody>
      </p:sp>
      <p:sp>
        <p:nvSpPr>
          <p:cNvPr id="723" name="文字方塊 60"/>
          <p:cNvSpPr txBox="1"/>
          <p:nvPr/>
        </p:nvSpPr>
        <p:spPr>
          <a:xfrm>
            <a:off x="7005150" y="4304005"/>
            <a:ext cx="10118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rsid_fifo_empty</a:t>
            </a:r>
            <a:endParaRPr lang="zh-TW" altLang="en-US" sz="1000" dirty="0"/>
          </a:p>
        </p:txBody>
      </p:sp>
      <p:sp>
        <p:nvSpPr>
          <p:cNvPr id="725" name="Oval 217"/>
          <p:cNvSpPr>
            <a:spLocks noChangeArrowheads="1"/>
          </p:cNvSpPr>
          <p:nvPr/>
        </p:nvSpPr>
        <p:spPr bwMode="auto">
          <a:xfrm>
            <a:off x="6716070" y="5472884"/>
            <a:ext cx="64008" cy="64008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zh-TW" altLang="zh-TW"/>
          </a:p>
        </p:txBody>
      </p:sp>
      <p:sp>
        <p:nvSpPr>
          <p:cNvPr id="727" name="文字方塊 60"/>
          <p:cNvSpPr txBox="1"/>
          <p:nvPr/>
        </p:nvSpPr>
        <p:spPr>
          <a:xfrm>
            <a:off x="6268320" y="2217867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outstanding_valid</a:t>
            </a:r>
            <a:endParaRPr lang="zh-TW" altLang="en-US" sz="1000" dirty="0"/>
          </a:p>
        </p:txBody>
      </p:sp>
      <p:sp>
        <p:nvSpPr>
          <p:cNvPr id="759" name="文字方塊 60"/>
          <p:cNvSpPr txBox="1"/>
          <p:nvPr/>
        </p:nvSpPr>
        <p:spPr>
          <a:xfrm>
            <a:off x="2960081" y="7589286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master_ready</a:t>
            </a:r>
            <a:endParaRPr lang="zh-TW" altLang="en-US" sz="1000" dirty="0"/>
          </a:p>
        </p:txBody>
      </p:sp>
      <p:cxnSp>
        <p:nvCxnSpPr>
          <p:cNvPr id="760" name="直線接點 759"/>
          <p:cNvCxnSpPr/>
          <p:nvPr/>
        </p:nvCxnSpPr>
        <p:spPr>
          <a:xfrm>
            <a:off x="2954358" y="7589286"/>
            <a:ext cx="649187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1" name="AutoShape 65"/>
          <p:cNvSpPr>
            <a:spLocks noChangeArrowheads="1"/>
          </p:cNvSpPr>
          <p:nvPr/>
        </p:nvSpPr>
        <p:spPr bwMode="auto">
          <a:xfrm>
            <a:off x="3607249" y="7399691"/>
            <a:ext cx="229398" cy="229398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762" name="直線接點 761"/>
          <p:cNvCxnSpPr/>
          <p:nvPr/>
        </p:nvCxnSpPr>
        <p:spPr>
          <a:xfrm>
            <a:off x="2010298" y="7446464"/>
            <a:ext cx="1593247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文字方塊 60"/>
          <p:cNvSpPr txBox="1"/>
          <p:nvPr/>
        </p:nvSpPr>
        <p:spPr>
          <a:xfrm>
            <a:off x="1992882" y="7446464"/>
            <a:ext cx="857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master_valid</a:t>
            </a:r>
            <a:endParaRPr lang="zh-TW" altLang="en-US" sz="1000" dirty="0"/>
          </a:p>
        </p:txBody>
      </p:sp>
      <p:sp>
        <p:nvSpPr>
          <p:cNvPr id="768" name="文字方塊 60"/>
          <p:cNvSpPr txBox="1"/>
          <p:nvPr/>
        </p:nvSpPr>
        <p:spPr>
          <a:xfrm>
            <a:off x="4075282" y="7657212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master_data.last</a:t>
            </a:r>
            <a:endParaRPr lang="zh-TW" altLang="en-US" sz="1000" dirty="0"/>
          </a:p>
        </p:txBody>
      </p:sp>
      <p:cxnSp>
        <p:nvCxnSpPr>
          <p:cNvPr id="769" name="直線接點 768"/>
          <p:cNvCxnSpPr/>
          <p:nvPr/>
        </p:nvCxnSpPr>
        <p:spPr>
          <a:xfrm>
            <a:off x="4069559" y="7657212"/>
            <a:ext cx="649187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0" name="AutoShape 65"/>
          <p:cNvSpPr>
            <a:spLocks noChangeArrowheads="1"/>
          </p:cNvSpPr>
          <p:nvPr/>
        </p:nvSpPr>
        <p:spPr bwMode="auto">
          <a:xfrm>
            <a:off x="4722450" y="7467617"/>
            <a:ext cx="229398" cy="229398"/>
          </a:xfrm>
          <a:prstGeom prst="flowChartDelay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772" name="直線接點 771"/>
          <p:cNvCxnSpPr/>
          <p:nvPr/>
        </p:nvCxnSpPr>
        <p:spPr>
          <a:xfrm>
            <a:off x="4948579" y="7582316"/>
            <a:ext cx="130775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接點 776"/>
          <p:cNvCxnSpPr/>
          <p:nvPr/>
        </p:nvCxnSpPr>
        <p:spPr>
          <a:xfrm>
            <a:off x="3829190" y="7513924"/>
            <a:ext cx="893260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文字方塊 60"/>
          <p:cNvSpPr txBox="1"/>
          <p:nvPr/>
        </p:nvSpPr>
        <p:spPr>
          <a:xfrm>
            <a:off x="5270214" y="7582316"/>
            <a:ext cx="8178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rsid_fifio_rd</a:t>
            </a:r>
            <a:endParaRPr lang="zh-TW" altLang="en-US" sz="1000" dirty="0"/>
          </a:p>
        </p:txBody>
      </p:sp>
      <p:cxnSp>
        <p:nvCxnSpPr>
          <p:cNvPr id="782" name="直線接點 781"/>
          <p:cNvCxnSpPr>
            <a:stCxn id="713" idx="0"/>
          </p:cNvCxnSpPr>
          <p:nvPr/>
        </p:nvCxnSpPr>
        <p:spPr>
          <a:xfrm flipV="1">
            <a:off x="6500081" y="2598867"/>
            <a:ext cx="0" cy="354263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直線接點 801"/>
          <p:cNvCxnSpPr/>
          <p:nvPr/>
        </p:nvCxnSpPr>
        <p:spPr>
          <a:xfrm>
            <a:off x="6745588" y="5532167"/>
            <a:ext cx="0" cy="60933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5" name="直線接點 804"/>
          <p:cNvCxnSpPr/>
          <p:nvPr/>
        </p:nvCxnSpPr>
        <p:spPr>
          <a:xfrm>
            <a:off x="6745588" y="2903667"/>
            <a:ext cx="0" cy="2554226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8" name="文字方塊 60"/>
          <p:cNvSpPr txBox="1"/>
          <p:nvPr/>
        </p:nvSpPr>
        <p:spPr>
          <a:xfrm>
            <a:off x="6765313" y="2926918"/>
            <a:ext cx="1167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outstanding_ready</a:t>
            </a:r>
            <a:endParaRPr lang="zh-TW" altLang="en-US" sz="1000" dirty="0"/>
          </a:p>
        </p:txBody>
      </p:sp>
      <p:sp>
        <p:nvSpPr>
          <p:cNvPr id="809" name="文字方塊 60"/>
          <p:cNvSpPr txBox="1"/>
          <p:nvPr/>
        </p:nvSpPr>
        <p:spPr>
          <a:xfrm>
            <a:off x="6500081" y="2598867"/>
            <a:ext cx="9685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outstanding_id</a:t>
            </a:r>
            <a:endParaRPr lang="zh-TW" altLang="en-US" sz="1000" dirty="0"/>
          </a:p>
        </p:txBody>
      </p:sp>
      <p:cxnSp>
        <p:nvCxnSpPr>
          <p:cNvPr id="812" name="直線接點 811"/>
          <p:cNvCxnSpPr/>
          <p:nvPr/>
        </p:nvCxnSpPr>
        <p:spPr>
          <a:xfrm>
            <a:off x="6984348" y="3319799"/>
            <a:ext cx="0" cy="1502512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4" name="文字方塊 60"/>
          <p:cNvSpPr txBox="1"/>
          <p:nvPr/>
        </p:nvSpPr>
        <p:spPr>
          <a:xfrm>
            <a:off x="6984348" y="3348900"/>
            <a:ext cx="10615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 smtClean="0"/>
              <a:t>outstanding_idle</a:t>
            </a:r>
            <a:endParaRPr lang="zh-TW" altLang="en-US" sz="1000" dirty="0"/>
          </a:p>
        </p:txBody>
      </p:sp>
      <p:sp>
        <p:nvSpPr>
          <p:cNvPr id="817" name="文字方塊 60"/>
          <p:cNvSpPr txBox="1"/>
          <p:nvPr/>
        </p:nvSpPr>
        <p:spPr>
          <a:xfrm>
            <a:off x="6500081" y="8810458"/>
            <a:ext cx="13260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err="1"/>
              <a:t>master_resp_slave_id</a:t>
            </a:r>
            <a:endParaRPr lang="zh-TW" altLang="en-US" sz="1000" dirty="0"/>
          </a:p>
        </p:txBody>
      </p:sp>
      <p:cxnSp>
        <p:nvCxnSpPr>
          <p:cNvPr id="821" name="直線接點 820"/>
          <p:cNvCxnSpPr/>
          <p:nvPr/>
        </p:nvCxnSpPr>
        <p:spPr>
          <a:xfrm>
            <a:off x="17305913" y="13198913"/>
            <a:ext cx="0" cy="372754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直線接點 821"/>
          <p:cNvCxnSpPr/>
          <p:nvPr/>
        </p:nvCxnSpPr>
        <p:spPr>
          <a:xfrm>
            <a:off x="9338531" y="13198913"/>
            <a:ext cx="0" cy="372754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直線接點 824"/>
          <p:cNvCxnSpPr/>
          <p:nvPr/>
        </p:nvCxnSpPr>
        <p:spPr>
          <a:xfrm>
            <a:off x="9338531" y="13571667"/>
            <a:ext cx="7967382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接點 827"/>
          <p:cNvCxnSpPr/>
          <p:nvPr/>
        </p:nvCxnSpPr>
        <p:spPr>
          <a:xfrm>
            <a:off x="13328518" y="13571667"/>
            <a:ext cx="0" cy="372754"/>
          </a:xfrm>
          <a:prstGeom prst="line">
            <a:avLst/>
          </a:prstGeom>
          <a:ln w="1270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" name="文字方塊 58"/>
          <p:cNvSpPr txBox="1"/>
          <p:nvPr/>
        </p:nvSpPr>
        <p:spPr>
          <a:xfrm>
            <a:off x="13328518" y="13698200"/>
            <a:ext cx="1560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83732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67464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51197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134929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918661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702393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86126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269858" algn="l" defTabSz="1567464" rtl="0" eaLnBrk="1" latinLnBrk="0" hangingPunct="1"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000" dirty="0" smtClean="0"/>
              <a:t>slv0_resp_id[ID_MSB+4:0]</a:t>
            </a:r>
          </a:p>
        </p:txBody>
      </p:sp>
    </p:spTree>
    <p:extLst>
      <p:ext uri="{BB962C8B-B14F-4D97-AF65-F5344CB8AC3E}">
        <p14:creationId xmlns:p14="http://schemas.microsoft.com/office/powerpoint/2010/main" val="350561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12657</TotalTime>
  <Words>73</Words>
  <Application>Microsoft Office PowerPoint</Application>
  <PresentationFormat>自訂</PresentationFormat>
  <Paragraphs>48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Greenshot image editor</dc:title>
  <dc:creator>Jason Wen-Jie Li(李文傑)</dc:creator>
  <cp:lastModifiedBy>Jason Wen-Jie Li(李文傑)</cp:lastModifiedBy>
  <cp:revision>133</cp:revision>
  <dcterms:created xsi:type="dcterms:W3CDTF">2021-03-12T09:22:01Z</dcterms:created>
  <dcterms:modified xsi:type="dcterms:W3CDTF">2021-04-01T07:54:15Z</dcterms:modified>
</cp:coreProperties>
</file>