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8288000" cy="18288000"/>
  <p:notesSz cx="6858000" cy="9144000"/>
  <p:defaultTextStyle>
    <a:defPPr>
      <a:defRPr lang="zh-TW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8" autoAdjust="0"/>
    <p:restoredTop sz="93571" autoAdjust="0"/>
  </p:normalViewPr>
  <p:slideViewPr>
    <p:cSldViewPr snapToObjects="1">
      <p:cViewPr>
        <p:scale>
          <a:sx n="33" d="100"/>
          <a:sy n="33" d="100"/>
        </p:scale>
        <p:origin x="-912" y="247"/>
      </p:cViewPr>
      <p:guideLst>
        <p:guide orient="horz" pos="6288"/>
        <p:guide pos="6288"/>
        <p:guide pos="44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55" d="100"/>
          <a:sy n="55" d="100"/>
        </p:scale>
        <p:origin x="-204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0ACD-373D-4EC1-94A3-AC5941F77F0A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935CA-6ACC-40EE-BDD9-EB095FAFE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7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71600" y="5681139"/>
            <a:ext cx="15544800" cy="39200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743200" y="10363200"/>
            <a:ext cx="128016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37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3258800" y="732387"/>
            <a:ext cx="4114800" cy="1560406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14400" y="732387"/>
            <a:ext cx="12039600" cy="1560406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4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37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444627" y="11751736"/>
            <a:ext cx="15544800" cy="36322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444627" y="7751255"/>
            <a:ext cx="15544800" cy="400050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14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14400" y="4267218"/>
            <a:ext cx="8077200" cy="1206923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296400" y="4267218"/>
            <a:ext cx="8077200" cy="1206923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75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4093636"/>
            <a:ext cx="8080376" cy="1706032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914400" y="5799668"/>
            <a:ext cx="8080376" cy="1053676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9290062" y="4093636"/>
            <a:ext cx="8083551" cy="1706032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9290062" y="5799668"/>
            <a:ext cx="8083551" cy="1053676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2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7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1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9" y="728136"/>
            <a:ext cx="6016627" cy="30988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50103" y="728144"/>
            <a:ext cx="10223500" cy="15608304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914409" y="3826944"/>
            <a:ext cx="6016627" cy="1250950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84576" y="12801612"/>
            <a:ext cx="10972800" cy="1511304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584576" y="1634068"/>
            <a:ext cx="10972800" cy="109728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584576" y="14312919"/>
            <a:ext cx="10972800" cy="2146300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914400" y="732368"/>
            <a:ext cx="16459200" cy="3048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14400" y="4267218"/>
            <a:ext cx="16459200" cy="1206923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914400" y="16950287"/>
            <a:ext cx="4267200" cy="973668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F0D8-E8DE-4AE2-9208-D2E9449A550C}" type="datetimeFigureOut">
              <a:rPr lang="zh-TW" altLang="en-US" smtClean="0"/>
              <a:t>2021/4/7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6248400" y="16950287"/>
            <a:ext cx="5791200" cy="973668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3106400" y="16950287"/>
            <a:ext cx="4267200" cy="973668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直線接點 328"/>
          <p:cNvCxnSpPr/>
          <p:nvPr/>
        </p:nvCxnSpPr>
        <p:spPr>
          <a:xfrm>
            <a:off x="3471487" y="7158070"/>
            <a:ext cx="1234774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群組 329"/>
          <p:cNvGrpSpPr/>
          <p:nvPr/>
        </p:nvGrpSpPr>
        <p:grpSpPr>
          <a:xfrm>
            <a:off x="2265875" y="5367870"/>
            <a:ext cx="723900" cy="342900"/>
            <a:chOff x="5373782" y="7073997"/>
            <a:chExt cx="723900" cy="342900"/>
          </a:xfrm>
        </p:grpSpPr>
        <p:sp>
          <p:nvSpPr>
            <p:cNvPr id="331" name="矩形 330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332" name="等腰三角形 331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333" name="直線接點 332"/>
          <p:cNvCxnSpPr>
            <a:stCxn id="528" idx="0"/>
          </p:cNvCxnSpPr>
          <p:nvPr/>
        </p:nvCxnSpPr>
        <p:spPr>
          <a:xfrm flipH="1" flipV="1">
            <a:off x="2622527" y="7158071"/>
            <a:ext cx="5298" cy="293939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群組 333"/>
          <p:cNvGrpSpPr/>
          <p:nvPr/>
        </p:nvGrpSpPr>
        <p:grpSpPr>
          <a:xfrm>
            <a:off x="4655203" y="6695057"/>
            <a:ext cx="228600" cy="265386"/>
            <a:chOff x="4038600" y="3113327"/>
            <a:chExt cx="228600" cy="265386"/>
          </a:xfrm>
        </p:grpSpPr>
        <p:sp>
          <p:nvSpPr>
            <p:cNvPr id="335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336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337" name="直線接點 336"/>
          <p:cNvCxnSpPr/>
          <p:nvPr/>
        </p:nvCxnSpPr>
        <p:spPr>
          <a:xfrm>
            <a:off x="4706261" y="6963579"/>
            <a:ext cx="0" cy="1952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>
            <a:off x="4829373" y="6896435"/>
            <a:ext cx="0" cy="72356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>
            <a:off x="2616426" y="7158834"/>
            <a:ext cx="85506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文字方塊 57"/>
          <p:cNvSpPr txBox="1"/>
          <p:nvPr/>
        </p:nvSpPr>
        <p:spPr>
          <a:xfrm>
            <a:off x="2622527" y="9766159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slv_arvalid</a:t>
            </a:r>
            <a:endParaRPr lang="zh-TW" altLang="en-US" sz="1000" dirty="0"/>
          </a:p>
        </p:txBody>
      </p:sp>
      <p:sp>
        <p:nvSpPr>
          <p:cNvPr id="342" name="文字方塊 64"/>
          <p:cNvSpPr txBox="1"/>
          <p:nvPr/>
        </p:nvSpPr>
        <p:spPr>
          <a:xfrm>
            <a:off x="2254310" y="547977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>
                <a:solidFill>
                  <a:schemeClr val="bg1"/>
                </a:solidFill>
              </a:rPr>
              <a:t>slv0_arvalid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pSp>
        <p:nvGrpSpPr>
          <p:cNvPr id="343" name="群組 342"/>
          <p:cNvGrpSpPr/>
          <p:nvPr/>
        </p:nvGrpSpPr>
        <p:grpSpPr>
          <a:xfrm>
            <a:off x="6967319" y="5367867"/>
            <a:ext cx="723900" cy="342900"/>
            <a:chOff x="5373782" y="7073997"/>
            <a:chExt cx="723900" cy="342900"/>
          </a:xfrm>
        </p:grpSpPr>
        <p:sp>
          <p:nvSpPr>
            <p:cNvPr id="344" name="矩形 343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345" name="等腰三角形 344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346" name="文字方塊 64"/>
          <p:cNvSpPr txBox="1"/>
          <p:nvPr/>
        </p:nvSpPr>
        <p:spPr>
          <a:xfrm>
            <a:off x="6967319" y="547977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347" name="直線接點 346"/>
          <p:cNvCxnSpPr>
            <a:stCxn id="532" idx="0"/>
          </p:cNvCxnSpPr>
          <p:nvPr/>
        </p:nvCxnSpPr>
        <p:spPr>
          <a:xfrm flipV="1">
            <a:off x="7329269" y="5710770"/>
            <a:ext cx="0" cy="43866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字方塊 58"/>
          <p:cNvSpPr txBox="1"/>
          <p:nvPr/>
        </p:nvSpPr>
        <p:spPr>
          <a:xfrm>
            <a:off x="7332898" y="9767220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mst_data</a:t>
            </a:r>
            <a:endParaRPr lang="zh-TW" altLang="en-US" sz="1000" dirty="0"/>
          </a:p>
        </p:txBody>
      </p:sp>
      <p:sp>
        <p:nvSpPr>
          <p:cNvPr id="359" name="文字方塊 58"/>
          <p:cNvSpPr txBox="1"/>
          <p:nvPr/>
        </p:nvSpPr>
        <p:spPr>
          <a:xfrm>
            <a:off x="4829486" y="737377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slv_arready</a:t>
            </a:r>
            <a:endParaRPr lang="zh-TW" altLang="en-US" sz="1000" dirty="0"/>
          </a:p>
        </p:txBody>
      </p:sp>
      <p:sp>
        <p:nvSpPr>
          <p:cNvPr id="387" name="文字方塊 58"/>
          <p:cNvSpPr txBox="1"/>
          <p:nvPr/>
        </p:nvSpPr>
        <p:spPr>
          <a:xfrm>
            <a:off x="4764066" y="5285059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slave_arready</a:t>
            </a:r>
            <a:r>
              <a:rPr lang="en-US" altLang="zh-TW" sz="1000" dirty="0" smtClean="0"/>
              <a:t>[0]</a:t>
            </a:r>
            <a:endParaRPr lang="zh-TW" altLang="en-US" sz="1000" dirty="0"/>
          </a:p>
        </p:txBody>
      </p:sp>
      <p:cxnSp>
        <p:nvCxnSpPr>
          <p:cNvPr id="388" name="直線接點 387"/>
          <p:cNvCxnSpPr/>
          <p:nvPr/>
        </p:nvCxnSpPr>
        <p:spPr>
          <a:xfrm flipV="1">
            <a:off x="2622749" y="4755189"/>
            <a:ext cx="0" cy="60507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flipV="1">
            <a:off x="2621063" y="4749368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flipH="1">
            <a:off x="2163863" y="4749368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2691820" y="4825568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 smtClean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392" name="矩形 391"/>
          <p:cNvSpPr/>
          <p:nvPr/>
        </p:nvSpPr>
        <p:spPr>
          <a:xfrm>
            <a:off x="2265916" y="4825568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393" name="直線接點 392"/>
          <p:cNvCxnSpPr/>
          <p:nvPr/>
        </p:nvCxnSpPr>
        <p:spPr>
          <a:xfrm flipV="1">
            <a:off x="2846922" y="4467341"/>
            <a:ext cx="0" cy="28784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AutoShape 65"/>
          <p:cNvSpPr>
            <a:spLocks noChangeArrowheads="1"/>
          </p:cNvSpPr>
          <p:nvPr/>
        </p:nvSpPr>
        <p:spPr bwMode="auto">
          <a:xfrm rot="16200000">
            <a:off x="3420693" y="6381215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395" name="直線接點 394"/>
          <p:cNvCxnSpPr/>
          <p:nvPr/>
        </p:nvCxnSpPr>
        <p:spPr>
          <a:xfrm>
            <a:off x="3471487" y="6616008"/>
            <a:ext cx="0" cy="54206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>
            <a:stCxn id="397" idx="4"/>
          </p:cNvCxnSpPr>
          <p:nvPr/>
        </p:nvCxnSpPr>
        <p:spPr>
          <a:xfrm>
            <a:off x="3594599" y="6677057"/>
            <a:ext cx="0" cy="60386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val 217"/>
          <p:cNvSpPr>
            <a:spLocks noChangeArrowheads="1"/>
          </p:cNvSpPr>
          <p:nvPr/>
        </p:nvSpPr>
        <p:spPr bwMode="auto">
          <a:xfrm>
            <a:off x="3562595" y="6613049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398" name="直線接點 397"/>
          <p:cNvCxnSpPr/>
          <p:nvPr/>
        </p:nvCxnSpPr>
        <p:spPr>
          <a:xfrm>
            <a:off x="3593442" y="7276391"/>
            <a:ext cx="1236044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>
            <a:off x="2846922" y="4468258"/>
            <a:ext cx="67628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>
            <a:endCxn id="394" idx="3"/>
          </p:cNvCxnSpPr>
          <p:nvPr/>
        </p:nvCxnSpPr>
        <p:spPr>
          <a:xfrm>
            <a:off x="3535392" y="4467341"/>
            <a:ext cx="0" cy="191387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flipH="1">
            <a:off x="1063972" y="4749368"/>
            <a:ext cx="106013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文字方塊 60"/>
          <p:cNvSpPr txBox="1"/>
          <p:nvPr/>
        </p:nvSpPr>
        <p:spPr>
          <a:xfrm>
            <a:off x="1028830" y="4467341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master_arready</a:t>
            </a:r>
            <a:endParaRPr lang="zh-TW" altLang="en-US" sz="1000" dirty="0"/>
          </a:p>
        </p:txBody>
      </p:sp>
      <p:cxnSp>
        <p:nvCxnSpPr>
          <p:cNvPr id="403" name="直線接點 402"/>
          <p:cNvCxnSpPr/>
          <p:nvPr/>
        </p:nvCxnSpPr>
        <p:spPr>
          <a:xfrm>
            <a:off x="2623471" y="5710770"/>
            <a:ext cx="0" cy="144806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>
            <a:off x="4768641" y="5424278"/>
            <a:ext cx="0" cy="12707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>
            <a:off x="640055" y="5710770"/>
            <a:ext cx="1574294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flipV="1">
            <a:off x="7087730" y="3866067"/>
            <a:ext cx="0" cy="149290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flipV="1">
            <a:off x="2402023" y="1981200"/>
            <a:ext cx="0" cy="277399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>
            <a:off x="12037577" y="7158070"/>
            <a:ext cx="1234774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群組 461"/>
          <p:cNvGrpSpPr/>
          <p:nvPr/>
        </p:nvGrpSpPr>
        <p:grpSpPr>
          <a:xfrm>
            <a:off x="10831965" y="5367870"/>
            <a:ext cx="723900" cy="342900"/>
            <a:chOff x="5373782" y="7073997"/>
            <a:chExt cx="723900" cy="342900"/>
          </a:xfrm>
        </p:grpSpPr>
        <p:sp>
          <p:nvSpPr>
            <p:cNvPr id="463" name="矩形 462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464" name="等腰三角形 463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466" name="群組 465"/>
          <p:cNvGrpSpPr/>
          <p:nvPr/>
        </p:nvGrpSpPr>
        <p:grpSpPr>
          <a:xfrm>
            <a:off x="13221293" y="6695057"/>
            <a:ext cx="228600" cy="265386"/>
            <a:chOff x="4038600" y="3113327"/>
            <a:chExt cx="228600" cy="265386"/>
          </a:xfrm>
        </p:grpSpPr>
        <p:sp>
          <p:nvSpPr>
            <p:cNvPr id="467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468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469" name="直線接點 468"/>
          <p:cNvCxnSpPr/>
          <p:nvPr/>
        </p:nvCxnSpPr>
        <p:spPr>
          <a:xfrm>
            <a:off x="13272351" y="6963579"/>
            <a:ext cx="0" cy="1952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>
            <a:off x="13395463" y="6896435"/>
            <a:ext cx="0" cy="10076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接點 470"/>
          <p:cNvCxnSpPr/>
          <p:nvPr/>
        </p:nvCxnSpPr>
        <p:spPr>
          <a:xfrm>
            <a:off x="11182516" y="7158834"/>
            <a:ext cx="85506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文字方塊 64"/>
          <p:cNvSpPr txBox="1"/>
          <p:nvPr/>
        </p:nvSpPr>
        <p:spPr>
          <a:xfrm>
            <a:off x="10820400" y="547977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resp_cnt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88" name="文字方塊 58"/>
          <p:cNvSpPr txBox="1"/>
          <p:nvPr/>
        </p:nvSpPr>
        <p:spPr>
          <a:xfrm>
            <a:off x="13330156" y="5285059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slave_arready</a:t>
            </a:r>
            <a:r>
              <a:rPr lang="en-US" altLang="zh-TW" sz="1000" dirty="0" smtClean="0"/>
              <a:t>[n]</a:t>
            </a:r>
            <a:endParaRPr lang="zh-TW" altLang="en-US" sz="1000" dirty="0"/>
          </a:p>
        </p:txBody>
      </p:sp>
      <p:cxnSp>
        <p:nvCxnSpPr>
          <p:cNvPr id="489" name="直線接點 488"/>
          <p:cNvCxnSpPr/>
          <p:nvPr/>
        </p:nvCxnSpPr>
        <p:spPr>
          <a:xfrm flipV="1">
            <a:off x="11188839" y="4755189"/>
            <a:ext cx="0" cy="60507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接點 489"/>
          <p:cNvCxnSpPr/>
          <p:nvPr/>
        </p:nvCxnSpPr>
        <p:spPr>
          <a:xfrm flipV="1">
            <a:off x="11187153" y="4749368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接點 490"/>
          <p:cNvCxnSpPr/>
          <p:nvPr/>
        </p:nvCxnSpPr>
        <p:spPr>
          <a:xfrm flipH="1">
            <a:off x="10729953" y="4749368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矩形 491"/>
          <p:cNvSpPr/>
          <p:nvPr/>
        </p:nvSpPr>
        <p:spPr>
          <a:xfrm>
            <a:off x="11257910" y="4825568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 smtClean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493" name="矩形 492"/>
          <p:cNvSpPr/>
          <p:nvPr/>
        </p:nvSpPr>
        <p:spPr>
          <a:xfrm>
            <a:off x="10832006" y="4825568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494" name="直線接點 493"/>
          <p:cNvCxnSpPr/>
          <p:nvPr/>
        </p:nvCxnSpPr>
        <p:spPr>
          <a:xfrm flipV="1">
            <a:off x="11413012" y="4467341"/>
            <a:ext cx="0" cy="28784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AutoShape 65"/>
          <p:cNvSpPr>
            <a:spLocks noChangeArrowheads="1"/>
          </p:cNvSpPr>
          <p:nvPr/>
        </p:nvSpPr>
        <p:spPr bwMode="auto">
          <a:xfrm rot="16200000">
            <a:off x="11986783" y="6381215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496" name="直線接點 495"/>
          <p:cNvCxnSpPr/>
          <p:nvPr/>
        </p:nvCxnSpPr>
        <p:spPr>
          <a:xfrm>
            <a:off x="12037577" y="6616008"/>
            <a:ext cx="0" cy="54206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接點 496"/>
          <p:cNvCxnSpPr>
            <a:stCxn id="498" idx="4"/>
          </p:cNvCxnSpPr>
          <p:nvPr/>
        </p:nvCxnSpPr>
        <p:spPr>
          <a:xfrm>
            <a:off x="12160689" y="6677057"/>
            <a:ext cx="0" cy="60386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217"/>
          <p:cNvSpPr>
            <a:spLocks noChangeArrowheads="1"/>
          </p:cNvSpPr>
          <p:nvPr/>
        </p:nvSpPr>
        <p:spPr bwMode="auto">
          <a:xfrm>
            <a:off x="12128685" y="6613049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499" name="直線接點 498"/>
          <p:cNvCxnSpPr/>
          <p:nvPr/>
        </p:nvCxnSpPr>
        <p:spPr>
          <a:xfrm>
            <a:off x="12159532" y="7276391"/>
            <a:ext cx="1236044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接點 499"/>
          <p:cNvCxnSpPr/>
          <p:nvPr/>
        </p:nvCxnSpPr>
        <p:spPr>
          <a:xfrm>
            <a:off x="11413012" y="4468258"/>
            <a:ext cx="67628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接點 500"/>
          <p:cNvCxnSpPr>
            <a:endCxn id="495" idx="3"/>
          </p:cNvCxnSpPr>
          <p:nvPr/>
        </p:nvCxnSpPr>
        <p:spPr>
          <a:xfrm>
            <a:off x="12101482" y="4467341"/>
            <a:ext cx="0" cy="191387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直線接點 501"/>
          <p:cNvCxnSpPr/>
          <p:nvPr/>
        </p:nvCxnSpPr>
        <p:spPr>
          <a:xfrm flipH="1">
            <a:off x="9630062" y="4749368"/>
            <a:ext cx="106013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文字方塊 60"/>
          <p:cNvSpPr txBox="1"/>
          <p:nvPr/>
        </p:nvSpPr>
        <p:spPr>
          <a:xfrm>
            <a:off x="9594920" y="4467341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master_arready</a:t>
            </a:r>
            <a:endParaRPr lang="zh-TW" altLang="en-US" sz="1000" dirty="0"/>
          </a:p>
        </p:txBody>
      </p:sp>
      <p:cxnSp>
        <p:nvCxnSpPr>
          <p:cNvPr id="504" name="直線接點 503"/>
          <p:cNvCxnSpPr/>
          <p:nvPr/>
        </p:nvCxnSpPr>
        <p:spPr>
          <a:xfrm>
            <a:off x="11189561" y="5710770"/>
            <a:ext cx="0" cy="358563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>
            <a:off x="13334731" y="5424278"/>
            <a:ext cx="0" cy="12707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flipV="1">
            <a:off x="10968113" y="2808934"/>
            <a:ext cx="0" cy="194625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文字方塊 58"/>
          <p:cNvSpPr txBox="1"/>
          <p:nvPr/>
        </p:nvSpPr>
        <p:spPr>
          <a:xfrm>
            <a:off x="2402023" y="1997529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master_arvalid</a:t>
            </a:r>
            <a:endParaRPr lang="zh-TW" altLang="en-US" sz="1000" dirty="0"/>
          </a:p>
        </p:txBody>
      </p:sp>
      <p:grpSp>
        <p:nvGrpSpPr>
          <p:cNvPr id="527" name="群組 526"/>
          <p:cNvGrpSpPr/>
          <p:nvPr/>
        </p:nvGrpSpPr>
        <p:grpSpPr>
          <a:xfrm>
            <a:off x="2265875" y="10097462"/>
            <a:ext cx="723900" cy="342900"/>
            <a:chOff x="5373782" y="7073997"/>
            <a:chExt cx="723900" cy="342900"/>
          </a:xfrm>
        </p:grpSpPr>
        <p:sp>
          <p:nvSpPr>
            <p:cNvPr id="528" name="矩形 527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29" name="等腰三角形 528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530" name="文字方塊 64"/>
          <p:cNvSpPr txBox="1"/>
          <p:nvPr/>
        </p:nvSpPr>
        <p:spPr>
          <a:xfrm>
            <a:off x="2254310" y="1020936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>
                <a:solidFill>
                  <a:schemeClr val="bg1"/>
                </a:solidFill>
              </a:rPr>
              <a:t>slv0_arvalid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pSp>
        <p:nvGrpSpPr>
          <p:cNvPr id="531" name="群組 530"/>
          <p:cNvGrpSpPr/>
          <p:nvPr/>
        </p:nvGrpSpPr>
        <p:grpSpPr>
          <a:xfrm>
            <a:off x="6967319" y="10097459"/>
            <a:ext cx="723900" cy="342900"/>
            <a:chOff x="5373782" y="7073997"/>
            <a:chExt cx="723900" cy="342900"/>
          </a:xfrm>
        </p:grpSpPr>
        <p:sp>
          <p:nvSpPr>
            <p:cNvPr id="532" name="矩形 531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33" name="等腰三角形 532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534" name="文字方塊 64"/>
          <p:cNvSpPr txBox="1"/>
          <p:nvPr/>
        </p:nvSpPr>
        <p:spPr>
          <a:xfrm>
            <a:off x="6967319" y="10209365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536" name="直線接點 535"/>
          <p:cNvCxnSpPr/>
          <p:nvPr/>
        </p:nvCxnSpPr>
        <p:spPr>
          <a:xfrm>
            <a:off x="640055" y="10440359"/>
            <a:ext cx="880874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群組 546"/>
          <p:cNvGrpSpPr/>
          <p:nvPr/>
        </p:nvGrpSpPr>
        <p:grpSpPr>
          <a:xfrm>
            <a:off x="2265875" y="11631732"/>
            <a:ext cx="723900" cy="342900"/>
            <a:chOff x="5373782" y="7073997"/>
            <a:chExt cx="723900" cy="342900"/>
          </a:xfrm>
        </p:grpSpPr>
        <p:sp>
          <p:nvSpPr>
            <p:cNvPr id="548" name="矩形 547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49" name="等腰三角形 548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550" name="文字方塊 64"/>
          <p:cNvSpPr txBox="1"/>
          <p:nvPr/>
        </p:nvSpPr>
        <p:spPr>
          <a:xfrm>
            <a:off x="2254310" y="117436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>
                <a:solidFill>
                  <a:schemeClr val="bg1"/>
                </a:solidFill>
              </a:rPr>
              <a:t>slv0_arvalid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pSp>
        <p:nvGrpSpPr>
          <p:cNvPr id="551" name="群組 550"/>
          <p:cNvGrpSpPr/>
          <p:nvPr/>
        </p:nvGrpSpPr>
        <p:grpSpPr>
          <a:xfrm>
            <a:off x="6967319" y="11631729"/>
            <a:ext cx="723900" cy="342900"/>
            <a:chOff x="5373782" y="7073997"/>
            <a:chExt cx="723900" cy="342900"/>
          </a:xfrm>
        </p:grpSpPr>
        <p:sp>
          <p:nvSpPr>
            <p:cNvPr id="552" name="矩形 551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53" name="等腰三角形 552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554" name="文字方塊 64"/>
          <p:cNvSpPr txBox="1"/>
          <p:nvPr/>
        </p:nvSpPr>
        <p:spPr>
          <a:xfrm>
            <a:off x="6967319" y="11743635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555" name="直線接點 554"/>
          <p:cNvCxnSpPr/>
          <p:nvPr/>
        </p:nvCxnSpPr>
        <p:spPr>
          <a:xfrm>
            <a:off x="640055" y="11989856"/>
            <a:ext cx="880874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flipV="1">
            <a:off x="2622527" y="12344400"/>
            <a:ext cx="0" cy="389498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2" name="群組 561"/>
          <p:cNvGrpSpPr/>
          <p:nvPr/>
        </p:nvGrpSpPr>
        <p:grpSpPr>
          <a:xfrm>
            <a:off x="2265875" y="16244841"/>
            <a:ext cx="723900" cy="342900"/>
            <a:chOff x="5373782" y="7073997"/>
            <a:chExt cx="723900" cy="342900"/>
          </a:xfrm>
        </p:grpSpPr>
        <p:sp>
          <p:nvSpPr>
            <p:cNvPr id="563" name="矩形 562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64" name="等腰三角形 563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565" name="文字方塊 64"/>
          <p:cNvSpPr txBox="1"/>
          <p:nvPr/>
        </p:nvSpPr>
        <p:spPr>
          <a:xfrm>
            <a:off x="2254310" y="1635674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>
                <a:solidFill>
                  <a:schemeClr val="bg1"/>
                </a:solidFill>
              </a:rPr>
              <a:t>slv0_arvalid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pSp>
        <p:nvGrpSpPr>
          <p:cNvPr id="566" name="群組 565"/>
          <p:cNvGrpSpPr/>
          <p:nvPr/>
        </p:nvGrpSpPr>
        <p:grpSpPr>
          <a:xfrm>
            <a:off x="6967319" y="16244838"/>
            <a:ext cx="723900" cy="342900"/>
            <a:chOff x="5373782" y="7073997"/>
            <a:chExt cx="723900" cy="342900"/>
          </a:xfrm>
        </p:grpSpPr>
        <p:sp>
          <p:nvSpPr>
            <p:cNvPr id="567" name="矩形 566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68" name="等腰三角形 567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569" name="文字方塊 64"/>
          <p:cNvSpPr txBox="1"/>
          <p:nvPr/>
        </p:nvSpPr>
        <p:spPr>
          <a:xfrm>
            <a:off x="6967319" y="16356744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570" name="直線接點 569"/>
          <p:cNvCxnSpPr/>
          <p:nvPr/>
        </p:nvCxnSpPr>
        <p:spPr>
          <a:xfrm>
            <a:off x="640055" y="16587738"/>
            <a:ext cx="880874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弧形接點 39"/>
          <p:cNvCxnSpPr/>
          <p:nvPr/>
        </p:nvCxnSpPr>
        <p:spPr>
          <a:xfrm flipV="1">
            <a:off x="1028830" y="10455586"/>
            <a:ext cx="15887570" cy="844843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弧形接點 576"/>
          <p:cNvCxnSpPr/>
          <p:nvPr/>
        </p:nvCxnSpPr>
        <p:spPr>
          <a:xfrm flipV="1">
            <a:off x="1063972" y="10332475"/>
            <a:ext cx="15887570" cy="844843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AutoShape 65"/>
          <p:cNvSpPr>
            <a:spLocks noChangeArrowheads="1"/>
          </p:cNvSpPr>
          <p:nvPr/>
        </p:nvSpPr>
        <p:spPr bwMode="auto">
          <a:xfrm rot="16200000">
            <a:off x="4728835" y="3636669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580" name="直線接點 579"/>
          <p:cNvCxnSpPr/>
          <p:nvPr/>
        </p:nvCxnSpPr>
        <p:spPr>
          <a:xfrm>
            <a:off x="4771816" y="3866067"/>
            <a:ext cx="0" cy="76865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>
            <a:off x="4913332" y="3866066"/>
            <a:ext cx="0" cy="4512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文字方塊 58"/>
          <p:cNvSpPr txBox="1"/>
          <p:nvPr/>
        </p:nvSpPr>
        <p:spPr>
          <a:xfrm>
            <a:off x="4913332" y="4074220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slave_arready</a:t>
            </a:r>
            <a:r>
              <a:rPr lang="en-US" altLang="zh-TW" sz="1000" dirty="0" smtClean="0"/>
              <a:t>[n]</a:t>
            </a:r>
            <a:endParaRPr lang="zh-TW" altLang="en-US" sz="1000" dirty="0"/>
          </a:p>
        </p:txBody>
      </p:sp>
      <p:sp>
        <p:nvSpPr>
          <p:cNvPr id="590" name="文字方塊 58"/>
          <p:cNvSpPr txBox="1"/>
          <p:nvPr/>
        </p:nvSpPr>
        <p:spPr>
          <a:xfrm>
            <a:off x="4771816" y="4388497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slave_arready</a:t>
            </a:r>
            <a:r>
              <a:rPr lang="en-US" altLang="zh-TW" sz="1000" dirty="0" smtClean="0"/>
              <a:t>[0]</a:t>
            </a:r>
            <a:endParaRPr lang="zh-TW" altLang="en-US" sz="1000" dirty="0"/>
          </a:p>
        </p:txBody>
      </p:sp>
      <p:cxnSp>
        <p:nvCxnSpPr>
          <p:cNvPr id="593" name="直線接點 592"/>
          <p:cNvCxnSpPr/>
          <p:nvPr/>
        </p:nvCxnSpPr>
        <p:spPr>
          <a:xfrm>
            <a:off x="4843534" y="1981200"/>
            <a:ext cx="0" cy="165546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接點 603"/>
          <p:cNvCxnSpPr/>
          <p:nvPr/>
        </p:nvCxnSpPr>
        <p:spPr>
          <a:xfrm>
            <a:off x="2402023" y="2808934"/>
            <a:ext cx="854990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接點 604"/>
          <p:cNvCxnSpPr/>
          <p:nvPr/>
        </p:nvCxnSpPr>
        <p:spPr>
          <a:xfrm>
            <a:off x="7010400" y="3101496"/>
            <a:ext cx="0" cy="53340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AutoShape 65"/>
          <p:cNvSpPr>
            <a:spLocks noChangeArrowheads="1"/>
          </p:cNvSpPr>
          <p:nvPr/>
        </p:nvSpPr>
        <p:spPr bwMode="auto">
          <a:xfrm rot="5400000">
            <a:off x="6973031" y="3636668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607" name="直線接點 606"/>
          <p:cNvCxnSpPr/>
          <p:nvPr/>
        </p:nvCxnSpPr>
        <p:spPr>
          <a:xfrm>
            <a:off x="4843534" y="3096053"/>
            <a:ext cx="2166866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Oval 217"/>
          <p:cNvSpPr>
            <a:spLocks noChangeArrowheads="1"/>
          </p:cNvSpPr>
          <p:nvPr/>
        </p:nvSpPr>
        <p:spPr bwMode="auto">
          <a:xfrm>
            <a:off x="4811530" y="3064049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616" name="Oval 217"/>
          <p:cNvSpPr>
            <a:spLocks noChangeArrowheads="1"/>
          </p:cNvSpPr>
          <p:nvPr/>
        </p:nvSpPr>
        <p:spPr bwMode="auto">
          <a:xfrm>
            <a:off x="2370019" y="2776930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621" name="直線接點 620"/>
          <p:cNvCxnSpPr/>
          <p:nvPr/>
        </p:nvCxnSpPr>
        <p:spPr>
          <a:xfrm flipV="1">
            <a:off x="7329269" y="1981200"/>
            <a:ext cx="0" cy="338667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AutoShape 65"/>
          <p:cNvSpPr>
            <a:spLocks noChangeArrowheads="1"/>
          </p:cNvSpPr>
          <p:nvPr/>
        </p:nvSpPr>
        <p:spPr bwMode="auto">
          <a:xfrm rot="16200000">
            <a:off x="4728835" y="14478292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627" name="直線接點 626"/>
          <p:cNvCxnSpPr/>
          <p:nvPr/>
        </p:nvCxnSpPr>
        <p:spPr>
          <a:xfrm>
            <a:off x="4771816" y="14707690"/>
            <a:ext cx="0" cy="266591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接點 627"/>
          <p:cNvCxnSpPr/>
          <p:nvPr/>
        </p:nvCxnSpPr>
        <p:spPr>
          <a:xfrm>
            <a:off x="4913332" y="14707689"/>
            <a:ext cx="0" cy="83711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文字方塊 58"/>
          <p:cNvSpPr txBox="1"/>
          <p:nvPr/>
        </p:nvSpPr>
        <p:spPr>
          <a:xfrm>
            <a:off x="4913332" y="15298516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outstanding_ready</a:t>
            </a:r>
            <a:endParaRPr lang="zh-TW" altLang="en-US" sz="1000" dirty="0"/>
          </a:p>
        </p:txBody>
      </p:sp>
      <p:sp>
        <p:nvSpPr>
          <p:cNvPr id="630" name="文字方塊 58"/>
          <p:cNvSpPr txBox="1"/>
          <p:nvPr/>
        </p:nvSpPr>
        <p:spPr>
          <a:xfrm>
            <a:off x="4771816" y="17127379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slvm_arready</a:t>
            </a:r>
            <a:endParaRPr lang="zh-TW" altLang="en-US" sz="1000" dirty="0"/>
          </a:p>
        </p:txBody>
      </p:sp>
      <p:cxnSp>
        <p:nvCxnSpPr>
          <p:cNvPr id="635" name="直線接點 634"/>
          <p:cNvCxnSpPr/>
          <p:nvPr/>
        </p:nvCxnSpPr>
        <p:spPr>
          <a:xfrm>
            <a:off x="4843534" y="12344400"/>
            <a:ext cx="0" cy="213389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接點 688"/>
          <p:cNvCxnSpPr/>
          <p:nvPr/>
        </p:nvCxnSpPr>
        <p:spPr>
          <a:xfrm>
            <a:off x="7162800" y="2808934"/>
            <a:ext cx="0" cy="82596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Oval 217"/>
          <p:cNvSpPr>
            <a:spLocks noChangeArrowheads="1"/>
          </p:cNvSpPr>
          <p:nvPr/>
        </p:nvSpPr>
        <p:spPr bwMode="auto">
          <a:xfrm>
            <a:off x="7130796" y="2776277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696" name="AutoShape 65"/>
          <p:cNvSpPr>
            <a:spLocks noChangeArrowheads="1"/>
          </p:cNvSpPr>
          <p:nvPr/>
        </p:nvSpPr>
        <p:spPr bwMode="auto">
          <a:xfrm rot="16200000">
            <a:off x="13280877" y="7904114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697" name="直線接點 696"/>
          <p:cNvCxnSpPr/>
          <p:nvPr/>
        </p:nvCxnSpPr>
        <p:spPr>
          <a:xfrm>
            <a:off x="13330156" y="8133512"/>
            <a:ext cx="0" cy="116288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線接點 697"/>
          <p:cNvCxnSpPr/>
          <p:nvPr/>
        </p:nvCxnSpPr>
        <p:spPr>
          <a:xfrm>
            <a:off x="13453268" y="8133512"/>
            <a:ext cx="0" cy="60386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文字方塊 58"/>
          <p:cNvSpPr txBox="1"/>
          <p:nvPr/>
        </p:nvSpPr>
        <p:spPr>
          <a:xfrm>
            <a:off x="4913332" y="14168781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master_ready</a:t>
            </a:r>
            <a:endParaRPr lang="zh-TW" altLang="en-US" sz="1000" dirty="0"/>
          </a:p>
        </p:txBody>
      </p:sp>
      <p:sp>
        <p:nvSpPr>
          <p:cNvPr id="702" name="文字方塊 58"/>
          <p:cNvSpPr txBox="1"/>
          <p:nvPr/>
        </p:nvSpPr>
        <p:spPr>
          <a:xfrm>
            <a:off x="2627825" y="14168781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master_valid</a:t>
            </a:r>
            <a:endParaRPr lang="zh-TW" altLang="en-US" sz="1000" dirty="0"/>
          </a:p>
        </p:txBody>
      </p:sp>
      <p:sp>
        <p:nvSpPr>
          <p:cNvPr id="706" name="文字方塊 58"/>
          <p:cNvSpPr txBox="1"/>
          <p:nvPr/>
        </p:nvSpPr>
        <p:spPr>
          <a:xfrm>
            <a:off x="13328643" y="9050179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slvn_valid</a:t>
            </a:r>
            <a:endParaRPr lang="zh-TW" altLang="en-US" sz="1000" dirty="0"/>
          </a:p>
        </p:txBody>
      </p:sp>
      <p:sp>
        <p:nvSpPr>
          <p:cNvPr id="707" name="文字方塊 58"/>
          <p:cNvSpPr txBox="1"/>
          <p:nvPr/>
        </p:nvSpPr>
        <p:spPr>
          <a:xfrm>
            <a:off x="13453268" y="8491160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slvn_ready</a:t>
            </a:r>
            <a:endParaRPr lang="zh-TW" altLang="en-US" sz="1000" dirty="0"/>
          </a:p>
        </p:txBody>
      </p:sp>
      <p:sp>
        <p:nvSpPr>
          <p:cNvPr id="711" name="文字方塊 58"/>
          <p:cNvSpPr txBox="1"/>
          <p:nvPr/>
        </p:nvSpPr>
        <p:spPr>
          <a:xfrm>
            <a:off x="11212307" y="9050179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mst_outstanding_ready</a:t>
            </a:r>
            <a:endParaRPr lang="zh-TW" altLang="en-US" sz="1000" dirty="0"/>
          </a:p>
        </p:txBody>
      </p:sp>
      <p:cxnSp>
        <p:nvCxnSpPr>
          <p:cNvPr id="712" name="直線接點 711"/>
          <p:cNvCxnSpPr/>
          <p:nvPr/>
        </p:nvCxnSpPr>
        <p:spPr>
          <a:xfrm>
            <a:off x="9811265" y="11506200"/>
            <a:ext cx="0" cy="1752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直線接點 713"/>
          <p:cNvCxnSpPr/>
          <p:nvPr/>
        </p:nvCxnSpPr>
        <p:spPr>
          <a:xfrm>
            <a:off x="2621063" y="13258800"/>
            <a:ext cx="720873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直線接點 719"/>
          <p:cNvCxnSpPr/>
          <p:nvPr/>
        </p:nvCxnSpPr>
        <p:spPr>
          <a:xfrm>
            <a:off x="12033736" y="11506200"/>
            <a:ext cx="0" cy="22098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直線接點 720"/>
          <p:cNvCxnSpPr/>
          <p:nvPr/>
        </p:nvCxnSpPr>
        <p:spPr>
          <a:xfrm>
            <a:off x="4843534" y="13716000"/>
            <a:ext cx="720873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直線接點 723"/>
          <p:cNvCxnSpPr/>
          <p:nvPr/>
        </p:nvCxnSpPr>
        <p:spPr>
          <a:xfrm>
            <a:off x="14388459" y="11506200"/>
            <a:ext cx="0" cy="403853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直線接點 724"/>
          <p:cNvCxnSpPr/>
          <p:nvPr/>
        </p:nvCxnSpPr>
        <p:spPr>
          <a:xfrm>
            <a:off x="4919948" y="15544737"/>
            <a:ext cx="946851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文字方塊 58"/>
          <p:cNvSpPr txBox="1"/>
          <p:nvPr/>
        </p:nvSpPr>
        <p:spPr>
          <a:xfrm>
            <a:off x="9910876" y="11537908"/>
            <a:ext cx="696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slvn_valid</a:t>
            </a:r>
            <a:endParaRPr lang="zh-TW" altLang="en-US" sz="1000" dirty="0"/>
          </a:p>
        </p:txBody>
      </p:sp>
      <p:sp>
        <p:nvSpPr>
          <p:cNvPr id="729" name="文字方塊 58"/>
          <p:cNvSpPr txBox="1"/>
          <p:nvPr/>
        </p:nvSpPr>
        <p:spPr>
          <a:xfrm>
            <a:off x="12015806" y="11537908"/>
            <a:ext cx="7473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slvn_ready</a:t>
            </a:r>
            <a:endParaRPr lang="zh-TW" altLang="en-US" sz="1000" dirty="0"/>
          </a:p>
        </p:txBody>
      </p:sp>
      <p:sp>
        <p:nvSpPr>
          <p:cNvPr id="730" name="文字方塊 58"/>
          <p:cNvSpPr txBox="1"/>
          <p:nvPr/>
        </p:nvSpPr>
        <p:spPr>
          <a:xfrm>
            <a:off x="14388459" y="11509341"/>
            <a:ext cx="1426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mst_outstanding_ready</a:t>
            </a:r>
            <a:endParaRPr lang="zh-TW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6452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矩形 242"/>
          <p:cNvSpPr/>
          <p:nvPr/>
        </p:nvSpPr>
        <p:spPr>
          <a:xfrm>
            <a:off x="852518" y="11886469"/>
            <a:ext cx="17192563" cy="435837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33437" y="445945"/>
            <a:ext cx="17711644" cy="4914320"/>
          </a:xfrm>
          <a:prstGeom prst="rect">
            <a:avLst/>
          </a:prstGeom>
          <a:solidFill>
            <a:srgbClr val="FF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3" name="矩形 192"/>
          <p:cNvSpPr/>
          <p:nvPr/>
        </p:nvSpPr>
        <p:spPr>
          <a:xfrm>
            <a:off x="11332811" y="3726022"/>
            <a:ext cx="2323842" cy="25917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/>
          </a:p>
        </p:txBody>
      </p:sp>
      <p:cxnSp>
        <p:nvCxnSpPr>
          <p:cNvPr id="329" name="直線接點 328"/>
          <p:cNvCxnSpPr/>
          <p:nvPr/>
        </p:nvCxnSpPr>
        <p:spPr>
          <a:xfrm>
            <a:off x="3471487" y="7158070"/>
            <a:ext cx="1234774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0" name="群組 329"/>
          <p:cNvGrpSpPr/>
          <p:nvPr/>
        </p:nvGrpSpPr>
        <p:grpSpPr>
          <a:xfrm>
            <a:off x="2265875" y="5367870"/>
            <a:ext cx="723900" cy="342900"/>
            <a:chOff x="5373782" y="7073997"/>
            <a:chExt cx="723900" cy="342900"/>
          </a:xfrm>
        </p:grpSpPr>
        <p:sp>
          <p:nvSpPr>
            <p:cNvPr id="331" name="矩形 330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332" name="等腰三角形 331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333" name="直線接點 332"/>
          <p:cNvCxnSpPr>
            <a:stCxn id="528" idx="0"/>
          </p:cNvCxnSpPr>
          <p:nvPr/>
        </p:nvCxnSpPr>
        <p:spPr>
          <a:xfrm flipH="1" flipV="1">
            <a:off x="2622527" y="7158071"/>
            <a:ext cx="5298" cy="293939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群組 333"/>
          <p:cNvGrpSpPr/>
          <p:nvPr/>
        </p:nvGrpSpPr>
        <p:grpSpPr>
          <a:xfrm>
            <a:off x="4655203" y="6695057"/>
            <a:ext cx="228600" cy="265386"/>
            <a:chOff x="4038600" y="3113327"/>
            <a:chExt cx="228600" cy="265386"/>
          </a:xfrm>
        </p:grpSpPr>
        <p:sp>
          <p:nvSpPr>
            <p:cNvPr id="335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336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337" name="直線接點 336"/>
          <p:cNvCxnSpPr/>
          <p:nvPr/>
        </p:nvCxnSpPr>
        <p:spPr>
          <a:xfrm>
            <a:off x="4706261" y="6963579"/>
            <a:ext cx="0" cy="1952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接點 337"/>
          <p:cNvCxnSpPr/>
          <p:nvPr/>
        </p:nvCxnSpPr>
        <p:spPr>
          <a:xfrm>
            <a:off x="4829373" y="6896435"/>
            <a:ext cx="0" cy="72356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接點 338"/>
          <p:cNvCxnSpPr/>
          <p:nvPr/>
        </p:nvCxnSpPr>
        <p:spPr>
          <a:xfrm>
            <a:off x="2616426" y="7158834"/>
            <a:ext cx="85506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文字方塊 57"/>
          <p:cNvSpPr txBox="1"/>
          <p:nvPr/>
        </p:nvSpPr>
        <p:spPr>
          <a:xfrm>
            <a:off x="2622527" y="9766159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slv_arvalid</a:t>
            </a:r>
            <a:endParaRPr lang="zh-TW" altLang="en-US" sz="1000" dirty="0"/>
          </a:p>
        </p:txBody>
      </p:sp>
      <p:sp>
        <p:nvSpPr>
          <p:cNvPr id="342" name="文字方塊 64"/>
          <p:cNvSpPr txBox="1"/>
          <p:nvPr/>
        </p:nvSpPr>
        <p:spPr>
          <a:xfrm>
            <a:off x="2254310" y="547977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>
                <a:solidFill>
                  <a:schemeClr val="bg1"/>
                </a:solidFill>
              </a:rPr>
              <a:t>slv0_arvalid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pSp>
        <p:nvGrpSpPr>
          <p:cNvPr id="343" name="群組 342"/>
          <p:cNvGrpSpPr/>
          <p:nvPr/>
        </p:nvGrpSpPr>
        <p:grpSpPr>
          <a:xfrm>
            <a:off x="6967319" y="5367867"/>
            <a:ext cx="723900" cy="342900"/>
            <a:chOff x="5373782" y="7073997"/>
            <a:chExt cx="723900" cy="342900"/>
          </a:xfrm>
        </p:grpSpPr>
        <p:sp>
          <p:nvSpPr>
            <p:cNvPr id="344" name="矩形 343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345" name="等腰三角形 344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346" name="文字方塊 64"/>
          <p:cNvSpPr txBox="1"/>
          <p:nvPr/>
        </p:nvSpPr>
        <p:spPr>
          <a:xfrm>
            <a:off x="6967319" y="5479773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347" name="直線接點 346"/>
          <p:cNvCxnSpPr>
            <a:stCxn id="532" idx="0"/>
          </p:cNvCxnSpPr>
          <p:nvPr/>
        </p:nvCxnSpPr>
        <p:spPr>
          <a:xfrm flipV="1">
            <a:off x="7329269" y="5710770"/>
            <a:ext cx="0" cy="438668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字方塊 58"/>
          <p:cNvSpPr txBox="1"/>
          <p:nvPr/>
        </p:nvSpPr>
        <p:spPr>
          <a:xfrm>
            <a:off x="7332898" y="9767220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mst_data</a:t>
            </a:r>
            <a:endParaRPr lang="zh-TW" altLang="en-US" sz="1000" dirty="0"/>
          </a:p>
        </p:txBody>
      </p:sp>
      <p:sp>
        <p:nvSpPr>
          <p:cNvPr id="359" name="文字方塊 58"/>
          <p:cNvSpPr txBox="1"/>
          <p:nvPr/>
        </p:nvSpPr>
        <p:spPr>
          <a:xfrm>
            <a:off x="4829486" y="7373779"/>
            <a:ext cx="7857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slv_arready</a:t>
            </a:r>
            <a:endParaRPr lang="zh-TW" altLang="en-US" sz="1000" dirty="0"/>
          </a:p>
        </p:txBody>
      </p:sp>
      <p:sp>
        <p:nvSpPr>
          <p:cNvPr id="387" name="文字方塊 58"/>
          <p:cNvSpPr txBox="1"/>
          <p:nvPr/>
        </p:nvSpPr>
        <p:spPr>
          <a:xfrm>
            <a:off x="4764066" y="5285059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slave_arready</a:t>
            </a:r>
            <a:r>
              <a:rPr lang="en-US" altLang="zh-TW" sz="1000" dirty="0" smtClean="0"/>
              <a:t>[0]</a:t>
            </a:r>
            <a:endParaRPr lang="zh-TW" altLang="en-US" sz="1000" dirty="0"/>
          </a:p>
        </p:txBody>
      </p:sp>
      <p:cxnSp>
        <p:nvCxnSpPr>
          <p:cNvPr id="388" name="直線接點 387"/>
          <p:cNvCxnSpPr/>
          <p:nvPr/>
        </p:nvCxnSpPr>
        <p:spPr>
          <a:xfrm flipV="1">
            <a:off x="2622749" y="4755189"/>
            <a:ext cx="0" cy="60507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接點 388"/>
          <p:cNvCxnSpPr/>
          <p:nvPr/>
        </p:nvCxnSpPr>
        <p:spPr>
          <a:xfrm flipV="1">
            <a:off x="2621063" y="4749368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接點 389"/>
          <p:cNvCxnSpPr/>
          <p:nvPr/>
        </p:nvCxnSpPr>
        <p:spPr>
          <a:xfrm flipH="1">
            <a:off x="2163863" y="4749368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矩形 390"/>
          <p:cNvSpPr/>
          <p:nvPr/>
        </p:nvSpPr>
        <p:spPr>
          <a:xfrm>
            <a:off x="2691820" y="4825568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 smtClean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392" name="矩形 391"/>
          <p:cNvSpPr/>
          <p:nvPr/>
        </p:nvSpPr>
        <p:spPr>
          <a:xfrm>
            <a:off x="2265916" y="4825568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393" name="直線接點 392"/>
          <p:cNvCxnSpPr/>
          <p:nvPr/>
        </p:nvCxnSpPr>
        <p:spPr>
          <a:xfrm flipV="1">
            <a:off x="2846922" y="4467341"/>
            <a:ext cx="0" cy="28784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AutoShape 65"/>
          <p:cNvSpPr>
            <a:spLocks noChangeArrowheads="1"/>
          </p:cNvSpPr>
          <p:nvPr/>
        </p:nvSpPr>
        <p:spPr bwMode="auto">
          <a:xfrm rot="16200000">
            <a:off x="3420693" y="6381215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395" name="直線接點 394"/>
          <p:cNvCxnSpPr/>
          <p:nvPr/>
        </p:nvCxnSpPr>
        <p:spPr>
          <a:xfrm>
            <a:off x="3471487" y="6616008"/>
            <a:ext cx="0" cy="54206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接點 395"/>
          <p:cNvCxnSpPr>
            <a:stCxn id="397" idx="4"/>
          </p:cNvCxnSpPr>
          <p:nvPr/>
        </p:nvCxnSpPr>
        <p:spPr>
          <a:xfrm>
            <a:off x="3594599" y="6677057"/>
            <a:ext cx="0" cy="60386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Oval 217"/>
          <p:cNvSpPr>
            <a:spLocks noChangeArrowheads="1"/>
          </p:cNvSpPr>
          <p:nvPr/>
        </p:nvSpPr>
        <p:spPr bwMode="auto">
          <a:xfrm>
            <a:off x="3562595" y="6613049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398" name="直線接點 397"/>
          <p:cNvCxnSpPr/>
          <p:nvPr/>
        </p:nvCxnSpPr>
        <p:spPr>
          <a:xfrm>
            <a:off x="3593442" y="7276391"/>
            <a:ext cx="1236044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接點 398"/>
          <p:cNvCxnSpPr/>
          <p:nvPr/>
        </p:nvCxnSpPr>
        <p:spPr>
          <a:xfrm>
            <a:off x="2846922" y="4468258"/>
            <a:ext cx="67628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接點 399"/>
          <p:cNvCxnSpPr>
            <a:endCxn id="394" idx="3"/>
          </p:cNvCxnSpPr>
          <p:nvPr/>
        </p:nvCxnSpPr>
        <p:spPr>
          <a:xfrm>
            <a:off x="3535392" y="4467341"/>
            <a:ext cx="0" cy="191387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接點 400"/>
          <p:cNvCxnSpPr/>
          <p:nvPr/>
        </p:nvCxnSpPr>
        <p:spPr>
          <a:xfrm flipH="1">
            <a:off x="1063972" y="4749368"/>
            <a:ext cx="106013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文字方塊 60"/>
          <p:cNvSpPr txBox="1"/>
          <p:nvPr/>
        </p:nvSpPr>
        <p:spPr>
          <a:xfrm>
            <a:off x="1028830" y="4467341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master_arready</a:t>
            </a:r>
            <a:endParaRPr lang="zh-TW" altLang="en-US" sz="1000" dirty="0"/>
          </a:p>
        </p:txBody>
      </p:sp>
      <p:cxnSp>
        <p:nvCxnSpPr>
          <p:cNvPr id="403" name="直線接點 402"/>
          <p:cNvCxnSpPr/>
          <p:nvPr/>
        </p:nvCxnSpPr>
        <p:spPr>
          <a:xfrm>
            <a:off x="2623471" y="5710770"/>
            <a:ext cx="0" cy="1448064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接點 421"/>
          <p:cNvCxnSpPr/>
          <p:nvPr/>
        </p:nvCxnSpPr>
        <p:spPr>
          <a:xfrm>
            <a:off x="4768641" y="5424278"/>
            <a:ext cx="0" cy="12707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接點 426"/>
          <p:cNvCxnSpPr/>
          <p:nvPr/>
        </p:nvCxnSpPr>
        <p:spPr>
          <a:xfrm>
            <a:off x="640055" y="5710770"/>
            <a:ext cx="1574294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接點 428"/>
          <p:cNvCxnSpPr/>
          <p:nvPr/>
        </p:nvCxnSpPr>
        <p:spPr>
          <a:xfrm flipV="1">
            <a:off x="7087730" y="2870632"/>
            <a:ext cx="0" cy="248833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接點 441"/>
          <p:cNvCxnSpPr/>
          <p:nvPr/>
        </p:nvCxnSpPr>
        <p:spPr>
          <a:xfrm flipV="1">
            <a:off x="2402023" y="1981200"/>
            <a:ext cx="0" cy="277399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接點 460"/>
          <p:cNvCxnSpPr/>
          <p:nvPr/>
        </p:nvCxnSpPr>
        <p:spPr>
          <a:xfrm>
            <a:off x="11950356" y="7158070"/>
            <a:ext cx="132199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群組 461"/>
          <p:cNvGrpSpPr/>
          <p:nvPr/>
        </p:nvGrpSpPr>
        <p:grpSpPr>
          <a:xfrm>
            <a:off x="10831965" y="5367870"/>
            <a:ext cx="723900" cy="342900"/>
            <a:chOff x="5373782" y="7073997"/>
            <a:chExt cx="723900" cy="342900"/>
          </a:xfrm>
        </p:grpSpPr>
        <p:sp>
          <p:nvSpPr>
            <p:cNvPr id="463" name="矩形 462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464" name="等腰三角形 463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grpSp>
        <p:nvGrpSpPr>
          <p:cNvPr id="466" name="群組 465"/>
          <p:cNvGrpSpPr/>
          <p:nvPr/>
        </p:nvGrpSpPr>
        <p:grpSpPr>
          <a:xfrm>
            <a:off x="13221293" y="6695057"/>
            <a:ext cx="228600" cy="265386"/>
            <a:chOff x="4038600" y="3113327"/>
            <a:chExt cx="228600" cy="265386"/>
          </a:xfrm>
        </p:grpSpPr>
        <p:sp>
          <p:nvSpPr>
            <p:cNvPr id="467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bg2">
                  <a:lumMod val="9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468" name="Oval 217"/>
            <p:cNvSpPr>
              <a:spLocks noChangeArrowheads="1"/>
            </p:cNvSpPr>
            <p:nvPr/>
          </p:nvSpPr>
          <p:spPr bwMode="auto">
            <a:xfrm>
              <a:off x="4057654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bg2">
                  <a:lumMod val="90000"/>
                </a:schemeClr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469" name="直線接點 468"/>
          <p:cNvCxnSpPr/>
          <p:nvPr/>
        </p:nvCxnSpPr>
        <p:spPr>
          <a:xfrm>
            <a:off x="13272351" y="6963579"/>
            <a:ext cx="0" cy="1952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接點 469"/>
          <p:cNvCxnSpPr/>
          <p:nvPr/>
        </p:nvCxnSpPr>
        <p:spPr>
          <a:xfrm>
            <a:off x="13395463" y="6896435"/>
            <a:ext cx="0" cy="1007679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4" name="文字方塊 64"/>
          <p:cNvSpPr txBox="1"/>
          <p:nvPr/>
        </p:nvSpPr>
        <p:spPr>
          <a:xfrm>
            <a:off x="10820400" y="5479773"/>
            <a:ext cx="6399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resp_cnt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sp>
        <p:nvSpPr>
          <p:cNvPr id="488" name="文字方塊 58"/>
          <p:cNvSpPr txBox="1"/>
          <p:nvPr/>
        </p:nvSpPr>
        <p:spPr>
          <a:xfrm>
            <a:off x="13330156" y="5285059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outstanding_idle</a:t>
            </a:r>
            <a:endParaRPr lang="zh-TW" altLang="en-US" sz="1000" dirty="0"/>
          </a:p>
        </p:txBody>
      </p:sp>
      <p:cxnSp>
        <p:nvCxnSpPr>
          <p:cNvPr id="489" name="直線接點 488"/>
          <p:cNvCxnSpPr/>
          <p:nvPr/>
        </p:nvCxnSpPr>
        <p:spPr>
          <a:xfrm flipV="1">
            <a:off x="11188839" y="4926261"/>
            <a:ext cx="0" cy="43400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接點 503"/>
          <p:cNvCxnSpPr>
            <a:endCxn id="145" idx="0"/>
          </p:cNvCxnSpPr>
          <p:nvPr/>
        </p:nvCxnSpPr>
        <p:spPr>
          <a:xfrm>
            <a:off x="11189561" y="5710770"/>
            <a:ext cx="4354" cy="57784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接點 504"/>
          <p:cNvCxnSpPr/>
          <p:nvPr/>
        </p:nvCxnSpPr>
        <p:spPr>
          <a:xfrm>
            <a:off x="13334731" y="5424278"/>
            <a:ext cx="0" cy="12707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接點 505"/>
          <p:cNvCxnSpPr/>
          <p:nvPr/>
        </p:nvCxnSpPr>
        <p:spPr>
          <a:xfrm flipV="1">
            <a:off x="9795965" y="2870632"/>
            <a:ext cx="0" cy="40596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文字方塊 58"/>
          <p:cNvSpPr txBox="1"/>
          <p:nvPr/>
        </p:nvSpPr>
        <p:spPr>
          <a:xfrm>
            <a:off x="2402023" y="1997529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master_arvalid</a:t>
            </a:r>
            <a:endParaRPr lang="zh-TW" altLang="en-US" sz="1000" dirty="0"/>
          </a:p>
        </p:txBody>
      </p:sp>
      <p:sp>
        <p:nvSpPr>
          <p:cNvPr id="526" name="文字方塊 57"/>
          <p:cNvSpPr txBox="1"/>
          <p:nvPr/>
        </p:nvSpPr>
        <p:spPr>
          <a:xfrm>
            <a:off x="13395463" y="7373778"/>
            <a:ext cx="8531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2">
                    <a:lumMod val="90000"/>
                  </a:schemeClr>
                </a:solidFill>
              </a:rPr>
              <a:t>slvn_arready</a:t>
            </a:r>
            <a:endParaRPr lang="zh-TW" altLang="en-US" sz="1000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527" name="群組 526"/>
          <p:cNvGrpSpPr/>
          <p:nvPr/>
        </p:nvGrpSpPr>
        <p:grpSpPr>
          <a:xfrm>
            <a:off x="2265875" y="10097462"/>
            <a:ext cx="723900" cy="342900"/>
            <a:chOff x="5373782" y="7073997"/>
            <a:chExt cx="723900" cy="342900"/>
          </a:xfrm>
        </p:grpSpPr>
        <p:sp>
          <p:nvSpPr>
            <p:cNvPr id="528" name="矩形 527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29" name="等腰三角形 528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530" name="文字方塊 64"/>
          <p:cNvSpPr txBox="1"/>
          <p:nvPr/>
        </p:nvSpPr>
        <p:spPr>
          <a:xfrm>
            <a:off x="2254310" y="1020936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>
                <a:solidFill>
                  <a:schemeClr val="bg1"/>
                </a:solidFill>
              </a:rPr>
              <a:t>slv0_arvalid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pSp>
        <p:nvGrpSpPr>
          <p:cNvPr id="531" name="群組 530"/>
          <p:cNvGrpSpPr/>
          <p:nvPr/>
        </p:nvGrpSpPr>
        <p:grpSpPr>
          <a:xfrm>
            <a:off x="6967319" y="10097459"/>
            <a:ext cx="723900" cy="342900"/>
            <a:chOff x="5373782" y="7073997"/>
            <a:chExt cx="723900" cy="342900"/>
          </a:xfrm>
        </p:grpSpPr>
        <p:sp>
          <p:nvSpPr>
            <p:cNvPr id="532" name="矩形 531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33" name="等腰三角形 532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534" name="文字方塊 64"/>
          <p:cNvSpPr txBox="1"/>
          <p:nvPr/>
        </p:nvSpPr>
        <p:spPr>
          <a:xfrm>
            <a:off x="6967319" y="10209365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536" name="直線接點 535"/>
          <p:cNvCxnSpPr/>
          <p:nvPr/>
        </p:nvCxnSpPr>
        <p:spPr>
          <a:xfrm>
            <a:off x="640055" y="10440359"/>
            <a:ext cx="858014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7" name="群組 546"/>
          <p:cNvGrpSpPr/>
          <p:nvPr/>
        </p:nvGrpSpPr>
        <p:grpSpPr>
          <a:xfrm>
            <a:off x="2265875" y="11631732"/>
            <a:ext cx="723900" cy="342900"/>
            <a:chOff x="5373782" y="7073997"/>
            <a:chExt cx="723900" cy="342900"/>
          </a:xfrm>
        </p:grpSpPr>
        <p:sp>
          <p:nvSpPr>
            <p:cNvPr id="548" name="矩形 547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49" name="等腰三角形 548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550" name="文字方塊 64"/>
          <p:cNvSpPr txBox="1"/>
          <p:nvPr/>
        </p:nvSpPr>
        <p:spPr>
          <a:xfrm>
            <a:off x="2254310" y="1174363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>
                <a:solidFill>
                  <a:schemeClr val="bg1"/>
                </a:solidFill>
              </a:rPr>
              <a:t>slv0_arvalid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pSp>
        <p:nvGrpSpPr>
          <p:cNvPr id="551" name="群組 550"/>
          <p:cNvGrpSpPr/>
          <p:nvPr/>
        </p:nvGrpSpPr>
        <p:grpSpPr>
          <a:xfrm>
            <a:off x="6967319" y="11631729"/>
            <a:ext cx="723900" cy="342900"/>
            <a:chOff x="5373782" y="7073997"/>
            <a:chExt cx="723900" cy="342900"/>
          </a:xfrm>
        </p:grpSpPr>
        <p:sp>
          <p:nvSpPr>
            <p:cNvPr id="552" name="矩形 551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53" name="等腰三角形 552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554" name="文字方塊 64"/>
          <p:cNvSpPr txBox="1"/>
          <p:nvPr/>
        </p:nvSpPr>
        <p:spPr>
          <a:xfrm>
            <a:off x="6967319" y="11743635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555" name="直線接點 554"/>
          <p:cNvCxnSpPr/>
          <p:nvPr/>
        </p:nvCxnSpPr>
        <p:spPr>
          <a:xfrm>
            <a:off x="640055" y="11989856"/>
            <a:ext cx="1536194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接點 555"/>
          <p:cNvCxnSpPr/>
          <p:nvPr/>
        </p:nvCxnSpPr>
        <p:spPr>
          <a:xfrm flipV="1">
            <a:off x="2622527" y="12344400"/>
            <a:ext cx="0" cy="389498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文字方塊 57"/>
          <p:cNvSpPr txBox="1"/>
          <p:nvPr/>
        </p:nvSpPr>
        <p:spPr>
          <a:xfrm>
            <a:off x="2622527" y="15913538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slv_arvalid</a:t>
            </a:r>
            <a:endParaRPr lang="zh-TW" altLang="en-US" sz="1000" dirty="0"/>
          </a:p>
        </p:txBody>
      </p:sp>
      <p:grpSp>
        <p:nvGrpSpPr>
          <p:cNvPr id="562" name="群組 561"/>
          <p:cNvGrpSpPr/>
          <p:nvPr/>
        </p:nvGrpSpPr>
        <p:grpSpPr>
          <a:xfrm>
            <a:off x="2265875" y="16244841"/>
            <a:ext cx="723900" cy="342900"/>
            <a:chOff x="5373782" y="7073997"/>
            <a:chExt cx="723900" cy="342900"/>
          </a:xfrm>
        </p:grpSpPr>
        <p:sp>
          <p:nvSpPr>
            <p:cNvPr id="563" name="矩形 562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64" name="等腰三角形 563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565" name="文字方塊 64"/>
          <p:cNvSpPr txBox="1"/>
          <p:nvPr/>
        </p:nvSpPr>
        <p:spPr>
          <a:xfrm>
            <a:off x="2254310" y="1635674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>
                <a:solidFill>
                  <a:schemeClr val="bg1"/>
                </a:solidFill>
              </a:rPr>
              <a:t>slv0_arvalid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grpSp>
        <p:nvGrpSpPr>
          <p:cNvPr id="566" name="群組 565"/>
          <p:cNvGrpSpPr/>
          <p:nvPr/>
        </p:nvGrpSpPr>
        <p:grpSpPr>
          <a:xfrm>
            <a:off x="6967319" y="16244838"/>
            <a:ext cx="723900" cy="342900"/>
            <a:chOff x="5373782" y="7073997"/>
            <a:chExt cx="723900" cy="342900"/>
          </a:xfrm>
        </p:grpSpPr>
        <p:sp>
          <p:nvSpPr>
            <p:cNvPr id="567" name="矩形 566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68" name="等腰三角形 567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569" name="文字方塊 64"/>
          <p:cNvSpPr txBox="1"/>
          <p:nvPr/>
        </p:nvSpPr>
        <p:spPr>
          <a:xfrm>
            <a:off x="6967319" y="16356744"/>
            <a:ext cx="676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mst_data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570" name="直線接點 569"/>
          <p:cNvCxnSpPr/>
          <p:nvPr/>
        </p:nvCxnSpPr>
        <p:spPr>
          <a:xfrm>
            <a:off x="640055" y="16587738"/>
            <a:ext cx="8808745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弧形接點 39"/>
          <p:cNvCxnSpPr/>
          <p:nvPr/>
        </p:nvCxnSpPr>
        <p:spPr>
          <a:xfrm flipV="1">
            <a:off x="1028830" y="10455586"/>
            <a:ext cx="15887570" cy="844843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弧形接點 576"/>
          <p:cNvCxnSpPr/>
          <p:nvPr/>
        </p:nvCxnSpPr>
        <p:spPr>
          <a:xfrm flipV="1">
            <a:off x="1063972" y="10332475"/>
            <a:ext cx="15887570" cy="844843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AutoShape 65"/>
          <p:cNvSpPr>
            <a:spLocks noChangeArrowheads="1"/>
          </p:cNvSpPr>
          <p:nvPr/>
        </p:nvSpPr>
        <p:spPr bwMode="auto">
          <a:xfrm rot="16200000">
            <a:off x="4728835" y="3636669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580" name="直線接點 579"/>
          <p:cNvCxnSpPr/>
          <p:nvPr/>
        </p:nvCxnSpPr>
        <p:spPr>
          <a:xfrm>
            <a:off x="4771816" y="3866067"/>
            <a:ext cx="0" cy="76865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接點 581"/>
          <p:cNvCxnSpPr/>
          <p:nvPr/>
        </p:nvCxnSpPr>
        <p:spPr>
          <a:xfrm>
            <a:off x="4913332" y="3866066"/>
            <a:ext cx="0" cy="4512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文字方塊 58"/>
          <p:cNvSpPr txBox="1"/>
          <p:nvPr/>
        </p:nvSpPr>
        <p:spPr>
          <a:xfrm>
            <a:off x="4913332" y="4074220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slave_arready</a:t>
            </a:r>
            <a:r>
              <a:rPr lang="en-US" altLang="zh-TW" sz="1000" dirty="0" smtClean="0"/>
              <a:t>[n]</a:t>
            </a:r>
            <a:endParaRPr lang="zh-TW" altLang="en-US" sz="1000" dirty="0"/>
          </a:p>
        </p:txBody>
      </p:sp>
      <p:sp>
        <p:nvSpPr>
          <p:cNvPr id="590" name="文字方塊 58"/>
          <p:cNvSpPr txBox="1"/>
          <p:nvPr/>
        </p:nvSpPr>
        <p:spPr>
          <a:xfrm>
            <a:off x="4771816" y="4388497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slave_arready</a:t>
            </a:r>
            <a:r>
              <a:rPr lang="en-US" altLang="zh-TW" sz="1000" dirty="0" smtClean="0"/>
              <a:t>[0]</a:t>
            </a:r>
            <a:endParaRPr lang="zh-TW" altLang="en-US" sz="1000" dirty="0"/>
          </a:p>
        </p:txBody>
      </p:sp>
      <p:cxnSp>
        <p:nvCxnSpPr>
          <p:cNvPr id="593" name="直線接點 592"/>
          <p:cNvCxnSpPr/>
          <p:nvPr/>
        </p:nvCxnSpPr>
        <p:spPr>
          <a:xfrm>
            <a:off x="4843534" y="1981200"/>
            <a:ext cx="0" cy="165546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接點 603"/>
          <p:cNvCxnSpPr/>
          <p:nvPr/>
        </p:nvCxnSpPr>
        <p:spPr>
          <a:xfrm>
            <a:off x="2402023" y="2808934"/>
            <a:ext cx="366181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接點 604"/>
          <p:cNvCxnSpPr/>
          <p:nvPr/>
        </p:nvCxnSpPr>
        <p:spPr>
          <a:xfrm>
            <a:off x="4843534" y="2960045"/>
            <a:ext cx="122296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AutoShape 65"/>
          <p:cNvSpPr>
            <a:spLocks noChangeArrowheads="1"/>
          </p:cNvSpPr>
          <p:nvPr/>
        </p:nvSpPr>
        <p:spPr bwMode="auto">
          <a:xfrm>
            <a:off x="6073835" y="2755933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607" name="直線接點 606"/>
          <p:cNvCxnSpPr/>
          <p:nvPr/>
        </p:nvCxnSpPr>
        <p:spPr>
          <a:xfrm>
            <a:off x="6303233" y="2870632"/>
            <a:ext cx="6122819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Oval 217"/>
          <p:cNvSpPr>
            <a:spLocks noChangeArrowheads="1"/>
          </p:cNvSpPr>
          <p:nvPr/>
        </p:nvSpPr>
        <p:spPr bwMode="auto">
          <a:xfrm>
            <a:off x="4811530" y="2928041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616" name="Oval 217"/>
          <p:cNvSpPr>
            <a:spLocks noChangeArrowheads="1"/>
          </p:cNvSpPr>
          <p:nvPr/>
        </p:nvSpPr>
        <p:spPr bwMode="auto">
          <a:xfrm>
            <a:off x="2370019" y="2776930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617" name="Oval 217"/>
          <p:cNvSpPr>
            <a:spLocks noChangeArrowheads="1"/>
          </p:cNvSpPr>
          <p:nvPr/>
        </p:nvSpPr>
        <p:spPr bwMode="auto">
          <a:xfrm>
            <a:off x="7055277" y="2838628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621" name="直線接點 620"/>
          <p:cNvCxnSpPr/>
          <p:nvPr/>
        </p:nvCxnSpPr>
        <p:spPr>
          <a:xfrm flipV="1">
            <a:off x="7329269" y="1981200"/>
            <a:ext cx="0" cy="338667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AutoShape 65"/>
          <p:cNvSpPr>
            <a:spLocks noChangeArrowheads="1"/>
          </p:cNvSpPr>
          <p:nvPr/>
        </p:nvSpPr>
        <p:spPr bwMode="auto">
          <a:xfrm rot="16200000">
            <a:off x="4728835" y="14478292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627" name="直線接點 626"/>
          <p:cNvCxnSpPr/>
          <p:nvPr/>
        </p:nvCxnSpPr>
        <p:spPr>
          <a:xfrm>
            <a:off x="4771816" y="14707690"/>
            <a:ext cx="0" cy="266591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接點 627"/>
          <p:cNvCxnSpPr/>
          <p:nvPr/>
        </p:nvCxnSpPr>
        <p:spPr>
          <a:xfrm>
            <a:off x="4913332" y="14707689"/>
            <a:ext cx="0" cy="83711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文字方塊 58"/>
          <p:cNvSpPr txBox="1"/>
          <p:nvPr/>
        </p:nvSpPr>
        <p:spPr>
          <a:xfrm>
            <a:off x="4913332" y="15298516"/>
            <a:ext cx="15969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master_outstanding_ready</a:t>
            </a:r>
            <a:endParaRPr lang="zh-TW" altLang="en-US" sz="1000" dirty="0"/>
          </a:p>
        </p:txBody>
      </p:sp>
      <p:sp>
        <p:nvSpPr>
          <p:cNvPr id="630" name="文字方塊 58"/>
          <p:cNvSpPr txBox="1"/>
          <p:nvPr/>
        </p:nvSpPr>
        <p:spPr>
          <a:xfrm>
            <a:off x="4771816" y="17127379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slvm_arready</a:t>
            </a:r>
            <a:endParaRPr lang="zh-TW" altLang="en-US" sz="1000" dirty="0"/>
          </a:p>
        </p:txBody>
      </p:sp>
      <p:cxnSp>
        <p:nvCxnSpPr>
          <p:cNvPr id="635" name="直線接點 634"/>
          <p:cNvCxnSpPr/>
          <p:nvPr/>
        </p:nvCxnSpPr>
        <p:spPr>
          <a:xfrm>
            <a:off x="4843534" y="12344400"/>
            <a:ext cx="0" cy="213389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接點 645"/>
          <p:cNvCxnSpPr/>
          <p:nvPr/>
        </p:nvCxnSpPr>
        <p:spPr>
          <a:xfrm>
            <a:off x="2621063" y="13231403"/>
            <a:ext cx="368121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接點 646"/>
          <p:cNvCxnSpPr/>
          <p:nvPr/>
        </p:nvCxnSpPr>
        <p:spPr>
          <a:xfrm>
            <a:off x="4843534" y="13382514"/>
            <a:ext cx="146140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8" name="AutoShape 65"/>
          <p:cNvSpPr>
            <a:spLocks noChangeArrowheads="1"/>
          </p:cNvSpPr>
          <p:nvPr/>
        </p:nvSpPr>
        <p:spPr bwMode="auto">
          <a:xfrm>
            <a:off x="6312270" y="13178402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649" name="直線接點 648"/>
          <p:cNvCxnSpPr/>
          <p:nvPr/>
        </p:nvCxnSpPr>
        <p:spPr>
          <a:xfrm>
            <a:off x="6541668" y="13293101"/>
            <a:ext cx="8698332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Oval 217"/>
          <p:cNvSpPr>
            <a:spLocks noChangeArrowheads="1"/>
          </p:cNvSpPr>
          <p:nvPr/>
        </p:nvSpPr>
        <p:spPr bwMode="auto">
          <a:xfrm>
            <a:off x="4811530" y="13350510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651" name="Oval 217"/>
          <p:cNvSpPr>
            <a:spLocks noChangeArrowheads="1"/>
          </p:cNvSpPr>
          <p:nvPr/>
        </p:nvSpPr>
        <p:spPr bwMode="auto">
          <a:xfrm>
            <a:off x="2589059" y="13199399"/>
            <a:ext cx="64008" cy="6400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655" name="文字方塊 58"/>
          <p:cNvSpPr txBox="1"/>
          <p:nvPr/>
        </p:nvSpPr>
        <p:spPr>
          <a:xfrm>
            <a:off x="4851903" y="13407800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master_arready</a:t>
            </a:r>
            <a:endParaRPr lang="zh-TW" altLang="en-US" sz="1000" dirty="0"/>
          </a:p>
        </p:txBody>
      </p:sp>
      <p:sp>
        <p:nvSpPr>
          <p:cNvPr id="656" name="文字方塊 58"/>
          <p:cNvSpPr txBox="1"/>
          <p:nvPr/>
        </p:nvSpPr>
        <p:spPr>
          <a:xfrm>
            <a:off x="2611501" y="13231403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master_valid</a:t>
            </a:r>
            <a:endParaRPr lang="zh-TW" altLang="en-US" sz="1000" dirty="0"/>
          </a:p>
        </p:txBody>
      </p:sp>
      <p:sp>
        <p:nvSpPr>
          <p:cNvPr id="669" name="文字方塊 58"/>
          <p:cNvSpPr txBox="1"/>
          <p:nvPr/>
        </p:nvSpPr>
        <p:spPr>
          <a:xfrm>
            <a:off x="6722059" y="13046880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master_grant</a:t>
            </a:r>
            <a:endParaRPr lang="zh-TW" altLang="en-US" sz="1000" dirty="0"/>
          </a:p>
        </p:txBody>
      </p:sp>
      <p:sp>
        <p:nvSpPr>
          <p:cNvPr id="145" name="矩形 144"/>
          <p:cNvSpPr/>
          <p:nvPr/>
        </p:nvSpPr>
        <p:spPr>
          <a:xfrm>
            <a:off x="10437474" y="6288616"/>
            <a:ext cx="1512882" cy="1153590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>
            <a:off x="11074539" y="4813580"/>
            <a:ext cx="228600" cy="228600"/>
            <a:chOff x="12001152" y="4068017"/>
            <a:chExt cx="228600" cy="228600"/>
          </a:xfrm>
        </p:grpSpPr>
        <p:sp>
          <p:nvSpPr>
            <p:cNvPr id="152" name="Oval 217"/>
            <p:cNvSpPr>
              <a:spLocks noChangeArrowheads="1"/>
            </p:cNvSpPr>
            <p:nvPr/>
          </p:nvSpPr>
          <p:spPr bwMode="auto">
            <a:xfrm>
              <a:off x="12001152" y="4068017"/>
              <a:ext cx="228600" cy="2286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cxnSp>
          <p:nvCxnSpPr>
            <p:cNvPr id="153" name="直線接點 152"/>
            <p:cNvCxnSpPr/>
            <p:nvPr/>
          </p:nvCxnSpPr>
          <p:spPr>
            <a:xfrm>
              <a:off x="12115800" y="4112078"/>
              <a:ext cx="0" cy="14371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接點 153"/>
            <p:cNvCxnSpPr/>
            <p:nvPr/>
          </p:nvCxnSpPr>
          <p:spPr>
            <a:xfrm>
              <a:off x="12039252" y="4182317"/>
              <a:ext cx="1524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0" name="直線接點 149"/>
          <p:cNvCxnSpPr/>
          <p:nvPr/>
        </p:nvCxnSpPr>
        <p:spPr>
          <a:xfrm>
            <a:off x="11290471" y="4929499"/>
            <a:ext cx="59672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AutoShape 65"/>
          <p:cNvSpPr>
            <a:spLocks noChangeArrowheads="1"/>
          </p:cNvSpPr>
          <p:nvPr/>
        </p:nvSpPr>
        <p:spPr bwMode="auto">
          <a:xfrm rot="5400000">
            <a:off x="9752802" y="3276600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70" name="直線接點 169"/>
          <p:cNvCxnSpPr/>
          <p:nvPr/>
        </p:nvCxnSpPr>
        <p:spPr>
          <a:xfrm flipV="1">
            <a:off x="9941642" y="2590800"/>
            <a:ext cx="0" cy="61511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217"/>
          <p:cNvSpPr>
            <a:spLocks noChangeArrowheads="1"/>
          </p:cNvSpPr>
          <p:nvPr/>
        </p:nvSpPr>
        <p:spPr bwMode="auto">
          <a:xfrm>
            <a:off x="9909638" y="3212592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173" name="直線接點 172"/>
          <p:cNvCxnSpPr/>
          <p:nvPr/>
        </p:nvCxnSpPr>
        <p:spPr>
          <a:xfrm flipV="1">
            <a:off x="12565085" y="2590800"/>
            <a:ext cx="0" cy="65379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AutoShape 65"/>
          <p:cNvSpPr>
            <a:spLocks noChangeArrowheads="1"/>
          </p:cNvSpPr>
          <p:nvPr/>
        </p:nvSpPr>
        <p:spPr bwMode="auto">
          <a:xfrm rot="5400000">
            <a:off x="12380033" y="3244596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75" name="直線接點 174"/>
          <p:cNvCxnSpPr/>
          <p:nvPr/>
        </p:nvCxnSpPr>
        <p:spPr>
          <a:xfrm flipV="1">
            <a:off x="12426052" y="2870632"/>
            <a:ext cx="0" cy="30328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217"/>
          <p:cNvSpPr>
            <a:spLocks noChangeArrowheads="1"/>
          </p:cNvSpPr>
          <p:nvPr/>
        </p:nvSpPr>
        <p:spPr bwMode="auto">
          <a:xfrm>
            <a:off x="12394048" y="3180588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183" name="直線接點 182"/>
          <p:cNvCxnSpPr/>
          <p:nvPr/>
        </p:nvCxnSpPr>
        <p:spPr>
          <a:xfrm>
            <a:off x="9941642" y="2594861"/>
            <a:ext cx="5298358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文字方塊 58"/>
          <p:cNvSpPr txBox="1"/>
          <p:nvPr/>
        </p:nvSpPr>
        <p:spPr>
          <a:xfrm>
            <a:off x="11353836" y="3726022"/>
            <a:ext cx="1968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{RESP_CNT_WIDTH{</a:t>
            </a:r>
            <a:r>
              <a:rPr lang="en-US" altLang="zh-TW" sz="1000" dirty="0" err="1" smtClean="0"/>
              <a:t>count_down</a:t>
            </a:r>
            <a:r>
              <a:rPr lang="en-US" altLang="zh-TW" sz="1000" dirty="0" smtClean="0"/>
              <a:t>}}</a:t>
            </a:r>
            <a:endParaRPr lang="zh-TW" altLang="en-US" sz="1000" dirty="0"/>
          </a:p>
        </p:txBody>
      </p:sp>
      <p:sp>
        <p:nvSpPr>
          <p:cNvPr id="192" name="矩形 191"/>
          <p:cNvSpPr/>
          <p:nvPr/>
        </p:nvSpPr>
        <p:spPr>
          <a:xfrm>
            <a:off x="8705580" y="3729133"/>
            <a:ext cx="2323842" cy="25917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191" name="文字方塊 58"/>
          <p:cNvSpPr txBox="1"/>
          <p:nvPr/>
        </p:nvSpPr>
        <p:spPr>
          <a:xfrm>
            <a:off x="8705580" y="3738977"/>
            <a:ext cx="23487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{{(RESP_CNT_WIDTH-1){1’b}},</a:t>
            </a:r>
            <a:r>
              <a:rPr lang="en-US" altLang="zh-TW" sz="1000" dirty="0" err="1" smtClean="0"/>
              <a:t>count_up</a:t>
            </a:r>
            <a:r>
              <a:rPr lang="en-US" altLang="zh-TW" sz="1000" dirty="0" smtClean="0"/>
              <a:t>}</a:t>
            </a:r>
            <a:endParaRPr lang="zh-TW" altLang="en-US" sz="1000" dirty="0"/>
          </a:p>
        </p:txBody>
      </p:sp>
      <p:sp>
        <p:nvSpPr>
          <p:cNvPr id="200" name="矩形 199"/>
          <p:cNvSpPr/>
          <p:nvPr/>
        </p:nvSpPr>
        <p:spPr>
          <a:xfrm>
            <a:off x="10031994" y="4250392"/>
            <a:ext cx="2323842" cy="259176"/>
          </a:xfrm>
          <a:prstGeom prst="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 dirty="0"/>
          </a:p>
        </p:txBody>
      </p:sp>
      <p:sp>
        <p:nvSpPr>
          <p:cNvPr id="201" name="文字方塊 58"/>
          <p:cNvSpPr txBox="1"/>
          <p:nvPr/>
        </p:nvSpPr>
        <p:spPr>
          <a:xfrm>
            <a:off x="10031994" y="4265386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add_1 | sub_1</a:t>
            </a:r>
            <a:endParaRPr lang="zh-TW" altLang="en-US" sz="1000" dirty="0"/>
          </a:p>
        </p:txBody>
      </p:sp>
      <p:cxnSp>
        <p:nvCxnSpPr>
          <p:cNvPr id="202" name="直線接點 201"/>
          <p:cNvCxnSpPr>
            <a:endCxn id="174" idx="3"/>
          </p:cNvCxnSpPr>
          <p:nvPr/>
        </p:nvCxnSpPr>
        <p:spPr>
          <a:xfrm flipV="1">
            <a:off x="12494732" y="3473994"/>
            <a:ext cx="0" cy="23840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接點 204"/>
          <p:cNvCxnSpPr/>
          <p:nvPr/>
        </p:nvCxnSpPr>
        <p:spPr>
          <a:xfrm flipV="1">
            <a:off x="11556518" y="4011984"/>
            <a:ext cx="0" cy="23840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接點 206"/>
          <p:cNvCxnSpPr/>
          <p:nvPr/>
        </p:nvCxnSpPr>
        <p:spPr>
          <a:xfrm flipV="1">
            <a:off x="10757805" y="4011984"/>
            <a:ext cx="0" cy="23840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接點 207"/>
          <p:cNvCxnSpPr>
            <a:endCxn id="168" idx="3"/>
          </p:cNvCxnSpPr>
          <p:nvPr/>
        </p:nvCxnSpPr>
        <p:spPr>
          <a:xfrm flipV="1">
            <a:off x="9867501" y="3505998"/>
            <a:ext cx="0" cy="22002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直線接點 209"/>
          <p:cNvCxnSpPr>
            <a:stCxn id="152" idx="0"/>
            <a:endCxn id="200" idx="2"/>
          </p:cNvCxnSpPr>
          <p:nvPr/>
        </p:nvCxnSpPr>
        <p:spPr>
          <a:xfrm flipV="1">
            <a:off x="11188839" y="4509568"/>
            <a:ext cx="5076" cy="3040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直線接點 214"/>
          <p:cNvCxnSpPr/>
          <p:nvPr/>
        </p:nvCxnSpPr>
        <p:spPr>
          <a:xfrm>
            <a:off x="11189561" y="7442206"/>
            <a:ext cx="4354" cy="57784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文字方塊 58"/>
          <p:cNvSpPr txBox="1"/>
          <p:nvPr/>
        </p:nvSpPr>
        <p:spPr>
          <a:xfrm>
            <a:off x="11188839" y="7731129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outstanding_ready</a:t>
            </a:r>
            <a:endParaRPr lang="zh-TW" altLang="en-US" sz="1000" dirty="0"/>
          </a:p>
        </p:txBody>
      </p:sp>
      <p:sp>
        <p:nvSpPr>
          <p:cNvPr id="217" name="文字方塊 60"/>
          <p:cNvSpPr txBox="1"/>
          <p:nvPr/>
        </p:nvSpPr>
        <p:spPr>
          <a:xfrm>
            <a:off x="4851902" y="2985331"/>
            <a:ext cx="10150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master_arready</a:t>
            </a:r>
            <a:endParaRPr lang="zh-TW" altLang="en-US" sz="1000" dirty="0"/>
          </a:p>
        </p:txBody>
      </p:sp>
      <p:sp>
        <p:nvSpPr>
          <p:cNvPr id="218" name="文字方塊 60"/>
          <p:cNvSpPr txBox="1"/>
          <p:nvPr/>
        </p:nvSpPr>
        <p:spPr>
          <a:xfrm>
            <a:off x="8153400" y="2917698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master_grant</a:t>
            </a:r>
            <a:endParaRPr lang="zh-TW" altLang="en-US" sz="1000" dirty="0"/>
          </a:p>
        </p:txBody>
      </p:sp>
      <p:cxnSp>
        <p:nvCxnSpPr>
          <p:cNvPr id="221" name="直線接點 220"/>
          <p:cNvCxnSpPr/>
          <p:nvPr/>
        </p:nvCxnSpPr>
        <p:spPr>
          <a:xfrm flipV="1">
            <a:off x="15240000" y="2610401"/>
            <a:ext cx="0" cy="106827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接點 228"/>
          <p:cNvCxnSpPr/>
          <p:nvPr/>
        </p:nvCxnSpPr>
        <p:spPr>
          <a:xfrm>
            <a:off x="13395463" y="7904115"/>
            <a:ext cx="1844537" cy="2550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接點 234"/>
          <p:cNvCxnSpPr/>
          <p:nvPr/>
        </p:nvCxnSpPr>
        <p:spPr>
          <a:xfrm flipV="1">
            <a:off x="11887200" y="4929499"/>
            <a:ext cx="0" cy="1130168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接點 238"/>
          <p:cNvCxnSpPr/>
          <p:nvPr/>
        </p:nvCxnSpPr>
        <p:spPr>
          <a:xfrm flipH="1">
            <a:off x="11188839" y="6059667"/>
            <a:ext cx="698361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矩形 243"/>
          <p:cNvSpPr/>
          <p:nvPr/>
        </p:nvSpPr>
        <p:spPr>
          <a:xfrm rot="16200000">
            <a:off x="12138516" y="6833256"/>
            <a:ext cx="7454764" cy="4358370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5" name="矩形 244"/>
          <p:cNvSpPr/>
          <p:nvPr/>
        </p:nvSpPr>
        <p:spPr>
          <a:xfrm rot="16200000">
            <a:off x="10642730" y="-2043386"/>
            <a:ext cx="4913022" cy="9891682"/>
          </a:xfrm>
          <a:prstGeom prst="rect">
            <a:avLst/>
          </a:prstGeom>
          <a:solidFill>
            <a:srgbClr val="FFFF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92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8524</TotalTime>
  <Words>83</Words>
  <Application>Microsoft Office PowerPoint</Application>
  <PresentationFormat>自訂</PresentationFormat>
  <Paragraphs>66</Paragraphs>
  <Slides>2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3" baseType="lpstr">
      <vt:lpstr>Office 佈景主題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Greenshot image editor</dc:title>
  <dc:creator>Jason Wen-Jie Li(李文傑)</dc:creator>
  <cp:lastModifiedBy>Jason Wen-Jie Li(李文傑)</cp:lastModifiedBy>
  <cp:revision>129</cp:revision>
  <dcterms:created xsi:type="dcterms:W3CDTF">2021-03-12T09:22:01Z</dcterms:created>
  <dcterms:modified xsi:type="dcterms:W3CDTF">2021-04-07T10:45:06Z</dcterms:modified>
</cp:coreProperties>
</file>