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950075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DhCFq1UMc5Cb/2LOKpbA70Up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58575" y="692700"/>
            <a:ext cx="4633600" cy="3463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95000" y="4387125"/>
            <a:ext cx="5560050" cy="41562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95000" y="4387125"/>
            <a:ext cx="5560050" cy="4156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58575" y="692700"/>
            <a:ext cx="4633600" cy="3463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95000" y="4387125"/>
            <a:ext cx="5560050" cy="41562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58575" y="692700"/>
            <a:ext cx="4633600" cy="3463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099" y="1441450"/>
            <a:ext cx="11970254" cy="415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182245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000: {1, 0}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001: ~signed_ext16, signed_ext16, in0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010: ~signed_ext16, signed_ext16, in0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011: ~signed_ext16, in0, 1’b0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100: signed_ext16, ~in0, 1‘b1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101: signed_ext16, ~signed_ext16, ~in0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110: signed_ext16, ~signed_ext16, ~in0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111: {1, 0}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1822450" y="612775"/>
            <a:ext cx="10515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signed_ext16 = sign_en &amp; in0[15]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889000" y="1825625"/>
            <a:ext cx="9334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-2X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-X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-X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baseline="3000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3829050" y="2019300"/>
            <a:ext cx="441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[e]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5880100" y="2019300"/>
            <a:ext cx="6147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[ext]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489450" y="1304925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337550" y="1304925"/>
            <a:ext cx="4571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8223250" y="1825625"/>
            <a:ext cx="8540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2022-11-02T05:51:53Z</dcterms:created>
  <dc:creator>Jason Wen-Jie Li(李文傑)</dc:creator>
</cp:coreProperties>
</file>