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76" r:id="rId4"/>
    <p:sldId id="279" r:id="rId5"/>
    <p:sldId id="446" r:id="rId6"/>
    <p:sldId id="445" r:id="rId7"/>
    <p:sldId id="455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7" autoAdjust="0"/>
    <p:restoredTop sz="98288" autoAdjust="0"/>
  </p:normalViewPr>
  <p:slideViewPr>
    <p:cSldViewPr>
      <p:cViewPr varScale="1">
        <p:scale>
          <a:sx n="104" d="100"/>
          <a:sy n="104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/>
              <a:t>FP MISC nibble/byte to </a:t>
            </a:r>
            <a:r>
              <a:rPr lang="en-US" altLang="zh-TW" sz="4000" dirty="0" err="1" smtClean="0"/>
              <a:t>hp</a:t>
            </a:r>
            <a:r>
              <a:rPr lang="en-US" altLang="zh-TW" sz="4000" dirty="0" smtClean="0"/>
              <a:t>/</a:t>
            </a:r>
            <a:r>
              <a:rPr lang="en-US" altLang="zh-TW" sz="4000" dirty="0" err="1" smtClean="0"/>
              <a:t>sp</a:t>
            </a:r>
            <a:r>
              <a:rPr lang="en-US" altLang="zh-TW" sz="4000" dirty="0" smtClean="0"/>
              <a:t> </a:t>
            </a:r>
            <a:r>
              <a:rPr lang="en-US" altLang="zh-TW" sz="4000" dirty="0" err="1" smtClean="0"/>
              <a:t>uArch</a:t>
            </a:r>
            <a:endParaRPr lang="zh-TW" altLang="en-US" sz="4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202012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Overview</a:t>
            </a:r>
            <a:endParaRPr lang="en-US" altLang="zh-TW" sz="2400" dirty="0" smtClean="0"/>
          </a:p>
          <a:p>
            <a:r>
              <a:rPr lang="en-US" altLang="zh-TW" sz="2400" dirty="0" smtClean="0"/>
              <a:t>Interface</a:t>
            </a:r>
          </a:p>
          <a:p>
            <a:r>
              <a:rPr lang="en-US" altLang="zh-TW" sz="2400" dirty="0" smtClean="0"/>
              <a:t>Data path</a:t>
            </a:r>
          </a:p>
          <a:p>
            <a:r>
              <a:rPr lang="en-US" altLang="zh-TW" sz="2400" dirty="0" smtClean="0"/>
              <a:t>Conversion from nibble/byte to HP/SP</a:t>
            </a:r>
          </a:p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This design is a combination logics</a:t>
            </a:r>
          </a:p>
          <a:p>
            <a:r>
              <a:rPr lang="en-US" altLang="zh-TW" sz="2400" dirty="0" smtClean="0"/>
              <a:t>Supported data types</a:t>
            </a:r>
          </a:p>
          <a:p>
            <a:pPr lvl="1"/>
            <a:r>
              <a:rPr lang="en-US" altLang="zh-TW" sz="2000" dirty="0" smtClean="0"/>
              <a:t>Input is </a:t>
            </a:r>
            <a:r>
              <a:rPr lang="en-US" altLang="zh-TW" sz="2000" dirty="0" smtClean="0"/>
              <a:t>in8 </a:t>
            </a:r>
          </a:p>
          <a:p>
            <a:pPr lvl="2"/>
            <a:r>
              <a:rPr lang="en-US" altLang="zh-TW" sz="1600" dirty="0" smtClean="0"/>
              <a:t>Extend int4 to 8-bit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Output is </a:t>
            </a:r>
            <a:r>
              <a:rPr lang="en-US" altLang="zh-TW" sz="2000" dirty="0" err="1" smtClean="0"/>
              <a:t>hp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sp</a:t>
            </a:r>
            <a:r>
              <a:rPr lang="en-US" altLang="zh-TW" sz="2000" dirty="0" smtClean="0"/>
              <a:t>/</a:t>
            </a:r>
            <a:r>
              <a:rPr lang="en-US" altLang="zh-TW" sz="2000" dirty="0" err="1" smtClean="0"/>
              <a:t>dp</a:t>
            </a:r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80020"/>
              </p:ext>
            </p:extLst>
          </p:nvPr>
        </p:nvGraphicFramePr>
        <p:xfrm>
          <a:off x="1259632" y="3573016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18048"/>
              </p:ext>
            </p:extLst>
          </p:nvPr>
        </p:nvGraphicFramePr>
        <p:xfrm>
          <a:off x="457200" y="1600200"/>
          <a:ext cx="8219256" cy="75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Interface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91061"/>
              </p:ext>
            </p:extLst>
          </p:nvPr>
        </p:nvGraphicFramePr>
        <p:xfrm>
          <a:off x="755576" y="1988840"/>
          <a:ext cx="7560840" cy="2863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3"/>
                <a:gridCol w="1325723"/>
                <a:gridCol w="1325723"/>
                <a:gridCol w="3583671"/>
              </a:tblGrid>
              <a:tr h="547261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Width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37118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sew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result </a:t>
                      </a:r>
                      <a:r>
                        <a:rPr lang="en-US" altLang="zh-TW" sz="1600" baseline="0" dirty="0" err="1" smtClean="0"/>
                        <a:t>fp</a:t>
                      </a:r>
                      <a:r>
                        <a:rPr lang="en-US" altLang="zh-TW" sz="1600" baseline="0" dirty="0" smtClean="0"/>
                        <a:t> type. </a:t>
                      </a:r>
                      <a:r>
                        <a:rPr lang="en-US" altLang="zh-TW" sz="1600" dirty="0" smtClean="0"/>
                        <a:t>3’b010</a:t>
                      </a:r>
                      <a:r>
                        <a:rPr lang="en-US" altLang="zh-TW" sz="1600" baseline="0" dirty="0" smtClean="0"/>
                        <a:t> indicates SP and others indicate HP</a:t>
                      </a:r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0</a:t>
                      </a:r>
                      <a:r>
                        <a:rPr lang="en-US" altLang="zh-TW" sz="1600" baseline="0" dirty="0" smtClean="0"/>
                        <a:t> is unsigned and 1 is signed</a:t>
                      </a:r>
                      <a:endParaRPr lang="zh-TW" altLang="en-US" sz="1600" dirty="0"/>
                    </a:p>
                  </a:txBody>
                  <a:tcPr/>
                </a:tc>
              </a:tr>
              <a:tr h="316835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8</a:t>
                      </a:r>
                      <a:r>
                        <a:rPr lang="en-US" altLang="zh-TW" sz="1600" baseline="0" dirty="0" smtClean="0"/>
                        <a:t>-bit integer value. Int4 value should do signed extension or zero extension according to sign signal</a:t>
                      </a:r>
                      <a:endParaRPr lang="zh-TW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wdata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FLEN (16/32)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/>
                        <a:t>Result data. Do nan-boxing for </a:t>
                      </a:r>
                      <a:r>
                        <a:rPr lang="en-US" altLang="zh-TW" sz="1600" baseline="0" dirty="0" err="1" smtClean="0"/>
                        <a:t>hp</a:t>
                      </a:r>
                      <a:r>
                        <a:rPr lang="en-US" altLang="zh-TW" sz="1600" baseline="0" dirty="0" smtClean="0"/>
                        <a:t> result when result type is HP and FLEN is 32.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7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Data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following figures are the corresponding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5" y="201575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FLEN 32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47330" y="205155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FLEN 16</a:t>
            </a:r>
            <a:endParaRPr lang="zh-TW" altLang="en-US" dirty="0"/>
          </a:p>
        </p:txBody>
      </p:sp>
      <p:pic>
        <p:nvPicPr>
          <p:cNvPr id="5" name="Picture 2" descr="T:\users\klmn\larryzzr\FP_Larry\FMIS\FMIS_Figs\All-nb2fp_s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85090"/>
            <a:ext cx="34480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T:\users\klmn\larryzzr\FP_Larry\FMIS\FMIS_Figs\All-nb2fp_h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30" y="2385090"/>
            <a:ext cx="344805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87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Data alignment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Data alignment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dirty="0" smtClean="0"/>
              <a:t>Do extension for nibble value according to signed or unsigned</a:t>
            </a:r>
          </a:p>
          <a:p>
            <a:pPr lvl="1"/>
            <a:r>
              <a:rPr lang="en-US" altLang="zh-TW" sz="1600" dirty="0" smtClean="0"/>
              <a:t>Signed </a:t>
            </a:r>
            <a:r>
              <a:rPr lang="en-US" altLang="zh-TW" sz="1600" dirty="0" smtClean="0">
                <a:sym typeface="Wingdings" panose="05000000000000000000" pitchFamily="2" charset="2"/>
              </a:rPr>
              <a:t> signed extension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Unsigned  zero extension</a:t>
            </a:r>
            <a:endParaRPr lang="zh-TW" altLang="en-US" sz="1600" dirty="0"/>
          </a:p>
        </p:txBody>
      </p:sp>
      <p:pic>
        <p:nvPicPr>
          <p:cNvPr id="5" name="Picture 2" descr="T:\users\klmn\larryzzr\FP_Larry\FMIS\FMIS_Figs\All-nb2fp_alig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24" y="2924944"/>
            <a:ext cx="50768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16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34358</TotalTime>
  <Words>177</Words>
  <Application>Microsoft Office PowerPoint</Application>
  <PresentationFormat>如螢幕大小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FP MISC nibble/byte to hp/sp uArch</vt:lpstr>
      <vt:lpstr>Agenda</vt:lpstr>
      <vt:lpstr>Overview (1/)</vt:lpstr>
      <vt:lpstr>Configurability</vt:lpstr>
      <vt:lpstr>Interface</vt:lpstr>
      <vt:lpstr>Data path</vt:lpstr>
      <vt:lpstr>Data alignment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2797</cp:revision>
  <dcterms:created xsi:type="dcterms:W3CDTF">2020-11-20T05:54:43Z</dcterms:created>
  <dcterms:modified xsi:type="dcterms:W3CDTF">2021-02-04T03:06:00Z</dcterms:modified>
</cp:coreProperties>
</file>