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525" r:id="rId2"/>
    <p:sldId id="1078" r:id="rId3"/>
    <p:sldId id="1153" r:id="rId4"/>
    <p:sldId id="1151" r:id="rId5"/>
    <p:sldId id="1152" r:id="rId6"/>
    <p:sldId id="983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53"/>
            <p14:sldId id="1151"/>
            <p14:sldId id="1152"/>
            <p14:sldId id="9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9305" autoAdjust="0"/>
  </p:normalViewPr>
  <p:slideViewPr>
    <p:cSldViewPr snapToGrid="0">
      <p:cViewPr varScale="1">
        <p:scale>
          <a:sx n="163" d="100"/>
          <a:sy n="163" d="100"/>
        </p:scale>
        <p:origin x="206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6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MAC </a:t>
            </a:r>
            <a:r>
              <a:rPr lang="en-US" altLang="zh-TW" sz="3200" dirty="0">
                <a:solidFill>
                  <a:srgbClr val="333333"/>
                </a:solidFill>
                <a:ea typeface="新細明體" charset="-120"/>
              </a:rPr>
              <a:t>S</a:t>
            </a: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P 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2019/12/12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 SP only 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71584" y="9525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84" y="119743"/>
            <a:ext cx="5055276" cy="673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919" y="1309957"/>
            <a:ext cx="176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Total Area large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Not use this option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002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 bwMode="auto">
          <a:xfrm>
            <a:off x="1467631" y="11927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47784" y="2325881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78612" y="4459501"/>
            <a:ext cx="815670" cy="7539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Normalization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1668" y="1403057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Multiplier</a:t>
            </a:r>
            <a:b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</a:b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(24x24)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619164" y="1099469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879752" y="1099469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20040" y="369996"/>
            <a:ext cx="504306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新細明體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3860" y="320447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29000" y="365940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8645" y="1097996"/>
            <a:ext cx="31524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1621522" y="291374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39967" y="1663018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77908" y="3717378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13077" y="2790292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neg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0" name="直線單箭頭接點 19"/>
          <p:cNvCxnSpPr>
            <a:stCxn id="8" idx="2"/>
          </p:cNvCxnSpPr>
          <p:nvPr/>
        </p:nvCxnSpPr>
        <p:spPr>
          <a:xfrm flipH="1">
            <a:off x="5776205" y="2109812"/>
            <a:ext cx="101" cy="6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831630" y="2641261"/>
            <a:ext cx="40" cy="1526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4618616" y="2550847"/>
            <a:ext cx="985244" cy="2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7" idx="2"/>
            <a:endCxn id="50" idx="0"/>
          </p:cNvCxnSpPr>
          <p:nvPr/>
        </p:nvCxnSpPr>
        <p:spPr>
          <a:xfrm>
            <a:off x="5186447" y="5213412"/>
            <a:ext cx="4435" cy="25585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78543" y="5731775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1621522" y="4958085"/>
            <a:ext cx="57626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33032" y="1730739"/>
            <a:ext cx="230827" cy="16373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0553" y="813287"/>
            <a:ext cx="622326" cy="3057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Calc.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2987564" y="706160"/>
            <a:ext cx="1" cy="107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182156" y="610955"/>
            <a:ext cx="0" cy="20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3406648" y="701052"/>
            <a:ext cx="290" cy="11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60570" y="511215"/>
            <a:ext cx="25401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43025" y="416645"/>
            <a:ext cx="278302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64761" y="506742"/>
            <a:ext cx="28440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92402" y="139245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95302" y="813287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2800" y="813719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44250" y="813719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501668" y="519079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062725" y="519079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618199" y="551542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63299" y="2792255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pos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5" name="直線單箭頭接點 44"/>
          <p:cNvCxnSpPr>
            <a:stCxn id="40" idx="2"/>
            <a:endCxn id="80" idx="0"/>
          </p:cNvCxnSpPr>
          <p:nvPr/>
        </p:nvCxnSpPr>
        <p:spPr>
          <a:xfrm flipH="1">
            <a:off x="4615244" y="1099469"/>
            <a:ext cx="3009" cy="10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599833" y="2550849"/>
            <a:ext cx="0" cy="19048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748617" y="2985872"/>
            <a:ext cx="7138" cy="84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783212" y="5469266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Rounding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5190882" y="5812166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5598461" y="5580682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5740431" y="2217305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791854" y="2093070"/>
            <a:ext cx="303662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48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5648859" y="306524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00294" y="2985872"/>
            <a:ext cx="374848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7" name="直線接點 56"/>
          <p:cNvCxnSpPr/>
          <p:nvPr/>
        </p:nvCxnSpPr>
        <p:spPr>
          <a:xfrm>
            <a:off x="4707074" y="306805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758509" y="298868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4831482" y="2641261"/>
            <a:ext cx="94462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64724" y="813719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61450" y="5492493"/>
            <a:ext cx="301148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2" name="直線接點 61"/>
          <p:cNvCxnSpPr/>
          <p:nvPr/>
        </p:nvCxnSpPr>
        <p:spPr>
          <a:xfrm flipH="1">
            <a:off x="5598892" y="5723252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561449" y="5602513"/>
            <a:ext cx="241687" cy="1608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4" name="直線單箭頭接點 63"/>
          <p:cNvCxnSpPr>
            <a:stCxn id="81" idx="3"/>
            <a:endCxn id="28" idx="1"/>
          </p:cNvCxnSpPr>
          <p:nvPr/>
        </p:nvCxnSpPr>
        <p:spPr>
          <a:xfrm>
            <a:off x="4889262" y="1809705"/>
            <a:ext cx="143770" cy="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9" idx="2"/>
            <a:endCxn id="81" idx="1"/>
          </p:cNvCxnSpPr>
          <p:nvPr/>
        </p:nvCxnSpPr>
        <p:spPr>
          <a:xfrm rot="16200000" flipH="1">
            <a:off x="3410535" y="880252"/>
            <a:ext cx="690633" cy="11682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677997" y="5925460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Exception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5196878" y="6096910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455563" y="809068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9" name="直線單箭頭接點 68"/>
          <p:cNvCxnSpPr>
            <a:stCxn id="68" idx="2"/>
          </p:cNvCxnSpPr>
          <p:nvPr/>
        </p:nvCxnSpPr>
        <p:spPr>
          <a:xfrm flipH="1">
            <a:off x="6861291" y="1151968"/>
            <a:ext cx="1307" cy="1180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6861619" y="2325882"/>
            <a:ext cx="979" cy="263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6861291" y="4958085"/>
            <a:ext cx="656" cy="148876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梯形 72"/>
          <p:cNvSpPr/>
          <p:nvPr/>
        </p:nvSpPr>
        <p:spPr>
          <a:xfrm rot="10800000">
            <a:off x="4661183" y="6367156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stCxn id="73" idx="1"/>
          </p:cNvCxnSpPr>
          <p:nvPr/>
        </p:nvCxnSpPr>
        <p:spPr>
          <a:xfrm>
            <a:off x="5321248" y="6446848"/>
            <a:ext cx="1540043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408632" y="5901329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782889" y="6178078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030044" y="6526541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0" idx="0"/>
          </p:cNvCxnSpPr>
          <p:nvPr/>
        </p:nvCxnSpPr>
        <p:spPr>
          <a:xfrm>
            <a:off x="3938651" y="548969"/>
            <a:ext cx="76" cy="26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614220" y="377214"/>
            <a:ext cx="639669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instructions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41241" y="1202494"/>
            <a:ext cx="548005" cy="18125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Invert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339987" y="1504114"/>
            <a:ext cx="549275" cy="611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Alignment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82" name="直線單箭頭接點 81"/>
          <p:cNvCxnSpPr>
            <a:stCxn id="80" idx="2"/>
            <a:endCxn id="81" idx="0"/>
          </p:cNvCxnSpPr>
          <p:nvPr/>
        </p:nvCxnSpPr>
        <p:spPr>
          <a:xfrm flipH="1">
            <a:off x="4614625" y="1383745"/>
            <a:ext cx="619" cy="120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60" idx="2"/>
            <a:endCxn id="80" idx="1"/>
          </p:cNvCxnSpPr>
          <p:nvPr/>
        </p:nvCxnSpPr>
        <p:spPr>
          <a:xfrm rot="16200000" flipH="1">
            <a:off x="4052958" y="1004837"/>
            <a:ext cx="174052" cy="4025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1" idx="2"/>
          </p:cNvCxnSpPr>
          <p:nvPr/>
        </p:nvCxnSpPr>
        <p:spPr>
          <a:xfrm>
            <a:off x="4614625" y="2115296"/>
            <a:ext cx="3561" cy="676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梯形 84"/>
          <p:cNvSpPr/>
          <p:nvPr/>
        </p:nvSpPr>
        <p:spPr>
          <a:xfrm rot="10800000">
            <a:off x="4368562" y="3837682"/>
            <a:ext cx="1635971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stCxn id="19" idx="2"/>
          </p:cNvCxnSpPr>
          <p:nvPr/>
        </p:nvCxnSpPr>
        <p:spPr>
          <a:xfrm flipH="1">
            <a:off x="5687617" y="2985872"/>
            <a:ext cx="98" cy="85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4571368" y="2212541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622802" y="2095066"/>
            <a:ext cx="301543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4" name="直線接點 93"/>
          <p:cNvCxnSpPr/>
          <p:nvPr/>
        </p:nvCxnSpPr>
        <p:spPr>
          <a:xfrm>
            <a:off x="5743252" y="255406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794687" y="247469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74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97" name="直線單箭頭接點 96"/>
          <p:cNvCxnSpPr>
            <a:endCxn id="44" idx="3"/>
          </p:cNvCxnSpPr>
          <p:nvPr/>
        </p:nvCxnSpPr>
        <p:spPr>
          <a:xfrm flipH="1">
            <a:off x="5011939" y="2890045"/>
            <a:ext cx="132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endCxn id="19" idx="3"/>
          </p:cNvCxnSpPr>
          <p:nvPr/>
        </p:nvCxnSpPr>
        <p:spPr>
          <a:xfrm flipH="1">
            <a:off x="5962352" y="2888082"/>
            <a:ext cx="118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112003" y="2782686"/>
            <a:ext cx="254000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68872" y="2778999"/>
            <a:ext cx="25209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5580596" y="2737862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5752163" y="2737601"/>
            <a:ext cx="45085" cy="45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33887" y="3907179"/>
            <a:ext cx="698749" cy="1587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complement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4" name="直線單箭頭接點 103"/>
          <p:cNvCxnSpPr>
            <a:stCxn id="85" idx="0"/>
            <a:endCxn id="7" idx="0"/>
          </p:cNvCxnSpPr>
          <p:nvPr/>
        </p:nvCxnSpPr>
        <p:spPr>
          <a:xfrm flipH="1">
            <a:off x="5186447" y="3997067"/>
            <a:ext cx="100" cy="46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113" idx="0"/>
            <a:endCxn id="7" idx="1"/>
          </p:cNvCxnSpPr>
          <p:nvPr/>
        </p:nvCxnSpPr>
        <p:spPr>
          <a:xfrm rot="16200000" flipH="1">
            <a:off x="3975720" y="4033564"/>
            <a:ext cx="83445" cy="15223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2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21919" y="1309957"/>
            <a:ext cx="1760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F1 alignment74-bit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dual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</a:t>
            </a:r>
            <a:r>
              <a:rPr lang="en-US" altLang="zh-TW" sz="1200" smtClean="0"/>
              <a:t>74 bits </a:t>
            </a:r>
            <a:endParaRPr lang="en-US" altLang="zh-TW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 swap needed</a:t>
            </a:r>
          </a:p>
          <a:p>
            <a:r>
              <a:rPr lang="en-US" altLang="zh-TW" sz="1200" dirty="0" smtClean="0"/>
              <a:t>      (Faster)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err="1" smtClean="0"/>
              <a:t>LZ_counter</a:t>
            </a:r>
            <a:r>
              <a:rPr lang="en-US" altLang="zh-TW" sz="1200" dirty="0" smtClean="0"/>
              <a:t> longer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Normalization mux larger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Use this option</a:t>
            </a:r>
            <a:endParaRPr lang="zh-TW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2694835" y="4037629"/>
            <a:ext cx="585483" cy="2464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</a:t>
            </a: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lz_num </a:t>
            </a:r>
            <a:r>
              <a:rPr lang="en-US" sz="700" kern="100" dirty="0" err="1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calc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13" name="梯形 112"/>
          <p:cNvSpPr/>
          <p:nvPr/>
        </p:nvSpPr>
        <p:spPr>
          <a:xfrm rot="10800000">
            <a:off x="2711985" y="4593627"/>
            <a:ext cx="1088575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114" name="直線單箭頭接點 113"/>
          <p:cNvCxnSpPr>
            <a:stCxn id="112" idx="2"/>
          </p:cNvCxnSpPr>
          <p:nvPr/>
        </p:nvCxnSpPr>
        <p:spPr>
          <a:xfrm>
            <a:off x="2987577" y="4284082"/>
            <a:ext cx="0" cy="31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2951281" y="2799577"/>
            <a:ext cx="405130" cy="8870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LZA positive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638986" y="2798942"/>
            <a:ext cx="394335" cy="8877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LZA </a:t>
            </a: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negative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63" name="直線單箭頭接點 162"/>
          <p:cNvCxnSpPr/>
          <p:nvPr/>
        </p:nvCxnSpPr>
        <p:spPr>
          <a:xfrm flipH="1">
            <a:off x="3061771" y="2554067"/>
            <a:ext cx="1270" cy="24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endCxn id="190" idx="0"/>
          </p:cNvCxnSpPr>
          <p:nvPr/>
        </p:nvCxnSpPr>
        <p:spPr>
          <a:xfrm flipH="1">
            <a:off x="3938645" y="2637652"/>
            <a:ext cx="2253" cy="107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H="1">
            <a:off x="3061771" y="2550847"/>
            <a:ext cx="1551508" cy="0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梯形 166"/>
          <p:cNvSpPr/>
          <p:nvPr/>
        </p:nvSpPr>
        <p:spPr>
          <a:xfrm rot="10800000">
            <a:off x="3056056" y="3837802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68" name="直線單箭頭接點 167"/>
          <p:cNvCxnSpPr/>
          <p:nvPr/>
        </p:nvCxnSpPr>
        <p:spPr>
          <a:xfrm>
            <a:off x="3515796" y="3990202"/>
            <a:ext cx="317" cy="6034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>
            <a:off x="3254176" y="2637652"/>
            <a:ext cx="1905" cy="16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endCxn id="189" idx="0"/>
          </p:cNvCxnSpPr>
          <p:nvPr/>
        </p:nvCxnSpPr>
        <p:spPr>
          <a:xfrm>
            <a:off x="3767256" y="2554067"/>
            <a:ext cx="139" cy="1911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H="1" flipV="1">
            <a:off x="3254176" y="2637652"/>
            <a:ext cx="1577307" cy="3662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59" idx="2"/>
          </p:cNvCxnSpPr>
          <p:nvPr/>
        </p:nvCxnSpPr>
        <p:spPr>
          <a:xfrm>
            <a:off x="3153846" y="3686672"/>
            <a:ext cx="0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/>
          <p:nvPr/>
        </p:nvCxnSpPr>
        <p:spPr>
          <a:xfrm>
            <a:off x="3848486" y="3686672"/>
            <a:ext cx="0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endCxn id="167" idx="1"/>
          </p:cNvCxnSpPr>
          <p:nvPr/>
        </p:nvCxnSpPr>
        <p:spPr>
          <a:xfrm flipH="1" flipV="1">
            <a:off x="3898366" y="3917494"/>
            <a:ext cx="53137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橢圓 188"/>
          <p:cNvSpPr/>
          <p:nvPr/>
        </p:nvSpPr>
        <p:spPr>
          <a:xfrm>
            <a:off x="3744535" y="2745201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90" name="橢圓 189"/>
          <p:cNvSpPr/>
          <p:nvPr/>
        </p:nvSpPr>
        <p:spPr>
          <a:xfrm>
            <a:off x="3916102" y="2744940"/>
            <a:ext cx="45085" cy="45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074160" y="3078234"/>
            <a:ext cx="581027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comparator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>
            <a:off x="4251842" y="3273814"/>
            <a:ext cx="0" cy="6333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4164051" y="2554067"/>
            <a:ext cx="0" cy="51118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>
            <a:off x="4316451" y="2649634"/>
            <a:ext cx="0" cy="41556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9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 bwMode="auto">
          <a:xfrm>
            <a:off x="1485900" y="0"/>
            <a:ext cx="6242957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95834" y="2436632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56179" y="3291167"/>
            <a:ext cx="549778" cy="1960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Alignment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750" y="4663219"/>
            <a:ext cx="815670" cy="343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Normalization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4818" y="1451358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Multiplier</a:t>
            </a:r>
            <a:b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</a:b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(24x24)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562314" y="1147770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822902" y="1147770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85385" y="461837"/>
            <a:ext cx="608219" cy="1487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fraction3</a:t>
            </a:r>
            <a:endParaRPr lang="zh-TW" sz="14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07010" y="368748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2150" y="405533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5" name="直線單箭頭接點 14"/>
          <p:cNvCxnSpPr>
            <a:stCxn id="7" idx="2"/>
          </p:cNvCxnSpPr>
          <p:nvPr/>
        </p:nvCxnSpPr>
        <p:spPr>
          <a:xfrm flipH="1">
            <a:off x="4630767" y="3487170"/>
            <a:ext cx="301" cy="3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48614" y="1203955"/>
            <a:ext cx="254266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7" name="直線單箭頭接點 16"/>
          <p:cNvCxnSpPr>
            <a:endCxn id="57" idx="0"/>
          </p:cNvCxnSpPr>
          <p:nvPr/>
        </p:nvCxnSpPr>
        <p:spPr>
          <a:xfrm flipH="1">
            <a:off x="2759180" y="4219097"/>
            <a:ext cx="3902" cy="124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669572" y="453975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88017" y="1711319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5958" y="3765679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6227" y="2838593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22" name="直線單箭頭接點 21"/>
          <p:cNvCxnSpPr>
            <a:stCxn id="9" idx="2"/>
          </p:cNvCxnSpPr>
          <p:nvPr/>
        </p:nvCxnSpPr>
        <p:spPr>
          <a:xfrm>
            <a:off x="4719456" y="2158113"/>
            <a:ext cx="8905" cy="675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354716" y="2689562"/>
            <a:ext cx="40" cy="1444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3111314" y="2599148"/>
            <a:ext cx="1439911" cy="1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2"/>
            <a:endCxn id="59" idx="0"/>
          </p:cNvCxnSpPr>
          <p:nvPr/>
        </p:nvCxnSpPr>
        <p:spPr>
          <a:xfrm>
            <a:off x="3957585" y="5006728"/>
            <a:ext cx="155" cy="34948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976678" y="3817700"/>
            <a:ext cx="1974762" cy="263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Adder/</a:t>
            </a:r>
            <a:r>
              <a:rPr lang="en-US" sz="800" kern="100" dirty="0" err="1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Suber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 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</a:t>
            </a:r>
            <a:r>
              <a:rPr lang="en-US" sz="8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48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-bit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)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7" name="直線單箭頭接點 26"/>
          <p:cNvCxnSpPr>
            <a:stCxn id="26" idx="2"/>
            <a:endCxn id="8" idx="0"/>
          </p:cNvCxnSpPr>
          <p:nvPr/>
        </p:nvCxnSpPr>
        <p:spPr>
          <a:xfrm flipH="1">
            <a:off x="3957585" y="4081225"/>
            <a:ext cx="6474" cy="581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1661449" y="4953363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216852" y="5483620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25956" y="5367631"/>
            <a:ext cx="252095" cy="191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55189" y="3706478"/>
            <a:ext cx="171426" cy="1379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62310" y="1451357"/>
            <a:ext cx="549275" cy="4056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Gen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4" name="直線單箭頭接點 33"/>
          <p:cNvCxnSpPr>
            <a:stCxn id="37" idx="2"/>
          </p:cNvCxnSpPr>
          <p:nvPr/>
        </p:nvCxnSpPr>
        <p:spPr>
          <a:xfrm>
            <a:off x="5941596" y="900105"/>
            <a:ext cx="8586" cy="55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8" idx="2"/>
            <a:endCxn id="33" idx="0"/>
          </p:cNvCxnSpPr>
          <p:nvPr/>
        </p:nvCxnSpPr>
        <p:spPr>
          <a:xfrm>
            <a:off x="6136531" y="804899"/>
            <a:ext cx="417" cy="6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338654" y="894996"/>
            <a:ext cx="0" cy="556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94960" y="700687"/>
            <a:ext cx="293271" cy="1994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exp1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68564" y="610589"/>
            <a:ext cx="335934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90782" y="707744"/>
            <a:ext cx="410043" cy="187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3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0" name="直線接點 39"/>
          <p:cNvCxnSpPr>
            <a:stCxn id="73" idx="2"/>
          </p:cNvCxnSpPr>
          <p:nvPr/>
        </p:nvCxnSpPr>
        <p:spPr>
          <a:xfrm flipH="1">
            <a:off x="2148614" y="1167369"/>
            <a:ext cx="81" cy="278264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140452" y="187546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38452" y="861588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65950" y="862020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09596" y="862020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4444818" y="567380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005875" y="567380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endCxn id="44" idx="0"/>
          </p:cNvCxnSpPr>
          <p:nvPr/>
        </p:nvCxnSpPr>
        <p:spPr>
          <a:xfrm>
            <a:off x="3083545" y="599843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944965" y="2840556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111657" y="1148011"/>
            <a:ext cx="35" cy="168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543079" y="2599150"/>
            <a:ext cx="193" cy="234825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728159" y="2689562"/>
            <a:ext cx="99847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43175" y="2599149"/>
            <a:ext cx="1396814" cy="1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21" idx="3"/>
            <a:endCxn id="80" idx="1"/>
          </p:cNvCxnSpPr>
          <p:nvPr/>
        </p:nvCxnSpPr>
        <p:spPr>
          <a:xfrm flipV="1">
            <a:off x="4905502" y="2934075"/>
            <a:ext cx="583563" cy="2308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8" idx="3"/>
            <a:endCxn id="21" idx="1"/>
          </p:cNvCxnSpPr>
          <p:nvPr/>
        </p:nvCxnSpPr>
        <p:spPr>
          <a:xfrm flipV="1">
            <a:off x="3493605" y="2936383"/>
            <a:ext cx="862622" cy="196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21" idx="2"/>
            <a:endCxn id="7" idx="0"/>
          </p:cNvCxnSpPr>
          <p:nvPr/>
        </p:nvCxnSpPr>
        <p:spPr>
          <a:xfrm>
            <a:off x="4630865" y="3034173"/>
            <a:ext cx="203" cy="25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8" idx="2"/>
          </p:cNvCxnSpPr>
          <p:nvPr/>
        </p:nvCxnSpPr>
        <p:spPr>
          <a:xfrm flipH="1">
            <a:off x="3219227" y="3036136"/>
            <a:ext cx="58" cy="781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484542" y="4343516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err="1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LZ_counter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763038" y="4219097"/>
            <a:ext cx="120077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550070" y="5356215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Rounding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0" name="直線接點 59"/>
          <p:cNvCxnSpPr>
            <a:stCxn id="59" idx="2"/>
          </p:cNvCxnSpPr>
          <p:nvPr/>
        </p:nvCxnSpPr>
        <p:spPr>
          <a:xfrm>
            <a:off x="3957740" y="5699115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65319" y="5467631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763038" y="4918794"/>
            <a:ext cx="78671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57" idx="2"/>
            <a:endCxn id="108" idx="0"/>
          </p:cNvCxnSpPr>
          <p:nvPr/>
        </p:nvCxnSpPr>
        <p:spPr>
          <a:xfrm>
            <a:off x="2759180" y="4539096"/>
            <a:ext cx="0" cy="5461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4822486" y="3487170"/>
            <a:ext cx="104" cy="2146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683581" y="2265606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735004" y="2185821"/>
            <a:ext cx="25336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48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4592009" y="3113548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643444" y="3034173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48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3177612" y="3180106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29047" y="3100731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48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1" name="直線接點 70"/>
          <p:cNvCxnSpPr>
            <a:endCxn id="7" idx="3"/>
          </p:cNvCxnSpPr>
          <p:nvPr/>
        </p:nvCxnSpPr>
        <p:spPr>
          <a:xfrm flipH="1">
            <a:off x="4905957" y="3389169"/>
            <a:ext cx="13566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354592" y="2689562"/>
            <a:ext cx="1373567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874692" y="862020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endCxn id="26" idx="1"/>
          </p:cNvCxnSpPr>
          <p:nvPr/>
        </p:nvCxnSpPr>
        <p:spPr>
          <a:xfrm>
            <a:off x="2148668" y="3949463"/>
            <a:ext cx="828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318250" y="5320002"/>
            <a:ext cx="170815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822590" y="3701860"/>
            <a:ext cx="495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318009" y="3701860"/>
            <a:ext cx="118" cy="17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4365750" y="5610201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328308" y="5538230"/>
            <a:ext cx="170180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89065" y="2833976"/>
            <a:ext cx="518773" cy="2001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Compare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5939853" y="2599150"/>
            <a:ext cx="0" cy="2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5726499" y="2689562"/>
            <a:ext cx="0" cy="14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6258278" y="1856977"/>
            <a:ext cx="4214" cy="1532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33" idx="2"/>
            <a:endCxn id="80" idx="3"/>
          </p:cNvCxnSpPr>
          <p:nvPr/>
        </p:nvCxnSpPr>
        <p:spPr>
          <a:xfrm rot="5400000">
            <a:off x="5533837" y="2330963"/>
            <a:ext cx="1077113" cy="1291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444855" y="5812409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Exception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endCxn id="85" idx="1"/>
          </p:cNvCxnSpPr>
          <p:nvPr/>
        </p:nvCxnSpPr>
        <p:spPr>
          <a:xfrm>
            <a:off x="3963736" y="5983859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3613" y="1203955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8" name="直線單箭頭接點 87"/>
          <p:cNvCxnSpPr>
            <a:stCxn id="87" idx="2"/>
          </p:cNvCxnSpPr>
          <p:nvPr/>
        </p:nvCxnSpPr>
        <p:spPr>
          <a:xfrm flipH="1">
            <a:off x="6910484" y="1546855"/>
            <a:ext cx="164" cy="889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6910489" y="2436632"/>
            <a:ext cx="0" cy="171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910484" y="3487170"/>
            <a:ext cx="0" cy="171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6910325" y="5206750"/>
            <a:ext cx="159" cy="11270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梯形 91"/>
          <p:cNvSpPr/>
          <p:nvPr/>
        </p:nvSpPr>
        <p:spPr>
          <a:xfrm rot="10800000">
            <a:off x="3428041" y="6254105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93" name="直線單箭頭接點 92"/>
          <p:cNvCxnSpPr>
            <a:stCxn id="92" idx="1"/>
          </p:cNvCxnSpPr>
          <p:nvPr/>
        </p:nvCxnSpPr>
        <p:spPr>
          <a:xfrm>
            <a:off x="4088106" y="6333797"/>
            <a:ext cx="282237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175490" y="5788278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Values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95" name="直線接點 94"/>
          <p:cNvCxnSpPr/>
          <p:nvPr/>
        </p:nvCxnSpPr>
        <p:spPr>
          <a:xfrm>
            <a:off x="3549747" y="6065027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92" idx="0"/>
          </p:cNvCxnSpPr>
          <p:nvPr/>
        </p:nvCxnSpPr>
        <p:spPr>
          <a:xfrm flipH="1">
            <a:off x="3796902" y="6413490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1" y="23608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3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121920" y="1309957"/>
            <a:ext cx="1752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alignment 22-bit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single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22 bits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Need Swap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Slower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Not use this option</a:t>
            </a:r>
            <a:endParaRPr lang="zh-TW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2484542" y="4593706"/>
            <a:ext cx="549275" cy="250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Subnormal Detection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13" name="直線接點 112"/>
          <p:cNvCxnSpPr>
            <a:stCxn id="108" idx="2"/>
          </p:cNvCxnSpPr>
          <p:nvPr/>
        </p:nvCxnSpPr>
        <p:spPr bwMode="auto">
          <a:xfrm flipH="1">
            <a:off x="2759179" y="4843896"/>
            <a:ext cx="1" cy="7489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5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168948</TotalTime>
  <Words>228</Words>
  <Application>Microsoft Office PowerPoint</Application>
  <PresentationFormat>如螢幕大小 (4:3)</PresentationFormat>
  <Paragraphs>129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新細明體</vt:lpstr>
      <vt:lpstr>Arial</vt:lpstr>
      <vt:lpstr>Calibri</vt:lpstr>
      <vt:lpstr>Georgia</vt:lpstr>
      <vt:lpstr>Tahoma</vt:lpstr>
      <vt:lpstr>Times New Roman</vt:lpstr>
      <vt:lpstr>Verdana</vt:lpstr>
      <vt:lpstr>Wingdings</vt:lpstr>
      <vt:lpstr>母片</vt:lpstr>
      <vt:lpstr>[Alpaca]: FPU MAC SP Pipeline uArch</vt:lpstr>
      <vt:lpstr>MAC SP only Pipeline uArch</vt:lpstr>
      <vt:lpstr>PowerPoint 簡報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Edward Chia-Ming Chang(張家銘)</cp:lastModifiedBy>
  <cp:revision>2649</cp:revision>
  <cp:lastPrinted>2018-05-08T06:45:15Z</cp:lastPrinted>
  <dcterms:created xsi:type="dcterms:W3CDTF">2018-01-08T00:52:47Z</dcterms:created>
  <dcterms:modified xsi:type="dcterms:W3CDTF">2021-03-11T09:47:31Z</dcterms:modified>
</cp:coreProperties>
</file>