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8"/>
  </p:notesMasterIdLst>
  <p:handoutMasterIdLst>
    <p:handoutMasterId r:id="rId9"/>
  </p:handoutMasterIdLst>
  <p:sldIdLst>
    <p:sldId id="525" r:id="rId2"/>
    <p:sldId id="1078" r:id="rId3"/>
    <p:sldId id="1153" r:id="rId4"/>
    <p:sldId id="1151" r:id="rId5"/>
    <p:sldId id="1152" r:id="rId6"/>
    <p:sldId id="983" r:id="rId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5DDD8D6-79C9-4DFF-815F-89DA4795BEEB}">
          <p14:sldIdLst>
            <p14:sldId id="525"/>
            <p14:sldId id="1078"/>
            <p14:sldId id="1153"/>
            <p14:sldId id="1151"/>
            <p14:sldId id="1152"/>
            <p14:sldId id="983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80EBB"/>
    <a:srgbClr val="FF3399"/>
    <a:srgbClr val="FDC7FD"/>
    <a:srgbClr val="FF99FF"/>
    <a:srgbClr val="FFCBFB"/>
    <a:srgbClr val="1C71A6"/>
    <a:srgbClr val="000066"/>
    <a:srgbClr val="FFFFCC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中等深淺樣式 3 - 輔色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淺色樣式 2 - 輔色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38" autoAdjust="0"/>
    <p:restoredTop sz="99305" autoAdjust="0"/>
  </p:normalViewPr>
  <p:slideViewPr>
    <p:cSldViewPr snapToGrid="0">
      <p:cViewPr varScale="1">
        <p:scale>
          <a:sx n="105" d="100"/>
          <a:sy n="105" d="100"/>
        </p:scale>
        <p:origin x="-998" y="-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2928"/>
        <p:guide pos="220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970159" y="0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2019/12/12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970159" y="8829648"/>
            <a:ext cx="3038604" cy="4652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0159" y="0"/>
            <a:ext cx="3038604" cy="463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9788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713" y="4416311"/>
            <a:ext cx="5608975" cy="4181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0159" y="8832621"/>
            <a:ext cx="3038604" cy="4622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dirty="0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6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2350" y="4416311"/>
            <a:ext cx="5605701" cy="418144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>
          <a:xfrm>
            <a:off x="316234" y="2824481"/>
            <a:ext cx="8658225" cy="1269049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 algn="l">
              <a:defRPr b="1" i="1">
                <a:solidFill>
                  <a:schemeClr val="tx1"/>
                </a:solidFill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75541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0372" y="1240981"/>
            <a:ext cx="8632372" cy="5230059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624207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0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8536" y="142875"/>
            <a:ext cx="85915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2720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2720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813" y="222250"/>
            <a:ext cx="8615362" cy="4873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219200"/>
            <a:ext cx="4133850" cy="5105400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0" r:id="rId4"/>
    <p:sldLayoutId id="2147483744" r:id="rId5"/>
    <p:sldLayoutId id="2147483751" r:id="rId6"/>
    <p:sldLayoutId id="2147483741" r:id="rId7"/>
    <p:sldLayoutId id="2147483748" r:id="rId8"/>
    <p:sldLayoutId id="2147483746" r:id="rId9"/>
    <p:sldLayoutId id="2147483745" r:id="rId10"/>
    <p:sldLayoutId id="2147483765" r:id="rId11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4478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[Alpaca]: FPU MAC </a:t>
            </a:r>
            <a:r>
              <a:rPr lang="en-US" altLang="zh-TW" sz="3200" dirty="0">
                <a:solidFill>
                  <a:srgbClr val="333333"/>
                </a:solidFill>
                <a:ea typeface="新細明體" charset="-120"/>
              </a:rPr>
              <a:t>S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 </a:t>
            </a:r>
            <a:r>
              <a:rPr lang="en-US" altLang="zh-TW" sz="3200" dirty="0" smtClean="0">
                <a:solidFill>
                  <a:srgbClr val="333333"/>
                </a:solidFill>
                <a:ea typeface="新細明體" charset="-120"/>
              </a:rPr>
              <a:t>Pipeline uArch</a:t>
            </a: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646331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Eric</a:t>
            </a: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2019/12/12</a:t>
            </a:r>
            <a:endParaRPr lang="en-US" altLang="zh-TW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MAC HP only Pipeline uArch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01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684" y="119743"/>
            <a:ext cx="5055276" cy="6738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7002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矩形 107"/>
          <p:cNvSpPr/>
          <p:nvPr/>
        </p:nvSpPr>
        <p:spPr bwMode="auto">
          <a:xfrm>
            <a:off x="1471584" y="9525"/>
            <a:ext cx="6310341" cy="6848475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47784" y="2325881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673712" y="4641103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Normalization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96768" y="1403057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Multiplier</a:t>
            </a:r>
            <a:b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</a:b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(24x24)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>
            <a:off x="4514264" y="1099469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4774852" y="1099469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3315140" y="369996"/>
            <a:ext cx="504306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新細明體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158960" y="320447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724100" y="365940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fraction2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833745" y="1238204"/>
            <a:ext cx="31524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endCxn id="48" idx="0"/>
          </p:cNvCxnSpPr>
          <p:nvPr/>
        </p:nvCxnSpPr>
        <p:spPr>
          <a:xfrm flipH="1">
            <a:off x="3364904" y="3474600"/>
            <a:ext cx="3804" cy="1393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/>
          <p:cNvCxnSpPr/>
          <p:nvPr/>
        </p:nvCxnSpPr>
        <p:spPr>
          <a:xfrm flipV="1">
            <a:off x="1621522" y="291374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7139967" y="1663018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77908" y="3717378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4308177" y="2790292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neg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20" name="直線單箭頭接點 19"/>
          <p:cNvCxnSpPr>
            <a:stCxn id="8" idx="2"/>
          </p:cNvCxnSpPr>
          <p:nvPr/>
        </p:nvCxnSpPr>
        <p:spPr>
          <a:xfrm flipH="1">
            <a:off x="4671305" y="2109812"/>
            <a:ext cx="101" cy="6315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3726730" y="2641261"/>
            <a:ext cx="40" cy="152655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/>
          <p:cNvCxnSpPr/>
          <p:nvPr/>
        </p:nvCxnSpPr>
        <p:spPr>
          <a:xfrm flipH="1">
            <a:off x="3513716" y="2550847"/>
            <a:ext cx="985244" cy="2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>
            <a:stCxn id="7" idx="2"/>
            <a:endCxn id="50" idx="0"/>
          </p:cNvCxnSpPr>
          <p:nvPr/>
        </p:nvCxnSpPr>
        <p:spPr>
          <a:xfrm>
            <a:off x="4081547" y="4984612"/>
            <a:ext cx="4435" cy="484654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7178543" y="5731775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26" name="直線接點 25"/>
          <p:cNvCxnSpPr/>
          <p:nvPr/>
        </p:nvCxnSpPr>
        <p:spPr>
          <a:xfrm flipV="1">
            <a:off x="1621522" y="532093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/>
          <p:cNvSpPr/>
          <p:nvPr/>
        </p:nvSpPr>
        <p:spPr>
          <a:xfrm>
            <a:off x="3928132" y="1919715"/>
            <a:ext cx="230827" cy="163737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29" name="矩形 28"/>
          <p:cNvSpPr/>
          <p:nvPr/>
        </p:nvSpPr>
        <p:spPr>
          <a:xfrm>
            <a:off x="1755653" y="813287"/>
            <a:ext cx="622326" cy="30578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Calc.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單箭頭接點 29"/>
          <p:cNvCxnSpPr/>
          <p:nvPr/>
        </p:nvCxnSpPr>
        <p:spPr>
          <a:xfrm flipH="1">
            <a:off x="1882664" y="706160"/>
            <a:ext cx="1" cy="1075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/>
          <p:cNvCxnSpPr/>
          <p:nvPr/>
        </p:nvCxnSpPr>
        <p:spPr>
          <a:xfrm>
            <a:off x="2077256" y="610955"/>
            <a:ext cx="0" cy="2027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/>
          <p:cNvCxnSpPr/>
          <p:nvPr/>
        </p:nvCxnSpPr>
        <p:spPr>
          <a:xfrm flipH="1">
            <a:off x="2301748" y="701052"/>
            <a:ext cx="290" cy="1126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1755670" y="511215"/>
            <a:ext cx="25401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exp1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1938125" y="416645"/>
            <a:ext cx="278302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exp2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59861" y="506742"/>
            <a:ext cx="28440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exp3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7092402" y="139245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690402" y="813287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17900" y="813719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39350" y="813719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1" name="直線單箭頭接點 40"/>
          <p:cNvCxnSpPr/>
          <p:nvPr/>
        </p:nvCxnSpPr>
        <p:spPr>
          <a:xfrm>
            <a:off x="4396768" y="519079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4957825" y="519079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3513299" y="551542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3358399" y="2792255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Add (</a:t>
            </a:r>
            <a:r>
              <a:rPr lang="en-US" sz="700" kern="100" dirty="0" err="1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pos</a:t>
            </a: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)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5" name="直線單箭頭接點 44"/>
          <p:cNvCxnSpPr>
            <a:stCxn id="40" idx="2"/>
            <a:endCxn id="80" idx="0"/>
          </p:cNvCxnSpPr>
          <p:nvPr/>
        </p:nvCxnSpPr>
        <p:spPr>
          <a:xfrm flipH="1">
            <a:off x="3510344" y="1099469"/>
            <a:ext cx="3009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494933" y="2550849"/>
            <a:ext cx="0" cy="190483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3643717" y="2985872"/>
            <a:ext cx="0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090266" y="3613959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err="1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LZ_counter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49" name="直線接點 48"/>
          <p:cNvCxnSpPr/>
          <p:nvPr/>
        </p:nvCxnSpPr>
        <p:spPr>
          <a:xfrm flipV="1">
            <a:off x="3368645" y="3474592"/>
            <a:ext cx="708389" cy="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矩形 49"/>
          <p:cNvSpPr/>
          <p:nvPr/>
        </p:nvSpPr>
        <p:spPr>
          <a:xfrm>
            <a:off x="3678312" y="5469266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Rounding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1" name="直線接點 50"/>
          <p:cNvCxnSpPr/>
          <p:nvPr/>
        </p:nvCxnSpPr>
        <p:spPr>
          <a:xfrm>
            <a:off x="4085982" y="5812166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 flipH="1">
            <a:off x="4493561" y="5580682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/>
          <p:nvPr/>
        </p:nvCxnSpPr>
        <p:spPr>
          <a:xfrm>
            <a:off x="4635531" y="2217305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4686954" y="2093070"/>
            <a:ext cx="303662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48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55" name="直線接點 54"/>
          <p:cNvCxnSpPr/>
          <p:nvPr/>
        </p:nvCxnSpPr>
        <p:spPr>
          <a:xfrm>
            <a:off x="4543959" y="306524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/>
          <p:cNvSpPr/>
          <p:nvPr/>
        </p:nvSpPr>
        <p:spPr>
          <a:xfrm>
            <a:off x="4595394" y="2985872"/>
            <a:ext cx="374848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3602174" y="306805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矩形 57"/>
          <p:cNvSpPr/>
          <p:nvPr/>
        </p:nvSpPr>
        <p:spPr>
          <a:xfrm>
            <a:off x="3653609" y="298868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59" name="直線接點 58"/>
          <p:cNvCxnSpPr/>
          <p:nvPr/>
        </p:nvCxnSpPr>
        <p:spPr>
          <a:xfrm>
            <a:off x="3726582" y="2641261"/>
            <a:ext cx="944622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559824" y="813719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5456550" y="5492493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2" name="直線接點 61"/>
          <p:cNvCxnSpPr/>
          <p:nvPr/>
        </p:nvCxnSpPr>
        <p:spPr>
          <a:xfrm flipH="1">
            <a:off x="4493992" y="5723252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5456550" y="5651281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4" name="直線單箭頭接點 63"/>
          <p:cNvCxnSpPr>
            <a:stCxn id="81" idx="3"/>
          </p:cNvCxnSpPr>
          <p:nvPr/>
        </p:nvCxnSpPr>
        <p:spPr>
          <a:xfrm>
            <a:off x="3784362" y="2017505"/>
            <a:ext cx="1355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肘形接點 64"/>
          <p:cNvCxnSpPr>
            <a:stCxn id="29" idx="2"/>
            <a:endCxn id="81" idx="1"/>
          </p:cNvCxnSpPr>
          <p:nvPr/>
        </p:nvCxnSpPr>
        <p:spPr>
          <a:xfrm rot="16200000" flipH="1">
            <a:off x="2201735" y="984152"/>
            <a:ext cx="898433" cy="116827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573097" y="5925460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Exception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7" name="直線單箭頭接點 66"/>
          <p:cNvCxnSpPr/>
          <p:nvPr/>
        </p:nvCxnSpPr>
        <p:spPr>
          <a:xfrm>
            <a:off x="4091978" y="6096910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6455563" y="809068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69" name="直線單箭頭接點 68"/>
          <p:cNvCxnSpPr>
            <a:stCxn id="68" idx="2"/>
          </p:cNvCxnSpPr>
          <p:nvPr/>
        </p:nvCxnSpPr>
        <p:spPr>
          <a:xfrm flipH="1">
            <a:off x="6861291" y="1151968"/>
            <a:ext cx="1307" cy="11804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>
            <a:off x="6861619" y="2325882"/>
            <a:ext cx="815" cy="1958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/>
          <p:cNvCxnSpPr/>
          <p:nvPr/>
        </p:nvCxnSpPr>
        <p:spPr>
          <a:xfrm>
            <a:off x="6861455" y="4284632"/>
            <a:ext cx="979" cy="10363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861455" y="5320935"/>
            <a:ext cx="492" cy="1125913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梯形 72"/>
          <p:cNvSpPr/>
          <p:nvPr/>
        </p:nvSpPr>
        <p:spPr>
          <a:xfrm rot="10800000">
            <a:off x="3556283" y="6367156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stCxn id="73" idx="1"/>
          </p:cNvCxnSpPr>
          <p:nvPr/>
        </p:nvCxnSpPr>
        <p:spPr>
          <a:xfrm>
            <a:off x="4216348" y="6446848"/>
            <a:ext cx="2645599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3303732" y="5901329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Special Values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3677989" y="6178078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3925144" y="6526541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/>
          <p:cNvCxnSpPr>
            <a:endCxn id="60" idx="0"/>
          </p:cNvCxnSpPr>
          <p:nvPr/>
        </p:nvCxnSpPr>
        <p:spPr>
          <a:xfrm>
            <a:off x="2833751" y="548969"/>
            <a:ext cx="76" cy="2647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2509320" y="377214"/>
            <a:ext cx="639669" cy="19558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instructions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236341" y="1403057"/>
            <a:ext cx="54800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Invert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3235087" y="1919715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Alignment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82" name="直線單箭頭接點 81"/>
          <p:cNvCxnSpPr>
            <a:stCxn id="80" idx="2"/>
            <a:endCxn id="81" idx="0"/>
          </p:cNvCxnSpPr>
          <p:nvPr/>
        </p:nvCxnSpPr>
        <p:spPr>
          <a:xfrm flipH="1">
            <a:off x="3509725" y="1598637"/>
            <a:ext cx="619" cy="3210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肘形接點 82"/>
          <p:cNvCxnSpPr>
            <a:stCxn id="60" idx="2"/>
            <a:endCxn id="80" idx="1"/>
          </p:cNvCxnSpPr>
          <p:nvPr/>
        </p:nvCxnSpPr>
        <p:spPr>
          <a:xfrm rot="16200000" flipH="1">
            <a:off x="2844195" y="1108700"/>
            <a:ext cx="381779" cy="40251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>
            <a:stCxn id="81" idx="2"/>
          </p:cNvCxnSpPr>
          <p:nvPr/>
        </p:nvCxnSpPr>
        <p:spPr>
          <a:xfrm>
            <a:off x="3509725" y="2115295"/>
            <a:ext cx="3561" cy="6769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梯形 84"/>
          <p:cNvSpPr/>
          <p:nvPr/>
        </p:nvSpPr>
        <p:spPr>
          <a:xfrm rot="10800000">
            <a:off x="3263662" y="3237607"/>
            <a:ext cx="1635971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stCxn id="19" idx="2"/>
          </p:cNvCxnSpPr>
          <p:nvPr/>
        </p:nvCxnSpPr>
        <p:spPr>
          <a:xfrm flipH="1">
            <a:off x="4582717" y="2985872"/>
            <a:ext cx="98" cy="2517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肘形接點 86"/>
          <p:cNvCxnSpPr>
            <a:stCxn id="44" idx="1"/>
            <a:endCxn id="85" idx="3"/>
          </p:cNvCxnSpPr>
          <p:nvPr/>
        </p:nvCxnSpPr>
        <p:spPr>
          <a:xfrm rot="10800000" flipV="1">
            <a:off x="3341467" y="2890045"/>
            <a:ext cx="16932" cy="427254"/>
          </a:xfrm>
          <a:prstGeom prst="bentConnector3">
            <a:avLst>
              <a:gd name="adj1" fmla="val 190962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接點 87"/>
          <p:cNvCxnSpPr/>
          <p:nvPr/>
        </p:nvCxnSpPr>
        <p:spPr>
          <a:xfrm>
            <a:off x="3466468" y="2212541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 88"/>
          <p:cNvSpPr/>
          <p:nvPr/>
        </p:nvSpPr>
        <p:spPr>
          <a:xfrm>
            <a:off x="3517902" y="2095066"/>
            <a:ext cx="301543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700" kern="100" dirty="0" smtClean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74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90" name="直線接點 89"/>
          <p:cNvCxnSpPr/>
          <p:nvPr/>
        </p:nvCxnSpPr>
        <p:spPr>
          <a:xfrm>
            <a:off x="4595295" y="2495618"/>
            <a:ext cx="1518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接點 90"/>
          <p:cNvCxnSpPr/>
          <p:nvPr/>
        </p:nvCxnSpPr>
        <p:spPr>
          <a:xfrm flipV="1">
            <a:off x="4596795" y="2457450"/>
            <a:ext cx="98" cy="38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接點 91"/>
          <p:cNvCxnSpPr/>
          <p:nvPr/>
        </p:nvCxnSpPr>
        <p:spPr>
          <a:xfrm flipV="1">
            <a:off x="4748303" y="2456706"/>
            <a:ext cx="0" cy="38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接點 92"/>
          <p:cNvCxnSpPr/>
          <p:nvPr/>
        </p:nvCxnSpPr>
        <p:spPr>
          <a:xfrm flipH="1">
            <a:off x="4634832" y="2407831"/>
            <a:ext cx="599" cy="86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接點 93"/>
          <p:cNvCxnSpPr/>
          <p:nvPr/>
        </p:nvCxnSpPr>
        <p:spPr>
          <a:xfrm>
            <a:off x="4638352" y="2554067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矩形 94"/>
          <p:cNvSpPr/>
          <p:nvPr/>
        </p:nvSpPr>
        <p:spPr>
          <a:xfrm>
            <a:off x="4689787" y="2474692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altLang="zh-TW" sz="800" kern="100" dirty="0" smtClean="0">
                <a:solidFill>
                  <a:srgbClr val="000000"/>
                </a:solidFill>
                <a:latin typeface="Georgia"/>
                <a:ea typeface="新細明體"/>
              </a:rPr>
              <a:t>74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4558934" y="225977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0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7" name="直線單箭頭接點 96"/>
          <p:cNvCxnSpPr>
            <a:endCxn id="44" idx="3"/>
          </p:cNvCxnSpPr>
          <p:nvPr/>
        </p:nvCxnSpPr>
        <p:spPr>
          <a:xfrm flipH="1">
            <a:off x="3907039" y="2890045"/>
            <a:ext cx="13293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單箭頭接點 97"/>
          <p:cNvCxnSpPr>
            <a:endCxn id="19" idx="3"/>
          </p:cNvCxnSpPr>
          <p:nvPr/>
        </p:nvCxnSpPr>
        <p:spPr>
          <a:xfrm flipH="1">
            <a:off x="4857452" y="2888082"/>
            <a:ext cx="11846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矩形 98"/>
          <p:cNvSpPr/>
          <p:nvPr/>
        </p:nvSpPr>
        <p:spPr>
          <a:xfrm>
            <a:off x="4007103" y="2782686"/>
            <a:ext cx="254000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700" kern="10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4963972" y="2778999"/>
            <a:ext cx="25209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1" name="橢圓 100"/>
          <p:cNvSpPr/>
          <p:nvPr/>
        </p:nvSpPr>
        <p:spPr>
          <a:xfrm>
            <a:off x="4475696" y="2737862"/>
            <a:ext cx="45719" cy="45719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Georgia"/>
                <a:ea typeface="新細明體"/>
                <a:cs typeface="Calibri"/>
              </a:rPr>
              <a:t>c</a:t>
            </a:r>
            <a:endParaRPr lang="zh-TW" sz="1200" kern="100" dirty="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102" name="橢圓 101"/>
          <p:cNvSpPr/>
          <p:nvPr/>
        </p:nvSpPr>
        <p:spPr>
          <a:xfrm>
            <a:off x="4647263" y="2737601"/>
            <a:ext cx="45085" cy="45085"/>
          </a:xfrm>
          <a:prstGeom prst="ellipse">
            <a:avLst/>
          </a:prstGeom>
          <a:noFill/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c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559825" y="2737601"/>
            <a:ext cx="820672" cy="158711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complement</a:t>
            </a:r>
            <a:endParaRPr lang="zh-TW" sz="1200" kern="100" dirty="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04" name="直線單箭頭接點 103"/>
          <p:cNvCxnSpPr>
            <a:stCxn id="85" idx="0"/>
            <a:endCxn id="7" idx="0"/>
          </p:cNvCxnSpPr>
          <p:nvPr/>
        </p:nvCxnSpPr>
        <p:spPr>
          <a:xfrm flipH="1">
            <a:off x="4081547" y="3396992"/>
            <a:ext cx="100" cy="1244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肘形接點 104"/>
          <p:cNvCxnSpPr>
            <a:stCxn id="106" idx="2"/>
            <a:endCxn id="7" idx="1"/>
          </p:cNvCxnSpPr>
          <p:nvPr/>
        </p:nvCxnSpPr>
        <p:spPr>
          <a:xfrm rot="16200000" flipH="1">
            <a:off x="3227429" y="4366575"/>
            <a:ext cx="583322" cy="30924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3090148" y="3925435"/>
            <a:ext cx="548640" cy="30410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>
                <a:solidFill>
                  <a:srgbClr val="000000"/>
                </a:solidFill>
                <a:latin typeface="Georgia"/>
                <a:ea typeface="新細明體"/>
                <a:cs typeface="Calibri"/>
              </a:rPr>
              <a:t>Subnorm detection</a:t>
            </a:r>
            <a:endParaRPr lang="zh-TW" sz="700" kern="100" dirty="0">
              <a:solidFill>
                <a:srgbClr val="000000"/>
              </a:solidFill>
              <a:latin typeface="Georgia"/>
              <a:ea typeface="新細明體"/>
              <a:cs typeface="Calibri"/>
            </a:endParaRPr>
          </a:p>
        </p:txBody>
      </p:sp>
      <p:cxnSp>
        <p:nvCxnSpPr>
          <p:cNvPr id="107" name="直線單箭頭接點 106"/>
          <p:cNvCxnSpPr>
            <a:stCxn id="48" idx="2"/>
            <a:endCxn id="106" idx="0"/>
          </p:cNvCxnSpPr>
          <p:nvPr/>
        </p:nvCxnSpPr>
        <p:spPr>
          <a:xfrm flipH="1">
            <a:off x="3364468" y="3809539"/>
            <a:ext cx="436" cy="1158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字方塊 109"/>
          <p:cNvSpPr txBox="1"/>
          <p:nvPr/>
        </p:nvSpPr>
        <p:spPr>
          <a:xfrm>
            <a:off x="0" y="236082"/>
            <a:ext cx="2281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1</a:t>
            </a:r>
            <a:endParaRPr lang="zh-TW" altLang="en-US" dirty="0"/>
          </a:p>
        </p:txBody>
      </p:sp>
      <p:sp>
        <p:nvSpPr>
          <p:cNvPr id="111" name="文字方塊 110"/>
          <p:cNvSpPr txBox="1"/>
          <p:nvPr/>
        </p:nvSpPr>
        <p:spPr>
          <a:xfrm>
            <a:off x="121920" y="1309957"/>
            <a:ext cx="16337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F1 alignment 35-bit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dual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35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No swap needed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Faster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4291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矩形 96"/>
          <p:cNvSpPr/>
          <p:nvPr/>
        </p:nvSpPr>
        <p:spPr bwMode="auto">
          <a:xfrm>
            <a:off x="1485900" y="0"/>
            <a:ext cx="6242957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接點 5"/>
          <p:cNvCxnSpPr/>
          <p:nvPr/>
        </p:nvCxnSpPr>
        <p:spPr>
          <a:xfrm flipV="1">
            <a:off x="1595834" y="2436632"/>
            <a:ext cx="5763905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356179" y="3291167"/>
            <a:ext cx="549778" cy="19600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Alignment</a:t>
            </a:r>
            <a:endParaRPr lang="zh-TW" sz="1200" kern="100">
              <a:effectLst/>
              <a:latin typeface="Georgia"/>
              <a:ea typeface="Georgia"/>
              <a:cs typeface="Calibri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549750" y="4663219"/>
            <a:ext cx="815670" cy="34350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Normalization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444818" y="1451358"/>
            <a:ext cx="549275" cy="70675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Multiplier</a:t>
            </a:r>
            <a:b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</a:b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(11x11)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10" name="直線單箭頭接點 9"/>
          <p:cNvCxnSpPr/>
          <p:nvPr/>
        </p:nvCxnSpPr>
        <p:spPr>
          <a:xfrm>
            <a:off x="4562314" y="1147770"/>
            <a:ext cx="302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4822902" y="1147770"/>
            <a:ext cx="0" cy="303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885385" y="461837"/>
            <a:ext cx="608219" cy="1487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fraction3</a:t>
            </a:r>
            <a:endParaRPr lang="zh-TW" sz="14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207010" y="368748"/>
            <a:ext cx="55768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fraction1</a:t>
            </a: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772150" y="405533"/>
            <a:ext cx="533033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fraction2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5" name="直線單箭頭接點 14"/>
          <p:cNvCxnSpPr>
            <a:stCxn id="7" idx="2"/>
          </p:cNvCxnSpPr>
          <p:nvPr/>
        </p:nvCxnSpPr>
        <p:spPr>
          <a:xfrm flipH="1">
            <a:off x="4630767" y="3487170"/>
            <a:ext cx="301" cy="3305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2148614" y="1203955"/>
            <a:ext cx="254266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7" name="直線單箭頭接點 16"/>
          <p:cNvCxnSpPr>
            <a:endCxn id="57" idx="0"/>
          </p:cNvCxnSpPr>
          <p:nvPr/>
        </p:nvCxnSpPr>
        <p:spPr>
          <a:xfrm flipH="1">
            <a:off x="2759180" y="4219097"/>
            <a:ext cx="3902" cy="1244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/>
          <p:cNvCxnSpPr/>
          <p:nvPr/>
        </p:nvCxnSpPr>
        <p:spPr>
          <a:xfrm flipV="1">
            <a:off x="1669572" y="453975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7188017" y="1711319"/>
            <a:ext cx="254000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FP1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225958" y="3765679"/>
            <a:ext cx="253365" cy="19304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P2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56227" y="2838593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2" name="直線單箭頭接點 21"/>
          <p:cNvCxnSpPr>
            <a:stCxn id="9" idx="2"/>
          </p:cNvCxnSpPr>
          <p:nvPr/>
        </p:nvCxnSpPr>
        <p:spPr>
          <a:xfrm>
            <a:off x="4719456" y="2158113"/>
            <a:ext cx="8905" cy="6758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3354716" y="2689562"/>
            <a:ext cx="40" cy="144417"/>
          </a:xfrm>
          <a:prstGeom prst="straightConnector1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/>
          <p:cNvCxnSpPr/>
          <p:nvPr/>
        </p:nvCxnSpPr>
        <p:spPr>
          <a:xfrm flipH="1">
            <a:off x="3111314" y="2599148"/>
            <a:ext cx="1439911" cy="1"/>
          </a:xfrm>
          <a:prstGeom prst="line">
            <a:avLst/>
          </a:prstGeom>
          <a:ln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>
            <a:stCxn id="8" idx="2"/>
            <a:endCxn id="59" idx="0"/>
          </p:cNvCxnSpPr>
          <p:nvPr/>
        </p:nvCxnSpPr>
        <p:spPr>
          <a:xfrm>
            <a:off x="3957585" y="5006728"/>
            <a:ext cx="155" cy="349487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2976678" y="3817700"/>
            <a:ext cx="1974762" cy="26352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Adder/Suber (22-bit)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27" name="直線單箭頭接點 26"/>
          <p:cNvCxnSpPr>
            <a:stCxn id="26" idx="2"/>
            <a:endCxn id="8" idx="0"/>
          </p:cNvCxnSpPr>
          <p:nvPr/>
        </p:nvCxnSpPr>
        <p:spPr>
          <a:xfrm flipH="1">
            <a:off x="3957585" y="4081225"/>
            <a:ext cx="6474" cy="581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 flipV="1">
            <a:off x="1595836" y="4156627"/>
            <a:ext cx="576326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7226593" y="4481073"/>
            <a:ext cx="252730" cy="19240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P3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30" name="直線接點 29"/>
          <p:cNvCxnSpPr/>
          <p:nvPr/>
        </p:nvCxnSpPr>
        <p:spPr>
          <a:xfrm flipV="1">
            <a:off x="1669572" y="5071275"/>
            <a:ext cx="5762625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7225956" y="5367631"/>
            <a:ext cx="252095" cy="19177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FP4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355189" y="3706478"/>
            <a:ext cx="171426" cy="13797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5862310" y="1451357"/>
            <a:ext cx="549275" cy="40560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Shift amount Gen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34" name="直線單箭頭接點 33"/>
          <p:cNvCxnSpPr>
            <a:stCxn id="37" idx="2"/>
          </p:cNvCxnSpPr>
          <p:nvPr/>
        </p:nvCxnSpPr>
        <p:spPr>
          <a:xfrm>
            <a:off x="5941596" y="900105"/>
            <a:ext cx="8586" cy="5512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>
            <a:stCxn id="38" idx="2"/>
            <a:endCxn id="33" idx="0"/>
          </p:cNvCxnSpPr>
          <p:nvPr/>
        </p:nvCxnSpPr>
        <p:spPr>
          <a:xfrm>
            <a:off x="6136531" y="804899"/>
            <a:ext cx="417" cy="6464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338654" y="894996"/>
            <a:ext cx="0" cy="5563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5794960" y="700687"/>
            <a:ext cx="293271" cy="199418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exp1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5968564" y="610589"/>
            <a:ext cx="335934" cy="194310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6190782" y="707744"/>
            <a:ext cx="410043" cy="187252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exp</a:t>
            </a: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3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0" name="直線接點 39"/>
          <p:cNvCxnSpPr>
            <a:stCxn id="73" idx="2"/>
          </p:cNvCxnSpPr>
          <p:nvPr/>
        </p:nvCxnSpPr>
        <p:spPr>
          <a:xfrm flipH="1">
            <a:off x="2148614" y="1167369"/>
            <a:ext cx="81" cy="2782642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7140452" y="187546"/>
            <a:ext cx="253365" cy="19367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F</a:t>
            </a: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rf</a:t>
            </a:r>
            <a:endParaRPr lang="zh-TW" sz="1200" kern="100">
              <a:effectLst/>
              <a:latin typeface="Times New Roman"/>
              <a:ea typeface="Georgia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Times New Roman"/>
                <a:ea typeface="Georgia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4738452" y="861588"/>
            <a:ext cx="549275" cy="28618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165950" y="862020"/>
            <a:ext cx="548640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809596" y="862020"/>
            <a:ext cx="548005" cy="28575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Subnorm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45" name="直線單箭頭接點 44"/>
          <p:cNvCxnSpPr/>
          <p:nvPr/>
        </p:nvCxnSpPr>
        <p:spPr>
          <a:xfrm>
            <a:off x="4444818" y="567380"/>
            <a:ext cx="0" cy="2946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5005875" y="567380"/>
            <a:ext cx="0" cy="2942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endCxn id="44" idx="0"/>
          </p:cNvCxnSpPr>
          <p:nvPr/>
        </p:nvCxnSpPr>
        <p:spPr>
          <a:xfrm>
            <a:off x="3083545" y="599843"/>
            <a:ext cx="54" cy="2621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2944965" y="2840556"/>
            <a:ext cx="548640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Swap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49" name="直線單箭頭接點 48"/>
          <p:cNvCxnSpPr/>
          <p:nvPr/>
        </p:nvCxnSpPr>
        <p:spPr>
          <a:xfrm flipH="1">
            <a:off x="3111657" y="1148011"/>
            <a:ext cx="35" cy="1685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4543079" y="2599150"/>
            <a:ext cx="193" cy="234825"/>
          </a:xfrm>
          <a:prstGeom prst="straightConnector1">
            <a:avLst/>
          </a:prstGeom>
          <a:ln>
            <a:headEnd type="oval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/>
          <p:cNvCxnSpPr/>
          <p:nvPr/>
        </p:nvCxnSpPr>
        <p:spPr>
          <a:xfrm>
            <a:off x="4728159" y="2689562"/>
            <a:ext cx="998470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/>
          <p:cNvCxnSpPr/>
          <p:nvPr/>
        </p:nvCxnSpPr>
        <p:spPr>
          <a:xfrm>
            <a:off x="4543175" y="2599149"/>
            <a:ext cx="1396814" cy="1"/>
          </a:xfrm>
          <a:prstGeom prst="line">
            <a:avLst/>
          </a:prstGeom>
          <a:ln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接點 52"/>
          <p:cNvCxnSpPr>
            <a:stCxn id="21" idx="3"/>
            <a:endCxn id="80" idx="1"/>
          </p:cNvCxnSpPr>
          <p:nvPr/>
        </p:nvCxnSpPr>
        <p:spPr>
          <a:xfrm flipV="1">
            <a:off x="4905502" y="2934075"/>
            <a:ext cx="583563" cy="2308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接點 53"/>
          <p:cNvCxnSpPr>
            <a:stCxn id="48" idx="3"/>
            <a:endCxn id="21" idx="1"/>
          </p:cNvCxnSpPr>
          <p:nvPr/>
        </p:nvCxnSpPr>
        <p:spPr>
          <a:xfrm flipV="1">
            <a:off x="3493605" y="2936383"/>
            <a:ext cx="862622" cy="196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1" idx="2"/>
            <a:endCxn id="7" idx="0"/>
          </p:cNvCxnSpPr>
          <p:nvPr/>
        </p:nvCxnSpPr>
        <p:spPr>
          <a:xfrm>
            <a:off x="4630865" y="3034173"/>
            <a:ext cx="203" cy="2569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48" idx="2"/>
          </p:cNvCxnSpPr>
          <p:nvPr/>
        </p:nvCxnSpPr>
        <p:spPr>
          <a:xfrm flipH="1">
            <a:off x="3219227" y="3036136"/>
            <a:ext cx="58" cy="7815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484542" y="4343516"/>
            <a:ext cx="549275" cy="19558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LOD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58" name="直線接點 57"/>
          <p:cNvCxnSpPr/>
          <p:nvPr/>
        </p:nvCxnSpPr>
        <p:spPr>
          <a:xfrm>
            <a:off x="2763038" y="4219097"/>
            <a:ext cx="1200778" cy="0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矩形 58"/>
          <p:cNvSpPr/>
          <p:nvPr/>
        </p:nvSpPr>
        <p:spPr>
          <a:xfrm>
            <a:off x="3550070" y="5356215"/>
            <a:ext cx="81534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Aft>
                <a:spcPts val="0"/>
              </a:spcAft>
            </a:pPr>
            <a:r>
              <a:rPr lang="en-US" sz="800" kern="10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Rounding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60" name="直線接點 59"/>
          <p:cNvCxnSpPr>
            <a:stCxn id="59" idx="2"/>
          </p:cNvCxnSpPr>
          <p:nvPr/>
        </p:nvCxnSpPr>
        <p:spPr>
          <a:xfrm>
            <a:off x="3957740" y="5699115"/>
            <a:ext cx="6245" cy="554990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/>
          <p:cNvCxnSpPr/>
          <p:nvPr/>
        </p:nvCxnSpPr>
        <p:spPr>
          <a:xfrm flipH="1">
            <a:off x="4365319" y="5467631"/>
            <a:ext cx="952808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/>
          <p:cNvCxnSpPr/>
          <p:nvPr/>
        </p:nvCxnSpPr>
        <p:spPr>
          <a:xfrm>
            <a:off x="2763038" y="4918794"/>
            <a:ext cx="786712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>
            <a:stCxn id="57" idx="2"/>
            <a:endCxn id="108" idx="0"/>
          </p:cNvCxnSpPr>
          <p:nvPr/>
        </p:nvCxnSpPr>
        <p:spPr>
          <a:xfrm>
            <a:off x="2759180" y="4539096"/>
            <a:ext cx="0" cy="5461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 flipH="1">
            <a:off x="4822486" y="3487170"/>
            <a:ext cx="104" cy="214690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/>
          <p:cNvCxnSpPr/>
          <p:nvPr/>
        </p:nvCxnSpPr>
        <p:spPr>
          <a:xfrm>
            <a:off x="4683581" y="2265606"/>
            <a:ext cx="83846" cy="32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4735004" y="2185821"/>
            <a:ext cx="253365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22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7" name="直線接點 66"/>
          <p:cNvCxnSpPr/>
          <p:nvPr/>
        </p:nvCxnSpPr>
        <p:spPr>
          <a:xfrm>
            <a:off x="4592009" y="3113548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643444" y="3034173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22</a:t>
            </a:r>
            <a:r>
              <a:rPr lang="en-US" sz="1200" kern="100" dirty="0">
                <a:effectLst/>
                <a:latin typeface="Times New Roman"/>
                <a:ea typeface="Georgia"/>
              </a:rPr>
              <a:t> 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69" name="直線接點 68"/>
          <p:cNvCxnSpPr/>
          <p:nvPr/>
        </p:nvCxnSpPr>
        <p:spPr>
          <a:xfrm>
            <a:off x="3177612" y="3180106"/>
            <a:ext cx="83820" cy="31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29047" y="3100731"/>
            <a:ext cx="252730" cy="19494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22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1" name="直線接點 70"/>
          <p:cNvCxnSpPr>
            <a:endCxn id="7" idx="3"/>
          </p:cNvCxnSpPr>
          <p:nvPr/>
        </p:nvCxnSpPr>
        <p:spPr>
          <a:xfrm flipH="1">
            <a:off x="4905957" y="3389169"/>
            <a:ext cx="135668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354592" y="2689562"/>
            <a:ext cx="1373567" cy="0"/>
          </a:xfrm>
          <a:prstGeom prst="line">
            <a:avLst/>
          </a:prstGeom>
          <a:ln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矩形 72"/>
          <p:cNvSpPr/>
          <p:nvPr/>
        </p:nvSpPr>
        <p:spPr>
          <a:xfrm>
            <a:off x="1874692" y="862020"/>
            <a:ext cx="548005" cy="3053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Add/Sub selection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4" name="直線單箭頭接點 73"/>
          <p:cNvCxnSpPr>
            <a:endCxn id="26" idx="1"/>
          </p:cNvCxnSpPr>
          <p:nvPr/>
        </p:nvCxnSpPr>
        <p:spPr>
          <a:xfrm>
            <a:off x="2148668" y="3949463"/>
            <a:ext cx="82801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/>
          <p:cNvSpPr/>
          <p:nvPr/>
        </p:nvSpPr>
        <p:spPr>
          <a:xfrm>
            <a:off x="5318250" y="5320002"/>
            <a:ext cx="170815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st1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76" name="直線接點 75"/>
          <p:cNvCxnSpPr/>
          <p:nvPr/>
        </p:nvCxnSpPr>
        <p:spPr>
          <a:xfrm>
            <a:off x="4822590" y="3701860"/>
            <a:ext cx="4955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接點 76"/>
          <p:cNvCxnSpPr/>
          <p:nvPr/>
        </p:nvCxnSpPr>
        <p:spPr>
          <a:xfrm flipH="1">
            <a:off x="5318009" y="3701860"/>
            <a:ext cx="118" cy="176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接點 77"/>
          <p:cNvCxnSpPr/>
          <p:nvPr/>
        </p:nvCxnSpPr>
        <p:spPr>
          <a:xfrm flipH="1">
            <a:off x="4365750" y="5610201"/>
            <a:ext cx="952500" cy="0"/>
          </a:xfrm>
          <a:prstGeom prst="line">
            <a:avLst/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矩形 78"/>
          <p:cNvSpPr/>
          <p:nvPr/>
        </p:nvSpPr>
        <p:spPr>
          <a:xfrm>
            <a:off x="5328308" y="5538230"/>
            <a:ext cx="170180" cy="137795"/>
          </a:xfrm>
          <a:prstGeom prst="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8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rm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5489065" y="2833976"/>
            <a:ext cx="518773" cy="20019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Georgia"/>
                <a:cs typeface="Calibri"/>
              </a:rPr>
              <a:t>Compare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>
            <a:off x="5939853" y="2599150"/>
            <a:ext cx="0" cy="2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單箭頭接點 81"/>
          <p:cNvCxnSpPr/>
          <p:nvPr/>
        </p:nvCxnSpPr>
        <p:spPr>
          <a:xfrm>
            <a:off x="5726499" y="2689562"/>
            <a:ext cx="0" cy="1444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單箭頭接點 82"/>
          <p:cNvCxnSpPr/>
          <p:nvPr/>
        </p:nvCxnSpPr>
        <p:spPr>
          <a:xfrm flipH="1">
            <a:off x="6258278" y="1856977"/>
            <a:ext cx="4214" cy="1532192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接點 83"/>
          <p:cNvCxnSpPr>
            <a:stCxn id="33" idx="2"/>
            <a:endCxn id="80" idx="3"/>
          </p:cNvCxnSpPr>
          <p:nvPr/>
        </p:nvCxnSpPr>
        <p:spPr>
          <a:xfrm rot="5400000">
            <a:off x="5533837" y="2330963"/>
            <a:ext cx="1077113" cy="12911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4444855" y="5812409"/>
            <a:ext cx="814705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Exception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6" name="直線單箭頭接點 85"/>
          <p:cNvCxnSpPr>
            <a:endCxn id="85" idx="1"/>
          </p:cNvCxnSpPr>
          <p:nvPr/>
        </p:nvCxnSpPr>
        <p:spPr>
          <a:xfrm>
            <a:off x="3963736" y="5983859"/>
            <a:ext cx="48111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503613" y="1203955"/>
            <a:ext cx="814070" cy="34290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 Detection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88" name="直線單箭頭接點 87"/>
          <p:cNvCxnSpPr>
            <a:stCxn id="87" idx="2"/>
          </p:cNvCxnSpPr>
          <p:nvPr/>
        </p:nvCxnSpPr>
        <p:spPr>
          <a:xfrm flipH="1">
            <a:off x="6910484" y="1546855"/>
            <a:ext cx="164" cy="8897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單箭頭接點 88"/>
          <p:cNvCxnSpPr/>
          <p:nvPr/>
        </p:nvCxnSpPr>
        <p:spPr>
          <a:xfrm>
            <a:off x="6910489" y="2436632"/>
            <a:ext cx="0" cy="17199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單箭頭接點 89"/>
          <p:cNvCxnSpPr/>
          <p:nvPr/>
        </p:nvCxnSpPr>
        <p:spPr>
          <a:xfrm>
            <a:off x="6910484" y="3487170"/>
            <a:ext cx="0" cy="17195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單箭頭接點 90"/>
          <p:cNvCxnSpPr/>
          <p:nvPr/>
        </p:nvCxnSpPr>
        <p:spPr>
          <a:xfrm>
            <a:off x="6910325" y="5206750"/>
            <a:ext cx="159" cy="1127047"/>
          </a:xfrm>
          <a:prstGeom prst="straightConnector1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梯形 91"/>
          <p:cNvSpPr/>
          <p:nvPr/>
        </p:nvSpPr>
        <p:spPr>
          <a:xfrm rot="10800000">
            <a:off x="3428041" y="6254105"/>
            <a:ext cx="737870" cy="159385"/>
          </a:xfrm>
          <a:prstGeom prst="trapezoid">
            <a:avLst>
              <a:gd name="adj" fmla="val 97632"/>
            </a:avLst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1200" kern="100">
                <a:effectLst/>
                <a:latin typeface="Georgia"/>
                <a:ea typeface="Georgia"/>
                <a:cs typeface="Calibri"/>
              </a:rPr>
              <a:t> </a:t>
            </a:r>
            <a:endParaRPr lang="zh-TW" sz="1200" kern="100">
              <a:effectLst/>
              <a:latin typeface="Times New Roman"/>
              <a:ea typeface="Georgia"/>
            </a:endParaRPr>
          </a:p>
        </p:txBody>
      </p:sp>
      <p:cxnSp>
        <p:nvCxnSpPr>
          <p:cNvPr id="93" name="直線單箭頭接點 92"/>
          <p:cNvCxnSpPr>
            <a:stCxn id="92" idx="1"/>
          </p:cNvCxnSpPr>
          <p:nvPr/>
        </p:nvCxnSpPr>
        <p:spPr>
          <a:xfrm>
            <a:off x="4088106" y="6333797"/>
            <a:ext cx="2822378" cy="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矩形 93"/>
          <p:cNvSpPr/>
          <p:nvPr/>
        </p:nvSpPr>
        <p:spPr>
          <a:xfrm>
            <a:off x="3175490" y="5788278"/>
            <a:ext cx="694246" cy="27674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800" kern="100" dirty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Special Values</a:t>
            </a:r>
            <a:endParaRPr lang="zh-TW" sz="12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95" name="直線接點 94"/>
          <p:cNvCxnSpPr/>
          <p:nvPr/>
        </p:nvCxnSpPr>
        <p:spPr>
          <a:xfrm>
            <a:off x="3549747" y="6065027"/>
            <a:ext cx="0" cy="196446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/>
          <p:cNvCxnSpPr>
            <a:stCxn id="92" idx="0"/>
          </p:cNvCxnSpPr>
          <p:nvPr/>
        </p:nvCxnSpPr>
        <p:spPr>
          <a:xfrm flipH="1">
            <a:off x="3796902" y="6413490"/>
            <a:ext cx="74" cy="266055"/>
          </a:xfrm>
          <a:prstGeom prst="line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文字方塊 105"/>
          <p:cNvSpPr txBox="1"/>
          <p:nvPr/>
        </p:nvSpPr>
        <p:spPr>
          <a:xfrm>
            <a:off x="1" y="236082"/>
            <a:ext cx="104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OPT. 2</a:t>
            </a:r>
          </a:p>
        </p:txBody>
      </p:sp>
      <p:sp>
        <p:nvSpPr>
          <p:cNvPr id="107" name="文字方塊 106"/>
          <p:cNvSpPr txBox="1"/>
          <p:nvPr/>
        </p:nvSpPr>
        <p:spPr>
          <a:xfrm>
            <a:off x="121920" y="1309957"/>
            <a:ext cx="15476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alignment 22-bit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F2 single adder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Adder: 22 bits 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Need Swap</a:t>
            </a:r>
          </a:p>
          <a:p>
            <a:pPr marL="171450" indent="-171450">
              <a:buFont typeface="Arial" charset="0"/>
              <a:buChar char="•"/>
            </a:pPr>
            <a:r>
              <a:rPr lang="en-US" altLang="zh-TW" sz="1200" dirty="0" smtClean="0"/>
              <a:t>Slower</a:t>
            </a:r>
            <a:endParaRPr lang="zh-TW" altLang="en-US" sz="1200" dirty="0"/>
          </a:p>
        </p:txBody>
      </p:sp>
      <p:sp>
        <p:nvSpPr>
          <p:cNvPr id="108" name="矩形 107"/>
          <p:cNvSpPr/>
          <p:nvPr/>
        </p:nvSpPr>
        <p:spPr>
          <a:xfrm>
            <a:off x="2484542" y="4593706"/>
            <a:ext cx="549275" cy="250190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3600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en-US" sz="700" kern="100" dirty="0" smtClean="0">
                <a:solidFill>
                  <a:srgbClr val="000000"/>
                </a:solidFill>
                <a:effectLst/>
                <a:latin typeface="Georgia"/>
                <a:ea typeface="新細明體"/>
                <a:cs typeface="Calibri"/>
              </a:rPr>
              <a:t>Subnormal Detection</a:t>
            </a:r>
            <a:endParaRPr lang="zh-TW" sz="1100" kern="100" dirty="0">
              <a:effectLst/>
              <a:latin typeface="Times New Roman"/>
              <a:ea typeface="Georgia"/>
            </a:endParaRPr>
          </a:p>
        </p:txBody>
      </p:sp>
      <p:cxnSp>
        <p:nvCxnSpPr>
          <p:cNvPr id="113" name="直線接點 112"/>
          <p:cNvCxnSpPr>
            <a:stCxn id="108" idx="2"/>
          </p:cNvCxnSpPr>
          <p:nvPr/>
        </p:nvCxnSpPr>
        <p:spPr bwMode="auto">
          <a:xfrm flipH="1">
            <a:off x="2759179" y="4843896"/>
            <a:ext cx="1" cy="74898"/>
          </a:xfrm>
          <a:prstGeom prst="line">
            <a:avLst/>
          </a:prstGeom>
          <a:ln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9759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母片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母片</Template>
  <TotalTime>163192</TotalTime>
  <Words>167</Words>
  <Application>Microsoft Office PowerPoint</Application>
  <PresentationFormat>如螢幕大小 (4:3)</PresentationFormat>
  <Paragraphs>125</Paragraphs>
  <Slides>6</Slides>
  <Notes>2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7" baseType="lpstr">
      <vt:lpstr>母片</vt:lpstr>
      <vt:lpstr>[Alpaca]: FPU MAC SP Pipeline uArch</vt:lpstr>
      <vt:lpstr>MAC HP only Pipeline uArch</vt:lpstr>
      <vt:lpstr>PowerPoint 簡報</vt:lpstr>
      <vt:lpstr>PowerPoint 簡報</vt:lpstr>
      <vt:lpstr>PowerPoint 簡報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ericchen@andestech.com</dc:creator>
  <cp:lastModifiedBy>Eric Rui-Lin Chen(陳瑞霖)</cp:lastModifiedBy>
  <cp:revision>2632</cp:revision>
  <cp:lastPrinted>2018-05-08T06:45:15Z</cp:lastPrinted>
  <dcterms:created xsi:type="dcterms:W3CDTF">2018-01-08T00:52:47Z</dcterms:created>
  <dcterms:modified xsi:type="dcterms:W3CDTF">2019-12-12T00:07:56Z</dcterms:modified>
</cp:coreProperties>
</file>