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235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VFADD VFMAC comparison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0962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9968206"/>
              </p:ext>
            </p:extLst>
          </p:nvPr>
        </p:nvGraphicFramePr>
        <p:xfrm>
          <a:off x="457200" y="1600200"/>
          <a:ext cx="476287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472"/>
                <a:gridCol w="1080120"/>
                <a:gridCol w="1008112"/>
                <a:gridCol w="1512168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Freq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Area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Note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VFMAC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1.0GHz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15.6K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28hpc+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VFADD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1.0GHz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10.3K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5088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14</Words>
  <Application>Microsoft Office PowerPoint</Application>
  <PresentationFormat>如螢幕大小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佈景主題</vt:lpstr>
      <vt:lpstr>VFADD VFMAC comparison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VFADD VFMAC comparison</dc:title>
  <dc:creator>Eric Rui-Lin Chen(陳瑞霖)</dc:creator>
  <cp:lastModifiedBy>Eric Rui-Lin Chen(陳瑞霖)</cp:lastModifiedBy>
  <cp:revision>2</cp:revision>
  <dcterms:created xsi:type="dcterms:W3CDTF">2020-11-16T06:25:55Z</dcterms:created>
  <dcterms:modified xsi:type="dcterms:W3CDTF">2020-11-16T06:52:14Z</dcterms:modified>
</cp:coreProperties>
</file>