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8.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9.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0.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1.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 id="2147483711" r:id="rId4"/>
    <p:sldMasterId id="2147483728" r:id="rId5"/>
    <p:sldMasterId id="2147483745" r:id="rId6"/>
    <p:sldMasterId id="2147483761" r:id="rId7"/>
    <p:sldMasterId id="2147483774" r:id="rId8"/>
    <p:sldMasterId id="2147483788" r:id="rId9"/>
    <p:sldMasterId id="2147483802" r:id="rId10"/>
    <p:sldMasterId id="2147483816" r:id="rId11"/>
    <p:sldMasterId id="2147483834" r:id="rId12"/>
  </p:sldMasterIdLst>
  <p:notesMasterIdLst>
    <p:notesMasterId r:id="rId50"/>
  </p:notesMasterIdLst>
  <p:sldIdLst>
    <p:sldId id="257" r:id="rId13"/>
    <p:sldId id="258" r:id="rId14"/>
    <p:sldId id="259" r:id="rId15"/>
    <p:sldId id="260"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18" autoAdjust="0"/>
  </p:normalViewPr>
  <p:slideViewPr>
    <p:cSldViewPr>
      <p:cViewPr varScale="1">
        <p:scale>
          <a:sx n="55" d="100"/>
          <a:sy n="55" d="100"/>
        </p:scale>
        <p:origin x="-1596" y="-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018DEF-7712-45C4-BA35-93A28EE137C4}" type="datetimeFigureOut">
              <a:rPr lang="zh-TW" altLang="en-US" smtClean="0"/>
              <a:t>2024/4/27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D498E-81C2-4A93-ACEB-3259416B72D1}" type="slidenum">
              <a:rPr lang="zh-TW" altLang="en-US" smtClean="0"/>
              <a:t>‹#›</a:t>
            </a:fld>
            <a:endParaRPr lang="zh-TW" altLang="en-US"/>
          </a:p>
        </p:txBody>
      </p:sp>
    </p:spTree>
    <p:extLst>
      <p:ext uri="{BB962C8B-B14F-4D97-AF65-F5344CB8AC3E}">
        <p14:creationId xmlns:p14="http://schemas.microsoft.com/office/powerpoint/2010/main" val="334190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投影片圖像版面配置區 1"/>
          <p:cNvSpPr>
            <a:spLocks noGrp="1" noRot="1" noChangeAspect="1" noTextEdit="1"/>
          </p:cNvSpPr>
          <p:nvPr>
            <p:ph type="sldImg"/>
          </p:nvPr>
        </p:nvSpPr>
        <p:spPr>
          <a:ln/>
        </p:spPr>
      </p:sp>
      <p:sp>
        <p:nvSpPr>
          <p:cNvPr id="971779" name="備忘稿版面配置區 2"/>
          <p:cNvSpPr>
            <a:spLocks noGrp="1"/>
          </p:cNvSpPr>
          <p:nvPr>
            <p:ph type="body" idx="1"/>
          </p:nvPr>
        </p:nvSpPr>
        <p:spPr>
          <a:noFill/>
        </p:spPr>
        <p:txBody>
          <a:bodyPr/>
          <a:lstStyle/>
          <a:p>
            <a:endParaRPr lang="zh-TW" altLang="en-US" dirty="0" smtClean="0"/>
          </a:p>
        </p:txBody>
      </p:sp>
      <p:sp>
        <p:nvSpPr>
          <p:cNvPr id="971780" name="投影片編號版面配置區 3"/>
          <p:cNvSpPr>
            <a:spLocks noGrp="1"/>
          </p:cNvSpPr>
          <p:nvPr>
            <p:ph type="sldNum" sz="quarter" idx="5"/>
          </p:nvPr>
        </p:nvSpPr>
        <p:spPr>
          <a:noFill/>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13D77DE-0DCA-49A7-A914-5456817EAE48}" type="slidenum">
              <a:rPr lang="en-US" altLang="zh-TW" sz="1200">
                <a:solidFill>
                  <a:prstClr val="black"/>
                </a:solidFill>
              </a:rPr>
              <a:pPr eaLnBrk="1" hangingPunct="1"/>
              <a:t>3</a:t>
            </a:fld>
            <a:endParaRPr lang="en-US" altLang="zh-TW"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投影片圖像版面配置區 1"/>
          <p:cNvSpPr>
            <a:spLocks noGrp="1" noRot="1" noChangeAspect="1" noTextEdit="1"/>
          </p:cNvSpPr>
          <p:nvPr>
            <p:ph type="sldImg"/>
          </p:nvPr>
        </p:nvSpPr>
        <p:spPr>
          <a:ln/>
        </p:spPr>
      </p:sp>
      <p:sp>
        <p:nvSpPr>
          <p:cNvPr id="974851" name="備忘稿版面配置區 2"/>
          <p:cNvSpPr>
            <a:spLocks noGrp="1"/>
          </p:cNvSpPr>
          <p:nvPr>
            <p:ph type="body" idx="1"/>
          </p:nvPr>
        </p:nvSpPr>
        <p:spPr>
          <a:noFill/>
        </p:spPr>
        <p:txBody>
          <a:bodyPr/>
          <a:lstStyle/>
          <a:p>
            <a:endParaRPr lang="zh-TW" altLang="en-US" dirty="0" smtClean="0"/>
          </a:p>
        </p:txBody>
      </p:sp>
      <p:sp>
        <p:nvSpPr>
          <p:cNvPr id="974852" name="投影片編號版面配置區 3"/>
          <p:cNvSpPr>
            <a:spLocks noGrp="1"/>
          </p:cNvSpPr>
          <p:nvPr>
            <p:ph type="sldNum" sz="quarter" idx="5"/>
          </p:nvPr>
        </p:nvSpPr>
        <p:spPr>
          <a:noFill/>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9098767-17D8-42BF-81B5-C882E7799BE4}" type="slidenum">
              <a:rPr lang="en-US" altLang="zh-TW" sz="1200">
                <a:solidFill>
                  <a:srgbClr val="000000"/>
                </a:solidFill>
              </a:rPr>
              <a:pPr eaLnBrk="1" hangingPunct="1"/>
              <a:t>6</a:t>
            </a:fld>
            <a:endParaRPr lang="en-US" altLang="zh-TW"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投影片圖像版面配置區 1"/>
          <p:cNvSpPr>
            <a:spLocks noGrp="1" noRot="1" noChangeAspect="1" noTextEdit="1"/>
          </p:cNvSpPr>
          <p:nvPr>
            <p:ph type="sldImg"/>
          </p:nvPr>
        </p:nvSpPr>
        <p:spPr>
          <a:ln/>
        </p:spPr>
      </p:sp>
      <p:sp>
        <p:nvSpPr>
          <p:cNvPr id="975875" name="備忘稿版面配置區 2"/>
          <p:cNvSpPr>
            <a:spLocks noGrp="1"/>
          </p:cNvSpPr>
          <p:nvPr>
            <p:ph type="body" idx="1"/>
          </p:nvPr>
        </p:nvSpPr>
        <p:spPr>
          <a:noFill/>
        </p:spPr>
        <p:txBody>
          <a:bodyPr/>
          <a:lstStyle/>
          <a:p>
            <a:endParaRPr lang="zh-TW" altLang="en-US" dirty="0" smtClean="0"/>
          </a:p>
        </p:txBody>
      </p:sp>
      <p:sp>
        <p:nvSpPr>
          <p:cNvPr id="975876" name="投影片編號版面配置區 3"/>
          <p:cNvSpPr>
            <a:spLocks noGrp="1"/>
          </p:cNvSpPr>
          <p:nvPr>
            <p:ph type="sldNum" sz="quarter" idx="5"/>
          </p:nvPr>
        </p:nvSpPr>
        <p:spPr>
          <a:noFill/>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796C6A9-7DA4-4325-BB0B-CAACB089385E}" type="slidenum">
              <a:rPr lang="en-US" altLang="zh-TW" sz="1200">
                <a:solidFill>
                  <a:srgbClr val="000000"/>
                </a:solidFill>
              </a:rPr>
              <a:pPr eaLnBrk="1" hangingPunct="1"/>
              <a:t>12</a:t>
            </a:fld>
            <a:endParaRPr lang="en-US" altLang="zh-TW" sz="12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投影片圖像版面配置區 1"/>
          <p:cNvSpPr>
            <a:spLocks noGrp="1" noRot="1" noChangeAspect="1" noTextEdit="1"/>
          </p:cNvSpPr>
          <p:nvPr>
            <p:ph type="sldImg"/>
          </p:nvPr>
        </p:nvSpPr>
        <p:spPr>
          <a:ln/>
        </p:spPr>
      </p:sp>
      <p:sp>
        <p:nvSpPr>
          <p:cNvPr id="668675" name="備忘稿版面配置區 2"/>
          <p:cNvSpPr>
            <a:spLocks noGrp="1"/>
          </p:cNvSpPr>
          <p:nvPr>
            <p:ph type="body" idx="1"/>
          </p:nvPr>
        </p:nvSpPr>
        <p:spPr>
          <a:noFill/>
        </p:spPr>
        <p:txBody>
          <a:bodyPr/>
          <a:lstStyle/>
          <a:p>
            <a:endParaRPr lang="zh-TW" altLang="en-US" b="1" dirty="0" smtClean="0"/>
          </a:p>
        </p:txBody>
      </p:sp>
      <p:sp>
        <p:nvSpPr>
          <p:cNvPr id="668676" name="投影片編號版面配置區 3"/>
          <p:cNvSpPr>
            <a:spLocks noGrp="1"/>
          </p:cNvSpPr>
          <p:nvPr>
            <p:ph type="sldNum" sz="quarter" idx="5"/>
          </p:nvPr>
        </p:nvSpPr>
        <p:spPr>
          <a:noFill/>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86B9E90-D18C-4410-9ABD-D8F60CA517F6}" type="slidenum">
              <a:rPr lang="en-US" altLang="zh-TW" sz="1200">
                <a:solidFill>
                  <a:prstClr val="black"/>
                </a:solidFill>
              </a:rPr>
              <a:pPr eaLnBrk="1" hangingPunct="1"/>
              <a:t>13</a:t>
            </a:fld>
            <a:endParaRPr lang="en-US" altLang="zh-TW" sz="12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投影片圖像版面配置區 1"/>
          <p:cNvSpPr>
            <a:spLocks noGrp="1" noRot="1" noChangeAspect="1" noTextEdit="1"/>
          </p:cNvSpPr>
          <p:nvPr>
            <p:ph type="sldImg"/>
          </p:nvPr>
        </p:nvSpPr>
        <p:spPr>
          <a:ln/>
        </p:spPr>
      </p:sp>
      <p:sp>
        <p:nvSpPr>
          <p:cNvPr id="699395" name="備忘稿版面配置區 2"/>
          <p:cNvSpPr>
            <a:spLocks noGrp="1"/>
          </p:cNvSpPr>
          <p:nvPr>
            <p:ph type="body" idx="1"/>
          </p:nvPr>
        </p:nvSpPr>
        <p:spPr>
          <a:noFill/>
        </p:spPr>
        <p:txBody>
          <a:bodyPr/>
          <a:lstStyle/>
          <a:p>
            <a:endParaRPr lang="zh-TW" altLang="en-US" dirty="0" smtClean="0"/>
          </a:p>
        </p:txBody>
      </p:sp>
      <p:sp>
        <p:nvSpPr>
          <p:cNvPr id="699396" name="投影片編號版面配置區 3"/>
          <p:cNvSpPr>
            <a:spLocks noGrp="1"/>
          </p:cNvSpPr>
          <p:nvPr>
            <p:ph type="sldNum" sz="quarter" idx="5"/>
          </p:nvPr>
        </p:nvSpPr>
        <p:spPr>
          <a:noFill/>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1FB0A02-FD20-45EF-8546-B7A31032BA67}" type="slidenum">
              <a:rPr lang="en-US" altLang="zh-TW" sz="1200">
                <a:solidFill>
                  <a:srgbClr val="000000"/>
                </a:solidFill>
              </a:rPr>
              <a:pPr eaLnBrk="1" hangingPunct="1"/>
              <a:t>17</a:t>
            </a:fld>
            <a:endParaRPr lang="en-US" altLang="zh-TW" sz="12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Slide Image Placeholder 1"/>
          <p:cNvSpPr>
            <a:spLocks noGrp="1" noRot="1" noChangeAspect="1" noTextEdit="1"/>
          </p:cNvSpPr>
          <p:nvPr>
            <p:ph type="sldImg"/>
          </p:nvPr>
        </p:nvSpPr>
        <p:spPr>
          <a:ln/>
        </p:spPr>
      </p:sp>
      <p:sp>
        <p:nvSpPr>
          <p:cNvPr id="996355" name="Notes Placeholder 2"/>
          <p:cNvSpPr>
            <a:spLocks noGrp="1"/>
          </p:cNvSpPr>
          <p:nvPr>
            <p:ph type="body" idx="1"/>
          </p:nvPr>
        </p:nvSpPr>
        <p:spPr>
          <a:noFill/>
        </p:spPr>
        <p:txBody>
          <a:bodyPr/>
          <a:lstStyle/>
          <a:p>
            <a:endParaRPr lang="zh-TW" altLang="zh-TW" dirty="0" smtClean="0"/>
          </a:p>
        </p:txBody>
      </p:sp>
      <p:sp>
        <p:nvSpPr>
          <p:cNvPr id="996356" name="Slide Number Placeholder 3"/>
          <p:cNvSpPr>
            <a:spLocks noGrp="1"/>
          </p:cNvSpPr>
          <p:nvPr>
            <p:ph type="sldNum" sz="quarter" idx="5"/>
          </p:nvPr>
        </p:nvSpPr>
        <p:spPr>
          <a:noFill/>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21BF9A4-7C83-4416-85BE-2F8CF2185A03}" type="slidenum">
              <a:rPr lang="en-US" altLang="zh-TW" sz="1200">
                <a:solidFill>
                  <a:srgbClr val="000000"/>
                </a:solidFill>
              </a:rPr>
              <a:pPr eaLnBrk="1" hangingPunct="1"/>
              <a:t>30</a:t>
            </a:fld>
            <a:endParaRPr lang="zh-TW" altLang="zh-TW"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60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460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a:lvl1pPr>
          </a:lstStyle>
          <a:p>
            <a:pPr>
              <a:defRPr/>
            </a:pPr>
            <a:fld id="{B44EB4B8-8092-419C-A374-6539B08F468D}" type="slidenum">
              <a:rPr lang="en-US" altLang="zh-TW"/>
              <a:pPr>
                <a:defRPr/>
              </a:pPr>
              <a:t>‹#›</a:t>
            </a:fld>
            <a:endParaRPr lang="en-US" altLang="zh-TW" dirty="0"/>
          </a:p>
        </p:txBody>
      </p:sp>
    </p:spTree>
    <p:extLst>
      <p:ext uri="{BB962C8B-B14F-4D97-AF65-F5344CB8AC3E}">
        <p14:creationId xmlns:p14="http://schemas.microsoft.com/office/powerpoint/2010/main" val="278886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92C2579B-9231-4DBC-9703-FBCA7DFA0832}" type="slidenum">
              <a:rPr lang="en-US" altLang="zh-TW"/>
              <a:pPr>
                <a:defRPr/>
              </a:pPr>
              <a:t>‹#›</a:t>
            </a:fld>
            <a:endParaRPr lang="en-US" altLang="zh-TW" dirty="0"/>
          </a:p>
        </p:txBody>
      </p:sp>
    </p:spTree>
    <p:extLst>
      <p:ext uri="{BB962C8B-B14F-4D97-AF65-F5344CB8AC3E}">
        <p14:creationId xmlns:p14="http://schemas.microsoft.com/office/powerpoint/2010/main" val="25564713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B307B08A-B362-4048-82C1-DF9BB435498D}" type="slidenum">
              <a:rPr lang="en-US" altLang="zh-TW"/>
              <a:pPr>
                <a:defRPr/>
              </a:pPr>
              <a:t>‹#›</a:t>
            </a:fld>
            <a:endParaRPr lang="en-US" altLang="zh-TW"/>
          </a:p>
        </p:txBody>
      </p:sp>
    </p:spTree>
    <p:extLst>
      <p:ext uri="{BB962C8B-B14F-4D97-AF65-F5344CB8AC3E}">
        <p14:creationId xmlns:p14="http://schemas.microsoft.com/office/powerpoint/2010/main" val="8599053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6589F91F-3D01-4CF7-B313-2C771BD7BA21}" type="slidenum">
              <a:rPr lang="en-US" altLang="zh-TW"/>
              <a:pPr>
                <a:defRPr/>
              </a:pPr>
              <a:t>‹#›</a:t>
            </a:fld>
            <a:endParaRPr lang="en-US" altLang="zh-TW"/>
          </a:p>
        </p:txBody>
      </p:sp>
    </p:spTree>
    <p:extLst>
      <p:ext uri="{BB962C8B-B14F-4D97-AF65-F5344CB8AC3E}">
        <p14:creationId xmlns:p14="http://schemas.microsoft.com/office/powerpoint/2010/main" val="17840185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a:ln/>
        </p:spPr>
        <p:txBody>
          <a:bodyPr/>
          <a:lstStyle>
            <a:lvl1pPr>
              <a:defRPr/>
            </a:lvl1pPr>
          </a:lstStyle>
          <a:p>
            <a:pPr>
              <a:defRPr/>
            </a:pPr>
            <a:fld id="{4EF7A32C-A989-49D6-AE45-D4FE7EC8C1E5}" type="slidenum">
              <a:rPr lang="en-US" altLang="zh-TW"/>
              <a:pPr>
                <a:defRPr/>
              </a:pPr>
              <a:t>‹#›</a:t>
            </a:fld>
            <a:endParaRPr lang="en-US" altLang="zh-TW"/>
          </a:p>
        </p:txBody>
      </p:sp>
    </p:spTree>
    <p:extLst>
      <p:ext uri="{BB962C8B-B14F-4D97-AF65-F5344CB8AC3E}">
        <p14:creationId xmlns:p14="http://schemas.microsoft.com/office/powerpoint/2010/main" val="405403608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19" y="273108"/>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19" y="1435158"/>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6F85DC62-AE99-496C-97E2-35A101E06A80}" type="slidenum">
              <a:rPr lang="en-US" altLang="zh-TW"/>
              <a:pPr>
                <a:defRPr/>
              </a:pPr>
              <a:t>‹#›</a:t>
            </a:fld>
            <a:endParaRPr lang="en-US" altLang="zh-TW"/>
          </a:p>
        </p:txBody>
      </p:sp>
    </p:spTree>
    <p:extLst>
      <p:ext uri="{BB962C8B-B14F-4D97-AF65-F5344CB8AC3E}">
        <p14:creationId xmlns:p14="http://schemas.microsoft.com/office/powerpoint/2010/main" val="415689980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32"/>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83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8563A65F-8C9E-48CA-A5A5-32B4A1554151}" type="slidenum">
              <a:rPr lang="en-US" altLang="zh-TW"/>
              <a:pPr>
                <a:defRPr/>
              </a:pPr>
              <a:t>‹#›</a:t>
            </a:fld>
            <a:endParaRPr lang="en-US" altLang="zh-TW"/>
          </a:p>
        </p:txBody>
      </p:sp>
    </p:spTree>
    <p:extLst>
      <p:ext uri="{BB962C8B-B14F-4D97-AF65-F5344CB8AC3E}">
        <p14:creationId xmlns:p14="http://schemas.microsoft.com/office/powerpoint/2010/main" val="10438104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0138EB0F-C21A-4FD5-9807-72DB8E0D1C97}" type="slidenum">
              <a:rPr lang="en-US" altLang="zh-TW"/>
              <a:pPr>
                <a:defRPr/>
              </a:pPr>
              <a:t>‹#›</a:t>
            </a:fld>
            <a:endParaRPr lang="en-US" altLang="zh-TW"/>
          </a:p>
        </p:txBody>
      </p:sp>
    </p:spTree>
    <p:extLst>
      <p:ext uri="{BB962C8B-B14F-4D97-AF65-F5344CB8AC3E}">
        <p14:creationId xmlns:p14="http://schemas.microsoft.com/office/powerpoint/2010/main" val="18003919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1ECE394D-FC47-4586-82AB-165A4205DA33}" type="slidenum">
              <a:rPr lang="en-US" altLang="zh-TW"/>
              <a:pPr>
                <a:defRPr/>
              </a:pPr>
              <a:t>‹#›</a:t>
            </a:fld>
            <a:endParaRPr lang="en-US" altLang="zh-TW"/>
          </a:p>
        </p:txBody>
      </p:sp>
    </p:spTree>
    <p:extLst>
      <p:ext uri="{BB962C8B-B14F-4D97-AF65-F5344CB8AC3E}">
        <p14:creationId xmlns:p14="http://schemas.microsoft.com/office/powerpoint/2010/main" val="23847023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5DE3CB3A-B6CB-4DD5-AA3A-6859EB91D347}" type="slidenum">
              <a:rPr lang="en-US" altLang="zh-TW"/>
              <a:pPr>
                <a:defRPr/>
              </a:pPr>
              <a:t>‹#›</a:t>
            </a:fld>
            <a:endParaRPr lang="en-US" altLang="zh-TW"/>
          </a:p>
        </p:txBody>
      </p:sp>
    </p:spTree>
    <p:extLst>
      <p:ext uri="{BB962C8B-B14F-4D97-AF65-F5344CB8AC3E}">
        <p14:creationId xmlns:p14="http://schemas.microsoft.com/office/powerpoint/2010/main" val="23667065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a typeface="超世紀新粗黑" pitchFamily="2" charset="-120"/>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1536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1536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lgn="r">
              <a:defRPr>
                <a:latin typeface="Times New Roman" pitchFamily="18" charset="0"/>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a:latin typeface="Times New Roman" pitchFamily="18" charset="0"/>
              </a:defRPr>
            </a:lvl1pPr>
          </a:lstStyle>
          <a:p>
            <a:pPr>
              <a:defRPr/>
            </a:pPr>
            <a:fld id="{DDF47F1F-4CC2-430D-8CBA-579870FCB5ED}" type="slidenum">
              <a:rPr lang="en-US" altLang="zh-TW"/>
              <a:pPr>
                <a:defRPr/>
              </a:pPr>
              <a:t>‹#›</a:t>
            </a:fld>
            <a:endParaRPr lang="en-US" altLang="zh-TW" dirty="0"/>
          </a:p>
        </p:txBody>
      </p:sp>
    </p:spTree>
    <p:extLst>
      <p:ext uri="{BB962C8B-B14F-4D97-AF65-F5344CB8AC3E}">
        <p14:creationId xmlns:p14="http://schemas.microsoft.com/office/powerpoint/2010/main" val="19995260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atin typeface="Times New Roman" pitchFamily="18" charset="0"/>
              </a:defRPr>
            </a:lvl1pPr>
          </a:lstStyle>
          <a:p>
            <a:pPr>
              <a:defRPr/>
            </a:pPr>
            <a:fld id="{493ECF82-E836-4960-B967-9EC8EE6D5F0B}" type="slidenum">
              <a:rPr lang="en-US" altLang="zh-TW"/>
              <a:pPr>
                <a:defRPr/>
              </a:pPr>
              <a:t>‹#›</a:t>
            </a:fld>
            <a:endParaRPr lang="en-US" altLang="zh-TW" dirty="0"/>
          </a:p>
        </p:txBody>
      </p:sp>
    </p:spTree>
    <p:extLst>
      <p:ext uri="{BB962C8B-B14F-4D97-AF65-F5344CB8AC3E}">
        <p14:creationId xmlns:p14="http://schemas.microsoft.com/office/powerpoint/2010/main" val="416363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94F6BE94-6450-40AF-B32A-56350E3A4149}" type="slidenum">
              <a:rPr lang="en-US" altLang="zh-TW"/>
              <a:pPr>
                <a:defRPr/>
              </a:pPr>
              <a:t>‹#›</a:t>
            </a:fld>
            <a:endParaRPr lang="en-US" altLang="zh-TW" dirty="0"/>
          </a:p>
        </p:txBody>
      </p:sp>
    </p:spTree>
    <p:extLst>
      <p:ext uri="{BB962C8B-B14F-4D97-AF65-F5344CB8AC3E}">
        <p14:creationId xmlns:p14="http://schemas.microsoft.com/office/powerpoint/2010/main" val="2669075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atin typeface="Times New Roman" pitchFamily="18" charset="0"/>
              </a:defRPr>
            </a:lvl1pPr>
          </a:lstStyle>
          <a:p>
            <a:pPr>
              <a:defRPr/>
            </a:pPr>
            <a:fld id="{F2136EFD-2A17-490E-BC1C-7031B2283C5C}" type="slidenum">
              <a:rPr lang="en-US" altLang="zh-TW"/>
              <a:pPr>
                <a:defRPr/>
              </a:pPr>
              <a:t>‹#›</a:t>
            </a:fld>
            <a:endParaRPr lang="en-US" altLang="zh-TW" dirty="0"/>
          </a:p>
        </p:txBody>
      </p:sp>
    </p:spTree>
    <p:extLst>
      <p:ext uri="{BB962C8B-B14F-4D97-AF65-F5344CB8AC3E}">
        <p14:creationId xmlns:p14="http://schemas.microsoft.com/office/powerpoint/2010/main" val="27375368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6" name="頁尾版面配置區 5"/>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7" name="投影片編號版面配置區 6"/>
          <p:cNvSpPr>
            <a:spLocks noGrp="1"/>
          </p:cNvSpPr>
          <p:nvPr>
            <p:ph type="sldNum" sz="quarter" idx="12"/>
          </p:nvPr>
        </p:nvSpPr>
        <p:spPr/>
        <p:txBody>
          <a:bodyPr/>
          <a:lstStyle>
            <a:lvl1pPr>
              <a:defRPr>
                <a:latin typeface="Times New Roman" pitchFamily="18" charset="0"/>
              </a:defRPr>
            </a:lvl1pPr>
          </a:lstStyle>
          <a:p>
            <a:pPr>
              <a:defRPr/>
            </a:pPr>
            <a:fld id="{196F55BD-849D-44B3-9FC4-BA1C36EDAD3A}" type="slidenum">
              <a:rPr lang="en-US" altLang="zh-TW"/>
              <a:pPr>
                <a:defRPr/>
              </a:pPr>
              <a:t>‹#›</a:t>
            </a:fld>
            <a:endParaRPr lang="en-US" altLang="zh-TW" dirty="0"/>
          </a:p>
        </p:txBody>
      </p:sp>
    </p:spTree>
    <p:extLst>
      <p:ext uri="{BB962C8B-B14F-4D97-AF65-F5344CB8AC3E}">
        <p14:creationId xmlns:p14="http://schemas.microsoft.com/office/powerpoint/2010/main" val="12015759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8" name="頁尾版面配置區 7"/>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9" name="投影片編號版面配置區 8"/>
          <p:cNvSpPr>
            <a:spLocks noGrp="1"/>
          </p:cNvSpPr>
          <p:nvPr>
            <p:ph type="sldNum" sz="quarter" idx="12"/>
          </p:nvPr>
        </p:nvSpPr>
        <p:spPr/>
        <p:txBody>
          <a:bodyPr/>
          <a:lstStyle>
            <a:lvl1pPr>
              <a:defRPr>
                <a:latin typeface="Times New Roman" pitchFamily="18" charset="0"/>
              </a:defRPr>
            </a:lvl1pPr>
          </a:lstStyle>
          <a:p>
            <a:pPr>
              <a:defRPr/>
            </a:pPr>
            <a:fld id="{6AB3A6E2-25BB-4D49-B0C9-334621FF3EA8}" type="slidenum">
              <a:rPr lang="en-US" altLang="zh-TW"/>
              <a:pPr>
                <a:defRPr/>
              </a:pPr>
              <a:t>‹#›</a:t>
            </a:fld>
            <a:endParaRPr lang="en-US" altLang="zh-TW" dirty="0"/>
          </a:p>
        </p:txBody>
      </p:sp>
    </p:spTree>
    <p:extLst>
      <p:ext uri="{BB962C8B-B14F-4D97-AF65-F5344CB8AC3E}">
        <p14:creationId xmlns:p14="http://schemas.microsoft.com/office/powerpoint/2010/main" val="102429612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4" name="頁尾版面配置區 3"/>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5" name="投影片編號版面配置區 4"/>
          <p:cNvSpPr>
            <a:spLocks noGrp="1"/>
          </p:cNvSpPr>
          <p:nvPr>
            <p:ph type="sldNum" sz="quarter" idx="12"/>
          </p:nvPr>
        </p:nvSpPr>
        <p:spPr/>
        <p:txBody>
          <a:bodyPr/>
          <a:lstStyle>
            <a:lvl1pPr>
              <a:defRPr>
                <a:latin typeface="Times New Roman" pitchFamily="18" charset="0"/>
              </a:defRPr>
            </a:lvl1pPr>
          </a:lstStyle>
          <a:p>
            <a:pPr>
              <a:defRPr/>
            </a:pPr>
            <a:fld id="{56C663B2-C767-4C30-B1F5-BC802D88E931}" type="slidenum">
              <a:rPr lang="en-US" altLang="zh-TW"/>
              <a:pPr>
                <a:defRPr/>
              </a:pPr>
              <a:t>‹#›</a:t>
            </a:fld>
            <a:endParaRPr lang="en-US" altLang="zh-TW" dirty="0"/>
          </a:p>
        </p:txBody>
      </p:sp>
    </p:spTree>
    <p:extLst>
      <p:ext uri="{BB962C8B-B14F-4D97-AF65-F5344CB8AC3E}">
        <p14:creationId xmlns:p14="http://schemas.microsoft.com/office/powerpoint/2010/main" val="18037243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3" name="頁尾版面配置區 2"/>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4" name="投影片編號版面配置區 3"/>
          <p:cNvSpPr>
            <a:spLocks noGrp="1"/>
          </p:cNvSpPr>
          <p:nvPr>
            <p:ph type="sldNum" sz="quarter" idx="12"/>
          </p:nvPr>
        </p:nvSpPr>
        <p:spPr/>
        <p:txBody>
          <a:bodyPr/>
          <a:lstStyle>
            <a:lvl1pPr>
              <a:defRPr>
                <a:latin typeface="Times New Roman" pitchFamily="18" charset="0"/>
              </a:defRPr>
            </a:lvl1pPr>
          </a:lstStyle>
          <a:p>
            <a:pPr>
              <a:defRPr/>
            </a:pPr>
            <a:fld id="{333AABFC-FB9B-4717-AD8C-583B87085E27}" type="slidenum">
              <a:rPr lang="en-US" altLang="zh-TW"/>
              <a:pPr>
                <a:defRPr/>
              </a:pPr>
              <a:t>‹#›</a:t>
            </a:fld>
            <a:endParaRPr lang="en-US" altLang="zh-TW" dirty="0"/>
          </a:p>
        </p:txBody>
      </p:sp>
    </p:spTree>
    <p:extLst>
      <p:ext uri="{BB962C8B-B14F-4D97-AF65-F5344CB8AC3E}">
        <p14:creationId xmlns:p14="http://schemas.microsoft.com/office/powerpoint/2010/main" val="38440056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6" name="頁尾版面配置區 5"/>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7" name="投影片編號版面配置區 6"/>
          <p:cNvSpPr>
            <a:spLocks noGrp="1"/>
          </p:cNvSpPr>
          <p:nvPr>
            <p:ph type="sldNum" sz="quarter" idx="12"/>
          </p:nvPr>
        </p:nvSpPr>
        <p:spPr/>
        <p:txBody>
          <a:bodyPr/>
          <a:lstStyle>
            <a:lvl1pPr>
              <a:defRPr>
                <a:latin typeface="Times New Roman" pitchFamily="18" charset="0"/>
              </a:defRPr>
            </a:lvl1pPr>
          </a:lstStyle>
          <a:p>
            <a:pPr>
              <a:defRPr/>
            </a:pPr>
            <a:fld id="{74198692-433B-4F56-B4BE-DA9CFABD00A8}" type="slidenum">
              <a:rPr lang="en-US" altLang="zh-TW"/>
              <a:pPr>
                <a:defRPr/>
              </a:pPr>
              <a:t>‹#›</a:t>
            </a:fld>
            <a:endParaRPr lang="en-US" altLang="zh-TW" dirty="0"/>
          </a:p>
        </p:txBody>
      </p:sp>
    </p:spTree>
    <p:extLst>
      <p:ext uri="{BB962C8B-B14F-4D97-AF65-F5344CB8AC3E}">
        <p14:creationId xmlns:p14="http://schemas.microsoft.com/office/powerpoint/2010/main" val="379509506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6" name="頁尾版面配置區 5"/>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7" name="投影片編號版面配置區 6"/>
          <p:cNvSpPr>
            <a:spLocks noGrp="1"/>
          </p:cNvSpPr>
          <p:nvPr>
            <p:ph type="sldNum" sz="quarter" idx="12"/>
          </p:nvPr>
        </p:nvSpPr>
        <p:spPr/>
        <p:txBody>
          <a:bodyPr/>
          <a:lstStyle>
            <a:lvl1pPr>
              <a:defRPr>
                <a:latin typeface="Times New Roman" pitchFamily="18" charset="0"/>
              </a:defRPr>
            </a:lvl1pPr>
          </a:lstStyle>
          <a:p>
            <a:pPr>
              <a:defRPr/>
            </a:pPr>
            <a:fld id="{9E41AD2E-C6E3-4E1C-978A-1C87C3475922}" type="slidenum">
              <a:rPr lang="en-US" altLang="zh-TW"/>
              <a:pPr>
                <a:defRPr/>
              </a:pPr>
              <a:t>‹#›</a:t>
            </a:fld>
            <a:endParaRPr lang="en-US" altLang="zh-TW" dirty="0"/>
          </a:p>
        </p:txBody>
      </p:sp>
    </p:spTree>
    <p:extLst>
      <p:ext uri="{BB962C8B-B14F-4D97-AF65-F5344CB8AC3E}">
        <p14:creationId xmlns:p14="http://schemas.microsoft.com/office/powerpoint/2010/main" val="276872217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atin typeface="Times New Roman" pitchFamily="18" charset="0"/>
              </a:defRPr>
            </a:lvl1pPr>
          </a:lstStyle>
          <a:p>
            <a:pPr>
              <a:defRPr/>
            </a:pPr>
            <a:fld id="{BB1F77DF-8924-480A-B189-29AFBB5C986B}" type="slidenum">
              <a:rPr lang="en-US" altLang="zh-TW"/>
              <a:pPr>
                <a:defRPr/>
              </a:pPr>
              <a:t>‹#›</a:t>
            </a:fld>
            <a:endParaRPr lang="en-US" altLang="zh-TW" dirty="0"/>
          </a:p>
        </p:txBody>
      </p:sp>
    </p:spTree>
    <p:extLst>
      <p:ext uri="{BB962C8B-B14F-4D97-AF65-F5344CB8AC3E}">
        <p14:creationId xmlns:p14="http://schemas.microsoft.com/office/powerpoint/2010/main" val="38664644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atin typeface="Times New Roman" pitchFamily="18" charset="0"/>
              </a:defRPr>
            </a:lvl1pPr>
          </a:lstStyle>
          <a:p>
            <a:pPr>
              <a:defRPr/>
            </a:pPr>
            <a:fld id="{9C908B55-CDA8-4232-82D3-1365DD8A1FF4}" type="slidenum">
              <a:rPr lang="en-US" altLang="zh-TW"/>
              <a:pPr>
                <a:defRPr/>
              </a:pPr>
              <a:t>‹#›</a:t>
            </a:fld>
            <a:endParaRPr lang="en-US" altLang="zh-TW" dirty="0"/>
          </a:p>
        </p:txBody>
      </p:sp>
    </p:spTree>
    <p:extLst>
      <p:ext uri="{BB962C8B-B14F-4D97-AF65-F5344CB8AC3E}">
        <p14:creationId xmlns:p14="http://schemas.microsoft.com/office/powerpoint/2010/main" val="75500137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日期版面配置區 2"/>
          <p:cNvSpPr>
            <a:spLocks noGrp="1"/>
          </p:cNvSpPr>
          <p:nvPr>
            <p:ph type="dt" sz="half" idx="10"/>
          </p:nvPr>
        </p:nvSpPr>
        <p:spPr/>
        <p:txBody>
          <a:bodyPr/>
          <a:lstStyle>
            <a:lvl1pPr algn="r">
              <a:defRPr>
                <a:latin typeface="Times New Roman" pitchFamily="18" charset="0"/>
              </a:defRPr>
            </a:lvl1pPr>
          </a:lstStyle>
          <a:p>
            <a:pPr>
              <a:defRPr/>
            </a:pPr>
            <a:endParaRPr lang="en-US" altLang="zh-TW"/>
          </a:p>
        </p:txBody>
      </p:sp>
      <p:sp>
        <p:nvSpPr>
          <p:cNvPr id="4" name="頁尾版面配置區 3"/>
          <p:cNvSpPr>
            <a:spLocks noGrp="1"/>
          </p:cNvSpPr>
          <p:nvPr>
            <p:ph type="ftr" sz="quarter" idx="11"/>
          </p:nvPr>
        </p:nvSpPr>
        <p:spPr/>
        <p:txBody>
          <a:bodyPr/>
          <a:lstStyle>
            <a:lvl1pPr>
              <a:defRPr>
                <a:latin typeface="Times New Roman" pitchFamily="18" charset="0"/>
              </a:defRPr>
            </a:lvl1pPr>
          </a:lstStyle>
          <a:p>
            <a:pPr>
              <a:defRPr/>
            </a:pPr>
            <a:endParaRPr lang="en-US" altLang="zh-TW"/>
          </a:p>
        </p:txBody>
      </p:sp>
      <p:sp>
        <p:nvSpPr>
          <p:cNvPr id="5" name="投影片編號版面配置區 4"/>
          <p:cNvSpPr>
            <a:spLocks noGrp="1"/>
          </p:cNvSpPr>
          <p:nvPr>
            <p:ph type="sldNum" sz="quarter" idx="12"/>
          </p:nvPr>
        </p:nvSpPr>
        <p:spPr/>
        <p:txBody>
          <a:bodyPr/>
          <a:lstStyle>
            <a:lvl1pPr>
              <a:defRPr>
                <a:latin typeface="Times New Roman" pitchFamily="18" charset="0"/>
              </a:defRPr>
            </a:lvl1pPr>
          </a:lstStyle>
          <a:p>
            <a:pPr>
              <a:defRPr/>
            </a:pPr>
            <a:fld id="{0C03C313-E1A5-48E9-86FD-CE7D200F123E}" type="slidenum">
              <a:rPr lang="en-US" altLang="zh-TW"/>
              <a:pPr>
                <a:defRPr/>
              </a:pPr>
              <a:t>‹#›</a:t>
            </a:fld>
            <a:endParaRPr lang="en-US" altLang="zh-TW" dirty="0"/>
          </a:p>
        </p:txBody>
      </p:sp>
    </p:spTree>
    <p:extLst>
      <p:ext uri="{BB962C8B-B14F-4D97-AF65-F5344CB8AC3E}">
        <p14:creationId xmlns:p14="http://schemas.microsoft.com/office/powerpoint/2010/main" val="127480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A309C67F-BC4A-4CAB-BB92-22A0CC89D52F}" type="slidenum">
              <a:rPr lang="en-US" altLang="zh-TW"/>
              <a:pPr>
                <a:defRPr/>
              </a:pPr>
              <a:t>‹#›</a:t>
            </a:fld>
            <a:endParaRPr lang="en-US" altLang="zh-TW" dirty="0"/>
          </a:p>
        </p:txBody>
      </p:sp>
    </p:spTree>
    <p:extLst>
      <p:ext uri="{BB962C8B-B14F-4D97-AF65-F5344CB8AC3E}">
        <p14:creationId xmlns:p14="http://schemas.microsoft.com/office/powerpoint/2010/main" val="105505682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smtClean="0"/>
          </a:p>
        </p:txBody>
      </p:sp>
      <p:sp>
        <p:nvSpPr>
          <p:cNvPr id="4" name="Rectangle 4"/>
          <p:cNvSpPr>
            <a:spLocks noGrp="1" noChangeArrowheads="1"/>
          </p:cNvSpPr>
          <p:nvPr>
            <p:ph type="dt" sz="half" idx="10"/>
          </p:nvPr>
        </p:nvSpPr>
        <p:spPr/>
        <p:txBody>
          <a:bodyPr/>
          <a:lstStyle>
            <a:lvl1pPr algn="r">
              <a:defRPr>
                <a:solidFill>
                  <a:srgbClr val="000000"/>
                </a:solidFill>
                <a:latin typeface="Times New Roman" pitchFamily="18" charset="0"/>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solidFill>
                  <a:srgbClr val="000000"/>
                </a:solidFill>
                <a:latin typeface="Times New Roman" pitchFamily="18" charset="0"/>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solidFill>
                  <a:srgbClr val="000000"/>
                </a:solidFill>
                <a:latin typeface="Times New Roman" pitchFamily="18" charset="0"/>
              </a:defRPr>
            </a:lvl1pPr>
          </a:lstStyle>
          <a:p>
            <a:pPr>
              <a:defRPr/>
            </a:pPr>
            <a:fld id="{6599637D-A139-4BF6-9B98-73DB14E629B3}" type="slidenum">
              <a:rPr lang="en-US" altLang="zh-TW"/>
              <a:pPr>
                <a:defRPr/>
              </a:pPr>
              <a:t>‹#›</a:t>
            </a:fld>
            <a:endParaRPr lang="en-US" altLang="zh-TW" dirty="0"/>
          </a:p>
        </p:txBody>
      </p:sp>
    </p:spTree>
    <p:extLst>
      <p:ext uri="{BB962C8B-B14F-4D97-AF65-F5344CB8AC3E}">
        <p14:creationId xmlns:p14="http://schemas.microsoft.com/office/powerpoint/2010/main" val="419717348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000" b="1">
                <a:solidFill>
                  <a:srgbClr val="000000"/>
                </a:solidFill>
                <a:latin typeface="Tahoma" pitchFamily="34" charset="0"/>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67589"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6759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lgn="r">
              <a:defRPr>
                <a:ea typeface="超世紀新粗黑" pitchFamily="2" charset="-120"/>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a:ea typeface="超世紀新粗黑" pitchFamily="2" charset="-120"/>
              </a:defRPr>
            </a:lvl1pPr>
          </a:lstStyle>
          <a:p>
            <a:pPr>
              <a:defRPr/>
            </a:pPr>
            <a:fld id="{02001D83-FDD8-4D47-8F0F-1822287DAACD}" type="slidenum">
              <a:rPr lang="en-US" altLang="zh-TW"/>
              <a:pPr>
                <a:defRPr/>
              </a:pPr>
              <a:t>‹#›</a:t>
            </a:fld>
            <a:endParaRPr lang="en-US" altLang="zh-TW" dirty="0"/>
          </a:p>
        </p:txBody>
      </p:sp>
    </p:spTree>
    <p:extLst>
      <p:ext uri="{BB962C8B-B14F-4D97-AF65-F5344CB8AC3E}">
        <p14:creationId xmlns:p14="http://schemas.microsoft.com/office/powerpoint/2010/main" val="190428660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ea typeface="超世紀新粗黑" pitchFamily="2" charset="-120"/>
              </a:defRPr>
            </a:lvl1pPr>
          </a:lstStyle>
          <a:p>
            <a:pPr>
              <a:defRPr/>
            </a:pPr>
            <a:fld id="{C0830506-11A8-45C9-A8A2-E6D9537BDAAE}" type="slidenum">
              <a:rPr lang="en-US" altLang="zh-TW"/>
              <a:pPr>
                <a:defRPr/>
              </a:pPr>
              <a:t>‹#›</a:t>
            </a:fld>
            <a:endParaRPr lang="en-US" altLang="zh-TW" dirty="0"/>
          </a:p>
        </p:txBody>
      </p:sp>
    </p:spTree>
    <p:extLst>
      <p:ext uri="{BB962C8B-B14F-4D97-AF65-F5344CB8AC3E}">
        <p14:creationId xmlns:p14="http://schemas.microsoft.com/office/powerpoint/2010/main" val="51033572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ea typeface="超世紀新粗黑" pitchFamily="2" charset="-120"/>
              </a:defRPr>
            </a:lvl1pPr>
          </a:lstStyle>
          <a:p>
            <a:pPr>
              <a:defRPr/>
            </a:pPr>
            <a:fld id="{8765F2D5-D02B-4C26-9D7B-F134731F866C}" type="slidenum">
              <a:rPr lang="en-US" altLang="zh-TW"/>
              <a:pPr>
                <a:defRPr/>
              </a:pPr>
              <a:t>‹#›</a:t>
            </a:fld>
            <a:endParaRPr lang="en-US" altLang="zh-TW" dirty="0"/>
          </a:p>
        </p:txBody>
      </p:sp>
    </p:spTree>
    <p:extLst>
      <p:ext uri="{BB962C8B-B14F-4D97-AF65-F5344CB8AC3E}">
        <p14:creationId xmlns:p14="http://schemas.microsoft.com/office/powerpoint/2010/main" val="185007072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6" name="頁尾版面配置區 5"/>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7" name="投影片編號版面配置區 6"/>
          <p:cNvSpPr>
            <a:spLocks noGrp="1"/>
          </p:cNvSpPr>
          <p:nvPr>
            <p:ph type="sldNum" sz="quarter" idx="12"/>
          </p:nvPr>
        </p:nvSpPr>
        <p:spPr/>
        <p:txBody>
          <a:bodyPr/>
          <a:lstStyle>
            <a:lvl1pPr>
              <a:defRPr>
                <a:ea typeface="超世紀新粗黑" pitchFamily="2" charset="-120"/>
              </a:defRPr>
            </a:lvl1pPr>
          </a:lstStyle>
          <a:p>
            <a:pPr>
              <a:defRPr/>
            </a:pPr>
            <a:fld id="{1F037497-C788-4585-A439-B86E93A87C4C}" type="slidenum">
              <a:rPr lang="en-US" altLang="zh-TW"/>
              <a:pPr>
                <a:defRPr/>
              </a:pPr>
              <a:t>‹#›</a:t>
            </a:fld>
            <a:endParaRPr lang="en-US" altLang="zh-TW" dirty="0"/>
          </a:p>
        </p:txBody>
      </p:sp>
    </p:spTree>
    <p:extLst>
      <p:ext uri="{BB962C8B-B14F-4D97-AF65-F5344CB8AC3E}">
        <p14:creationId xmlns:p14="http://schemas.microsoft.com/office/powerpoint/2010/main" val="324167657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8" name="頁尾版面配置區 7"/>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9" name="投影片編號版面配置區 8"/>
          <p:cNvSpPr>
            <a:spLocks noGrp="1"/>
          </p:cNvSpPr>
          <p:nvPr>
            <p:ph type="sldNum" sz="quarter" idx="12"/>
          </p:nvPr>
        </p:nvSpPr>
        <p:spPr/>
        <p:txBody>
          <a:bodyPr/>
          <a:lstStyle>
            <a:lvl1pPr>
              <a:defRPr>
                <a:ea typeface="超世紀新粗黑" pitchFamily="2" charset="-120"/>
              </a:defRPr>
            </a:lvl1pPr>
          </a:lstStyle>
          <a:p>
            <a:pPr>
              <a:defRPr/>
            </a:pPr>
            <a:fld id="{7491072B-6C61-417E-ABB2-343C9EB0EA0C}" type="slidenum">
              <a:rPr lang="en-US" altLang="zh-TW"/>
              <a:pPr>
                <a:defRPr/>
              </a:pPr>
              <a:t>‹#›</a:t>
            </a:fld>
            <a:endParaRPr lang="en-US" altLang="zh-TW" dirty="0"/>
          </a:p>
        </p:txBody>
      </p:sp>
    </p:spTree>
    <p:extLst>
      <p:ext uri="{BB962C8B-B14F-4D97-AF65-F5344CB8AC3E}">
        <p14:creationId xmlns:p14="http://schemas.microsoft.com/office/powerpoint/2010/main" val="267185162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4" name="頁尾版面配置區 3"/>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5" name="投影片編號版面配置區 4"/>
          <p:cNvSpPr>
            <a:spLocks noGrp="1"/>
          </p:cNvSpPr>
          <p:nvPr>
            <p:ph type="sldNum" sz="quarter" idx="12"/>
          </p:nvPr>
        </p:nvSpPr>
        <p:spPr/>
        <p:txBody>
          <a:bodyPr/>
          <a:lstStyle>
            <a:lvl1pPr>
              <a:defRPr>
                <a:ea typeface="超世紀新粗黑" pitchFamily="2" charset="-120"/>
              </a:defRPr>
            </a:lvl1pPr>
          </a:lstStyle>
          <a:p>
            <a:pPr>
              <a:defRPr/>
            </a:pPr>
            <a:fld id="{B9A0234E-EF60-4229-9066-72698581BB77}" type="slidenum">
              <a:rPr lang="en-US" altLang="zh-TW"/>
              <a:pPr>
                <a:defRPr/>
              </a:pPr>
              <a:t>‹#›</a:t>
            </a:fld>
            <a:endParaRPr lang="en-US" altLang="zh-TW" dirty="0"/>
          </a:p>
        </p:txBody>
      </p:sp>
    </p:spTree>
    <p:extLst>
      <p:ext uri="{BB962C8B-B14F-4D97-AF65-F5344CB8AC3E}">
        <p14:creationId xmlns:p14="http://schemas.microsoft.com/office/powerpoint/2010/main" val="72356290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3" name="頁尾版面配置區 2"/>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4" name="投影片編號版面配置區 3"/>
          <p:cNvSpPr>
            <a:spLocks noGrp="1"/>
          </p:cNvSpPr>
          <p:nvPr>
            <p:ph type="sldNum" sz="quarter" idx="12"/>
          </p:nvPr>
        </p:nvSpPr>
        <p:spPr/>
        <p:txBody>
          <a:bodyPr/>
          <a:lstStyle>
            <a:lvl1pPr>
              <a:defRPr>
                <a:ea typeface="超世紀新粗黑" pitchFamily="2" charset="-120"/>
              </a:defRPr>
            </a:lvl1pPr>
          </a:lstStyle>
          <a:p>
            <a:pPr>
              <a:defRPr/>
            </a:pPr>
            <a:fld id="{BEF1E7D6-60B8-4FC1-A206-F7C018C4C4ED}" type="slidenum">
              <a:rPr lang="en-US" altLang="zh-TW"/>
              <a:pPr>
                <a:defRPr/>
              </a:pPr>
              <a:t>‹#›</a:t>
            </a:fld>
            <a:endParaRPr lang="en-US" altLang="zh-TW" dirty="0"/>
          </a:p>
        </p:txBody>
      </p:sp>
    </p:spTree>
    <p:extLst>
      <p:ext uri="{BB962C8B-B14F-4D97-AF65-F5344CB8AC3E}">
        <p14:creationId xmlns:p14="http://schemas.microsoft.com/office/powerpoint/2010/main" val="409135699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6" name="頁尾版面配置區 5"/>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7" name="投影片編號版面配置區 6"/>
          <p:cNvSpPr>
            <a:spLocks noGrp="1"/>
          </p:cNvSpPr>
          <p:nvPr>
            <p:ph type="sldNum" sz="quarter" idx="12"/>
          </p:nvPr>
        </p:nvSpPr>
        <p:spPr/>
        <p:txBody>
          <a:bodyPr/>
          <a:lstStyle>
            <a:lvl1pPr>
              <a:defRPr>
                <a:ea typeface="超世紀新粗黑" pitchFamily="2" charset="-120"/>
              </a:defRPr>
            </a:lvl1pPr>
          </a:lstStyle>
          <a:p>
            <a:pPr>
              <a:defRPr/>
            </a:pPr>
            <a:fld id="{AAB51ED8-3F19-418B-9C08-5292314D3EC1}" type="slidenum">
              <a:rPr lang="en-US" altLang="zh-TW"/>
              <a:pPr>
                <a:defRPr/>
              </a:pPr>
              <a:t>‹#›</a:t>
            </a:fld>
            <a:endParaRPr lang="en-US" altLang="zh-TW" dirty="0"/>
          </a:p>
        </p:txBody>
      </p:sp>
    </p:spTree>
    <p:extLst>
      <p:ext uri="{BB962C8B-B14F-4D97-AF65-F5344CB8AC3E}">
        <p14:creationId xmlns:p14="http://schemas.microsoft.com/office/powerpoint/2010/main" val="214847962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6" name="頁尾版面配置區 5"/>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7" name="投影片編號版面配置區 6"/>
          <p:cNvSpPr>
            <a:spLocks noGrp="1"/>
          </p:cNvSpPr>
          <p:nvPr>
            <p:ph type="sldNum" sz="quarter" idx="12"/>
          </p:nvPr>
        </p:nvSpPr>
        <p:spPr/>
        <p:txBody>
          <a:bodyPr/>
          <a:lstStyle>
            <a:lvl1pPr>
              <a:defRPr>
                <a:ea typeface="超世紀新粗黑" pitchFamily="2" charset="-120"/>
              </a:defRPr>
            </a:lvl1pPr>
          </a:lstStyle>
          <a:p>
            <a:pPr>
              <a:defRPr/>
            </a:pPr>
            <a:fld id="{ACA525D8-CA2E-45C0-9A2D-E3E094B2796A}" type="slidenum">
              <a:rPr lang="en-US" altLang="zh-TW"/>
              <a:pPr>
                <a:defRPr/>
              </a:pPr>
              <a:t>‹#›</a:t>
            </a:fld>
            <a:endParaRPr lang="en-US" altLang="zh-TW" dirty="0"/>
          </a:p>
        </p:txBody>
      </p:sp>
    </p:spTree>
    <p:extLst>
      <p:ext uri="{BB962C8B-B14F-4D97-AF65-F5344CB8AC3E}">
        <p14:creationId xmlns:p14="http://schemas.microsoft.com/office/powerpoint/2010/main" val="398307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31973B76-4160-4A19-91FD-CF0DE71CA996}" type="slidenum">
              <a:rPr lang="en-US" altLang="zh-TW"/>
              <a:pPr>
                <a:defRPr/>
              </a:pPr>
              <a:t>‹#›</a:t>
            </a:fld>
            <a:endParaRPr lang="en-US" altLang="zh-TW" dirty="0"/>
          </a:p>
        </p:txBody>
      </p:sp>
    </p:spTree>
    <p:extLst>
      <p:ext uri="{BB962C8B-B14F-4D97-AF65-F5344CB8AC3E}">
        <p14:creationId xmlns:p14="http://schemas.microsoft.com/office/powerpoint/2010/main" val="279264516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ea typeface="超世紀新粗黑" pitchFamily="2" charset="-120"/>
              </a:defRPr>
            </a:lvl1pPr>
          </a:lstStyle>
          <a:p>
            <a:pPr>
              <a:defRPr/>
            </a:pPr>
            <a:fld id="{525AFAF0-1FB8-4330-B96C-A85A5D010627}" type="slidenum">
              <a:rPr lang="en-US" altLang="zh-TW"/>
              <a:pPr>
                <a:defRPr/>
              </a:pPr>
              <a:t>‹#›</a:t>
            </a:fld>
            <a:endParaRPr lang="en-US" altLang="zh-TW" dirty="0"/>
          </a:p>
        </p:txBody>
      </p:sp>
    </p:spTree>
    <p:extLst>
      <p:ext uri="{BB962C8B-B14F-4D97-AF65-F5344CB8AC3E}">
        <p14:creationId xmlns:p14="http://schemas.microsoft.com/office/powerpoint/2010/main" val="96364822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ea typeface="超世紀新粗黑" pitchFamily="2" charset="-120"/>
              </a:defRPr>
            </a:lvl1pPr>
          </a:lstStyle>
          <a:p>
            <a:pPr>
              <a:defRPr/>
            </a:pPr>
            <a:fld id="{03D3D60E-2840-4C1E-B0BE-1DD3CF7FAFEB}" type="slidenum">
              <a:rPr lang="en-US" altLang="zh-TW"/>
              <a:pPr>
                <a:defRPr/>
              </a:pPr>
              <a:t>‹#›</a:t>
            </a:fld>
            <a:endParaRPr lang="en-US" altLang="zh-TW" dirty="0"/>
          </a:p>
        </p:txBody>
      </p:sp>
    </p:spTree>
    <p:extLst>
      <p:ext uri="{BB962C8B-B14F-4D97-AF65-F5344CB8AC3E}">
        <p14:creationId xmlns:p14="http://schemas.microsoft.com/office/powerpoint/2010/main" val="18294971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日期版面配置區 2"/>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4" name="頁尾版面配置區 3"/>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5" name="投影片編號版面配置區 4"/>
          <p:cNvSpPr>
            <a:spLocks noGrp="1"/>
          </p:cNvSpPr>
          <p:nvPr>
            <p:ph type="sldNum" sz="quarter" idx="12"/>
          </p:nvPr>
        </p:nvSpPr>
        <p:spPr/>
        <p:txBody>
          <a:bodyPr/>
          <a:lstStyle>
            <a:lvl1pPr>
              <a:defRPr>
                <a:ea typeface="超世紀新粗黑" pitchFamily="2" charset="-120"/>
              </a:defRPr>
            </a:lvl1pPr>
          </a:lstStyle>
          <a:p>
            <a:pPr>
              <a:defRPr/>
            </a:pPr>
            <a:fld id="{DE863E09-FD49-4E28-BF1C-E724961FA497}" type="slidenum">
              <a:rPr lang="en-US" altLang="zh-TW"/>
              <a:pPr>
                <a:defRPr/>
              </a:pPr>
              <a:t>‹#›</a:t>
            </a:fld>
            <a:endParaRPr lang="en-US" altLang="zh-TW" dirty="0"/>
          </a:p>
        </p:txBody>
      </p:sp>
    </p:spTree>
    <p:extLst>
      <p:ext uri="{BB962C8B-B14F-4D97-AF65-F5344CB8AC3E}">
        <p14:creationId xmlns:p14="http://schemas.microsoft.com/office/powerpoint/2010/main" val="279540882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lgn="r">
              <a:defRPr>
                <a:ea typeface="超世紀新粗黑" pitchFamily="2" charset="-120"/>
              </a:defRPr>
            </a:lvl1pPr>
          </a:lstStyle>
          <a:p>
            <a:pPr>
              <a:defRPr/>
            </a:pPr>
            <a:endParaRPr lang="en-US" altLang="zh-TW"/>
          </a:p>
        </p:txBody>
      </p:sp>
      <p:sp>
        <p:nvSpPr>
          <p:cNvPr id="6" name="頁尾版面配置區 5"/>
          <p:cNvSpPr>
            <a:spLocks noGrp="1"/>
          </p:cNvSpPr>
          <p:nvPr>
            <p:ph type="ftr" sz="quarter" idx="11"/>
          </p:nvPr>
        </p:nvSpPr>
        <p:spPr/>
        <p:txBody>
          <a:bodyPr/>
          <a:lstStyle>
            <a:lvl1pPr>
              <a:defRPr>
                <a:ea typeface="超世紀新粗黑" pitchFamily="2" charset="-120"/>
              </a:defRPr>
            </a:lvl1pPr>
          </a:lstStyle>
          <a:p>
            <a:pPr>
              <a:defRPr/>
            </a:pPr>
            <a:endParaRPr lang="en-US" altLang="zh-TW"/>
          </a:p>
        </p:txBody>
      </p:sp>
      <p:sp>
        <p:nvSpPr>
          <p:cNvPr id="7" name="投影片編號版面配置區 6"/>
          <p:cNvSpPr>
            <a:spLocks noGrp="1"/>
          </p:cNvSpPr>
          <p:nvPr>
            <p:ph type="sldNum" sz="quarter" idx="12"/>
          </p:nvPr>
        </p:nvSpPr>
        <p:spPr/>
        <p:txBody>
          <a:bodyPr/>
          <a:lstStyle>
            <a:lvl1pPr>
              <a:defRPr>
                <a:ea typeface="超世紀新粗黑" pitchFamily="2" charset="-120"/>
              </a:defRPr>
            </a:lvl1pPr>
          </a:lstStyle>
          <a:p>
            <a:pPr>
              <a:defRPr/>
            </a:pPr>
            <a:fld id="{3A6E5436-3FF1-4036-B7ED-2B527BF98576}" type="slidenum">
              <a:rPr lang="en-US" altLang="zh-TW"/>
              <a:pPr>
                <a:defRPr/>
              </a:pPr>
              <a:t>‹#›</a:t>
            </a:fld>
            <a:endParaRPr lang="en-US" altLang="zh-TW" dirty="0"/>
          </a:p>
        </p:txBody>
      </p:sp>
    </p:spTree>
    <p:extLst>
      <p:ext uri="{BB962C8B-B14F-4D97-AF65-F5344CB8AC3E}">
        <p14:creationId xmlns:p14="http://schemas.microsoft.com/office/powerpoint/2010/main" val="122693805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TW" altLang="en-US" sz="2000" b="1">
                <a:solidFill>
                  <a:srgbClr val="000000"/>
                </a:solidFill>
                <a:latin typeface="Tahoma" pitchFamily="34" charset="0"/>
              </a:endParaRPr>
            </a:p>
          </p:txBody>
        </p:sp>
      </p:grpSp>
      <p:sp>
        <p:nvSpPr>
          <p:cNvPr id="9011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9011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b="1">
                <a:latin typeface="Tahoma" pitchFamily="34" charset="0"/>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b="1">
                <a:latin typeface="Tahoma" pitchFamily="34" charset="0"/>
              </a:defRPr>
            </a:lvl1pPr>
          </a:lstStyle>
          <a:p>
            <a:pPr>
              <a:defRPr/>
            </a:pPr>
            <a:fld id="{8D59B726-8787-4B43-9AB9-9D0002B53C89}" type="slidenum">
              <a:rPr lang="en-US" altLang="zh-TW"/>
              <a:pPr>
                <a:defRPr/>
              </a:pPr>
              <a:t>‹#›</a:t>
            </a:fld>
            <a:endParaRPr lang="en-US" altLang="zh-TW"/>
          </a:p>
        </p:txBody>
      </p:sp>
    </p:spTree>
    <p:extLst>
      <p:ext uri="{BB962C8B-B14F-4D97-AF65-F5344CB8AC3E}">
        <p14:creationId xmlns:p14="http://schemas.microsoft.com/office/powerpoint/2010/main" val="18283193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b="1">
                <a:latin typeface="Tahoma" pitchFamily="34" charset="0"/>
              </a:defRPr>
            </a:lvl1pPr>
          </a:lstStyle>
          <a:p>
            <a:pPr>
              <a:defRPr/>
            </a:pPr>
            <a:fld id="{DFCC3B1E-5752-4144-A79F-4DFD28B4F9AD}" type="slidenum">
              <a:rPr lang="en-US" altLang="zh-TW"/>
              <a:pPr>
                <a:defRPr/>
              </a:pPr>
              <a:t>‹#›</a:t>
            </a:fld>
            <a:endParaRPr lang="en-US" altLang="zh-TW"/>
          </a:p>
        </p:txBody>
      </p:sp>
    </p:spTree>
    <p:extLst>
      <p:ext uri="{BB962C8B-B14F-4D97-AF65-F5344CB8AC3E}">
        <p14:creationId xmlns:p14="http://schemas.microsoft.com/office/powerpoint/2010/main" val="6259198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62"/>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71"/>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b="1">
                <a:latin typeface="Tahoma" pitchFamily="34" charset="0"/>
              </a:defRPr>
            </a:lvl1pPr>
          </a:lstStyle>
          <a:p>
            <a:pPr>
              <a:defRPr/>
            </a:pPr>
            <a:fld id="{E3F6CED5-82BD-45A5-871F-0C681FB3EB53}" type="slidenum">
              <a:rPr lang="en-US" altLang="zh-TW"/>
              <a:pPr>
                <a:defRPr/>
              </a:pPr>
              <a:t>‹#›</a:t>
            </a:fld>
            <a:endParaRPr lang="en-US" altLang="zh-TW"/>
          </a:p>
        </p:txBody>
      </p:sp>
    </p:spTree>
    <p:extLst>
      <p:ext uri="{BB962C8B-B14F-4D97-AF65-F5344CB8AC3E}">
        <p14:creationId xmlns:p14="http://schemas.microsoft.com/office/powerpoint/2010/main" val="313095321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b="1">
                <a:latin typeface="Tahoma" pitchFamily="34" charset="0"/>
              </a:defRPr>
            </a:lvl1pPr>
          </a:lstStyle>
          <a:p>
            <a:pPr>
              <a:defRPr/>
            </a:pPr>
            <a:fld id="{6B9533D8-46F8-41F3-9638-038E24CFC55D}" type="slidenum">
              <a:rPr lang="en-US" altLang="zh-TW"/>
              <a:pPr>
                <a:defRPr/>
              </a:pPr>
              <a:t>‹#›</a:t>
            </a:fld>
            <a:endParaRPr lang="en-US" altLang="zh-TW"/>
          </a:p>
        </p:txBody>
      </p:sp>
    </p:spTree>
    <p:extLst>
      <p:ext uri="{BB962C8B-B14F-4D97-AF65-F5344CB8AC3E}">
        <p14:creationId xmlns:p14="http://schemas.microsoft.com/office/powerpoint/2010/main" val="309780716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defRPr b="1">
                <a:latin typeface="Tahoma" pitchFamily="34" charset="0"/>
              </a:defRPr>
            </a:lvl1pPr>
          </a:lstStyle>
          <a:p>
            <a:pPr>
              <a:defRPr/>
            </a:pPr>
            <a:fld id="{429AF211-2F57-4399-AA68-1CC558A68CF7}" type="slidenum">
              <a:rPr lang="en-US" altLang="zh-TW"/>
              <a:pPr>
                <a:defRPr/>
              </a:pPr>
              <a:t>‹#›</a:t>
            </a:fld>
            <a:endParaRPr lang="en-US" altLang="zh-TW"/>
          </a:p>
        </p:txBody>
      </p:sp>
    </p:spTree>
    <p:extLst>
      <p:ext uri="{BB962C8B-B14F-4D97-AF65-F5344CB8AC3E}">
        <p14:creationId xmlns:p14="http://schemas.microsoft.com/office/powerpoint/2010/main" val="263668982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defRPr b="1">
                <a:latin typeface="Tahoma" pitchFamily="34" charset="0"/>
              </a:defRPr>
            </a:lvl1pPr>
          </a:lstStyle>
          <a:p>
            <a:pPr>
              <a:defRPr/>
            </a:pPr>
            <a:fld id="{F495F719-865B-4356-B975-9DFA11D9BF4D}" type="slidenum">
              <a:rPr lang="en-US" altLang="zh-TW"/>
              <a:pPr>
                <a:defRPr/>
              </a:pPr>
              <a:t>‹#›</a:t>
            </a:fld>
            <a:endParaRPr lang="en-US" altLang="zh-TW"/>
          </a:p>
        </p:txBody>
      </p:sp>
    </p:spTree>
    <p:extLst>
      <p:ext uri="{BB962C8B-B14F-4D97-AF65-F5344CB8AC3E}">
        <p14:creationId xmlns:p14="http://schemas.microsoft.com/office/powerpoint/2010/main" val="2821969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609600"/>
            <a:ext cx="77724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6858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858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9DF59335-9ACA-40C5-B6BE-885B8886543B}" type="slidenum">
              <a:rPr lang="en-US" altLang="zh-TW"/>
              <a:pPr>
                <a:defRPr/>
              </a:pPr>
              <a:t>‹#›</a:t>
            </a:fld>
            <a:endParaRPr lang="en-US" altLang="zh-TW" dirty="0"/>
          </a:p>
        </p:txBody>
      </p:sp>
    </p:spTree>
    <p:extLst>
      <p:ext uri="{BB962C8B-B14F-4D97-AF65-F5344CB8AC3E}">
        <p14:creationId xmlns:p14="http://schemas.microsoft.com/office/powerpoint/2010/main" val="374253263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3"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4" name="Rectangle 8"/>
          <p:cNvSpPr>
            <a:spLocks noGrp="1" noChangeArrowheads="1"/>
          </p:cNvSpPr>
          <p:nvPr>
            <p:ph type="sldNum" sz="quarter" idx="12"/>
          </p:nvPr>
        </p:nvSpPr>
        <p:spPr/>
        <p:txBody>
          <a:bodyPr/>
          <a:lstStyle>
            <a:lvl1pPr>
              <a:defRPr b="1">
                <a:latin typeface="Tahoma" pitchFamily="34" charset="0"/>
              </a:defRPr>
            </a:lvl1pPr>
          </a:lstStyle>
          <a:p>
            <a:pPr>
              <a:defRPr/>
            </a:pPr>
            <a:fld id="{1F3D6D32-5E68-4139-8448-D94044E2B736}" type="slidenum">
              <a:rPr lang="en-US" altLang="zh-TW"/>
              <a:pPr>
                <a:defRPr/>
              </a:pPr>
              <a:t>‹#›</a:t>
            </a:fld>
            <a:endParaRPr lang="en-US" altLang="zh-TW"/>
          </a:p>
        </p:txBody>
      </p:sp>
    </p:spTree>
    <p:extLst>
      <p:ext uri="{BB962C8B-B14F-4D97-AF65-F5344CB8AC3E}">
        <p14:creationId xmlns:p14="http://schemas.microsoft.com/office/powerpoint/2010/main" val="26636190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19" y="273108"/>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19" y="143516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b="1">
                <a:latin typeface="Tahoma" pitchFamily="34" charset="0"/>
              </a:defRPr>
            </a:lvl1pPr>
          </a:lstStyle>
          <a:p>
            <a:pPr>
              <a:defRPr/>
            </a:pPr>
            <a:fld id="{CF3CC09E-3898-442C-9796-C73754AF5959}" type="slidenum">
              <a:rPr lang="en-US" altLang="zh-TW"/>
              <a:pPr>
                <a:defRPr/>
              </a:pPr>
              <a:t>‹#›</a:t>
            </a:fld>
            <a:endParaRPr lang="en-US" altLang="zh-TW"/>
          </a:p>
        </p:txBody>
      </p:sp>
    </p:spTree>
    <p:extLst>
      <p:ext uri="{BB962C8B-B14F-4D97-AF65-F5344CB8AC3E}">
        <p14:creationId xmlns:p14="http://schemas.microsoft.com/office/powerpoint/2010/main" val="71544121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75"/>
            <a:ext cx="5486400" cy="566739"/>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831"/>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b="1">
                <a:latin typeface="Tahoma" pitchFamily="34" charset="0"/>
              </a:defRPr>
            </a:lvl1pPr>
          </a:lstStyle>
          <a:p>
            <a:pPr>
              <a:defRPr/>
            </a:pPr>
            <a:fld id="{22F0A7A1-AA69-48D0-BE82-2D59713D2684}" type="slidenum">
              <a:rPr lang="en-US" altLang="zh-TW"/>
              <a:pPr>
                <a:defRPr/>
              </a:pPr>
              <a:t>‹#›</a:t>
            </a:fld>
            <a:endParaRPr lang="en-US" altLang="zh-TW"/>
          </a:p>
        </p:txBody>
      </p:sp>
    </p:spTree>
    <p:extLst>
      <p:ext uri="{BB962C8B-B14F-4D97-AF65-F5344CB8AC3E}">
        <p14:creationId xmlns:p14="http://schemas.microsoft.com/office/powerpoint/2010/main" val="190684303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b="1">
                <a:latin typeface="Tahoma" pitchFamily="34" charset="0"/>
              </a:defRPr>
            </a:lvl1pPr>
          </a:lstStyle>
          <a:p>
            <a:pPr>
              <a:defRPr/>
            </a:pPr>
            <a:fld id="{78085D0D-FF6A-4C44-98D8-8A4C901BD52D}" type="slidenum">
              <a:rPr lang="en-US" altLang="zh-TW"/>
              <a:pPr>
                <a:defRPr/>
              </a:pPr>
              <a:t>‹#›</a:t>
            </a:fld>
            <a:endParaRPr lang="en-US" altLang="zh-TW"/>
          </a:p>
        </p:txBody>
      </p:sp>
    </p:spTree>
    <p:extLst>
      <p:ext uri="{BB962C8B-B14F-4D97-AF65-F5344CB8AC3E}">
        <p14:creationId xmlns:p14="http://schemas.microsoft.com/office/powerpoint/2010/main" val="270950906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b="1">
                <a:latin typeface="Tahoma" pitchFamily="34" charset="0"/>
              </a:defRPr>
            </a:lvl1pPr>
          </a:lstStyle>
          <a:p>
            <a:pPr>
              <a:defRPr/>
            </a:pPr>
            <a:fld id="{5506E201-2866-47C1-B64D-918DF81F40B4}" type="slidenum">
              <a:rPr lang="en-US" altLang="zh-TW"/>
              <a:pPr>
                <a:defRPr/>
              </a:pPr>
              <a:t>‹#›</a:t>
            </a:fld>
            <a:endParaRPr lang="en-US" altLang="zh-TW"/>
          </a:p>
        </p:txBody>
      </p:sp>
    </p:spTree>
    <p:extLst>
      <p:ext uri="{BB962C8B-B14F-4D97-AF65-F5344CB8AC3E}">
        <p14:creationId xmlns:p14="http://schemas.microsoft.com/office/powerpoint/2010/main" val="162857111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2"/>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b="1">
                <a:latin typeface="Tahoma" pitchFamily="34" charset="0"/>
              </a:defRPr>
            </a:lvl1pPr>
          </a:lstStyle>
          <a:p>
            <a:pPr>
              <a:defRPr/>
            </a:pPr>
            <a:fld id="{DE5BED18-4D7A-44DA-AD59-F03AFED79F8B}" type="slidenum">
              <a:rPr lang="en-US" altLang="zh-TW"/>
              <a:pPr>
                <a:defRPr/>
              </a:pPr>
              <a:t>‹#›</a:t>
            </a:fld>
            <a:endParaRPr lang="en-US" altLang="zh-TW"/>
          </a:p>
        </p:txBody>
      </p:sp>
    </p:spTree>
    <p:extLst>
      <p:ext uri="{BB962C8B-B14F-4D97-AF65-F5344CB8AC3E}">
        <p14:creationId xmlns:p14="http://schemas.microsoft.com/office/powerpoint/2010/main" val="220301270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2"/>
            <a:ext cx="77724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85800" y="1981203"/>
            <a:ext cx="7772400" cy="4114800"/>
          </a:xfrm>
        </p:spPr>
        <p:txBody>
          <a:bodyPr/>
          <a:lstStyle/>
          <a:p>
            <a:pPr lvl="0"/>
            <a:endParaRPr lang="zh-TW" altLang="en-US" noProof="0" smtClean="0"/>
          </a:p>
        </p:txBody>
      </p:sp>
      <p:sp>
        <p:nvSpPr>
          <p:cNvPr id="4" name="Rectangle 6"/>
          <p:cNvSpPr>
            <a:spLocks noGrp="1" noChangeArrowheads="1"/>
          </p:cNvSpPr>
          <p:nvPr>
            <p:ph type="dt" sz="half" idx="10"/>
          </p:nvPr>
        </p:nvSpPr>
        <p:spPr/>
        <p:txBody>
          <a:bodyPr/>
          <a:lstStyle>
            <a:lvl1pPr>
              <a:defRPr b="1">
                <a:latin typeface="Tahoma" pitchFamily="34" charset="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b="1">
                <a:latin typeface="Tahoma" pitchFamily="34" charset="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b="1">
                <a:latin typeface="Tahoma" pitchFamily="34" charset="0"/>
              </a:defRPr>
            </a:lvl1pPr>
          </a:lstStyle>
          <a:p>
            <a:pPr>
              <a:defRPr/>
            </a:pPr>
            <a:fld id="{5A4B5746-061F-408A-9D98-399072EE9EA5}" type="slidenum">
              <a:rPr lang="en-US" altLang="zh-TW"/>
              <a:pPr>
                <a:defRPr/>
              </a:pPr>
              <a:t>‹#›</a:t>
            </a:fld>
            <a:endParaRPr lang="en-US" altLang="zh-TW"/>
          </a:p>
        </p:txBody>
      </p:sp>
    </p:spTree>
    <p:extLst>
      <p:ext uri="{BB962C8B-B14F-4D97-AF65-F5344CB8AC3E}">
        <p14:creationId xmlns:p14="http://schemas.microsoft.com/office/powerpoint/2010/main" val="375609416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60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460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a:lvl1pPr>
          </a:lstStyle>
          <a:p>
            <a:pPr>
              <a:defRPr/>
            </a:pPr>
            <a:fld id="{C003FF69-B949-4E4A-BA42-04680E181068}" type="slidenum">
              <a:rPr lang="en-US" altLang="zh-TW"/>
              <a:pPr>
                <a:defRPr/>
              </a:pPr>
              <a:t>‹#›</a:t>
            </a:fld>
            <a:endParaRPr lang="en-US" altLang="zh-TW"/>
          </a:p>
        </p:txBody>
      </p:sp>
    </p:spTree>
    <p:extLst>
      <p:ext uri="{BB962C8B-B14F-4D97-AF65-F5344CB8AC3E}">
        <p14:creationId xmlns:p14="http://schemas.microsoft.com/office/powerpoint/2010/main" val="412880748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D15D1E37-4150-4B70-AFDF-ACF0CD3D83A6}" type="slidenum">
              <a:rPr lang="en-US" altLang="zh-TW"/>
              <a:pPr>
                <a:defRPr/>
              </a:pPr>
              <a:t>‹#›</a:t>
            </a:fld>
            <a:endParaRPr lang="en-US" altLang="zh-TW"/>
          </a:p>
        </p:txBody>
      </p:sp>
    </p:spTree>
    <p:extLst>
      <p:ext uri="{BB962C8B-B14F-4D97-AF65-F5344CB8AC3E}">
        <p14:creationId xmlns:p14="http://schemas.microsoft.com/office/powerpoint/2010/main" val="343756655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87A57256-A190-458B-8697-23D6CE2796F6}" type="slidenum">
              <a:rPr lang="en-US" altLang="zh-TW"/>
              <a:pPr>
                <a:defRPr/>
              </a:pPr>
              <a:t>‹#›</a:t>
            </a:fld>
            <a:endParaRPr lang="en-US" altLang="zh-TW"/>
          </a:p>
        </p:txBody>
      </p:sp>
    </p:spTree>
    <p:extLst>
      <p:ext uri="{BB962C8B-B14F-4D97-AF65-F5344CB8AC3E}">
        <p14:creationId xmlns:p14="http://schemas.microsoft.com/office/powerpoint/2010/main" val="3616016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685800" y="1981200"/>
            <a:ext cx="3810000" cy="4114800"/>
          </a:xfrm>
        </p:spPr>
        <p:txBody>
          <a:bodyPr/>
          <a:lstStyle/>
          <a:p>
            <a:pPr lvl="0"/>
            <a:endParaRPr lang="zh-TW" altLang="en-US" noProof="0" smtClean="0"/>
          </a:p>
        </p:txBody>
      </p:sp>
      <p:sp>
        <p:nvSpPr>
          <p:cNvPr id="4" name="文字版面配置區 3"/>
          <p:cNvSpPr>
            <a:spLocks noGrp="1"/>
          </p:cNvSpPr>
          <p:nvPr>
            <p:ph type="body"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14322936-2C59-4D51-9D6E-845E56E1E173}" type="slidenum">
              <a:rPr lang="en-US" altLang="zh-TW"/>
              <a:pPr>
                <a:defRPr/>
              </a:pPr>
              <a:t>‹#›</a:t>
            </a:fld>
            <a:endParaRPr lang="en-US" altLang="zh-TW" dirty="0"/>
          </a:p>
        </p:txBody>
      </p:sp>
    </p:spTree>
    <p:extLst>
      <p:ext uri="{BB962C8B-B14F-4D97-AF65-F5344CB8AC3E}">
        <p14:creationId xmlns:p14="http://schemas.microsoft.com/office/powerpoint/2010/main" val="88079651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05E4B6B0-D0D6-4065-B5F5-46B83CFE876B}" type="slidenum">
              <a:rPr lang="en-US" altLang="zh-TW"/>
              <a:pPr>
                <a:defRPr/>
              </a:pPr>
              <a:t>‹#›</a:t>
            </a:fld>
            <a:endParaRPr lang="en-US" altLang="zh-TW"/>
          </a:p>
        </p:txBody>
      </p:sp>
    </p:spTree>
    <p:extLst>
      <p:ext uri="{BB962C8B-B14F-4D97-AF65-F5344CB8AC3E}">
        <p14:creationId xmlns:p14="http://schemas.microsoft.com/office/powerpoint/2010/main" val="122548678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5ABECACC-9D99-4322-A737-B3C3371949DF}" type="slidenum">
              <a:rPr lang="en-US" altLang="zh-TW"/>
              <a:pPr>
                <a:defRPr/>
              </a:pPr>
              <a:t>‹#›</a:t>
            </a:fld>
            <a:endParaRPr lang="en-US" altLang="zh-TW"/>
          </a:p>
        </p:txBody>
      </p:sp>
    </p:spTree>
    <p:extLst>
      <p:ext uri="{BB962C8B-B14F-4D97-AF65-F5344CB8AC3E}">
        <p14:creationId xmlns:p14="http://schemas.microsoft.com/office/powerpoint/2010/main" val="26217187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7D892901-B214-4C91-BDFE-2203B569607C}" type="slidenum">
              <a:rPr lang="en-US" altLang="zh-TW"/>
              <a:pPr>
                <a:defRPr/>
              </a:pPr>
              <a:t>‹#›</a:t>
            </a:fld>
            <a:endParaRPr lang="en-US" altLang="zh-TW"/>
          </a:p>
        </p:txBody>
      </p:sp>
    </p:spTree>
    <p:extLst>
      <p:ext uri="{BB962C8B-B14F-4D97-AF65-F5344CB8AC3E}">
        <p14:creationId xmlns:p14="http://schemas.microsoft.com/office/powerpoint/2010/main" val="386446164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a:ln/>
        </p:spPr>
        <p:txBody>
          <a:bodyPr/>
          <a:lstStyle>
            <a:lvl1pPr>
              <a:defRPr/>
            </a:lvl1pPr>
          </a:lstStyle>
          <a:p>
            <a:pPr>
              <a:defRPr/>
            </a:pPr>
            <a:fld id="{71BBC20C-80FF-40FA-BD66-DEA9FCC8AA5B}" type="slidenum">
              <a:rPr lang="en-US" altLang="zh-TW"/>
              <a:pPr>
                <a:defRPr/>
              </a:pPr>
              <a:t>‹#›</a:t>
            </a:fld>
            <a:endParaRPr lang="en-US" altLang="zh-TW"/>
          </a:p>
        </p:txBody>
      </p:sp>
    </p:spTree>
    <p:extLst>
      <p:ext uri="{BB962C8B-B14F-4D97-AF65-F5344CB8AC3E}">
        <p14:creationId xmlns:p14="http://schemas.microsoft.com/office/powerpoint/2010/main" val="253314844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C0E02AB9-C81D-4BB2-8BB3-3AD3F38190BD}" type="slidenum">
              <a:rPr lang="en-US" altLang="zh-TW"/>
              <a:pPr>
                <a:defRPr/>
              </a:pPr>
              <a:t>‹#›</a:t>
            </a:fld>
            <a:endParaRPr lang="en-US" altLang="zh-TW"/>
          </a:p>
        </p:txBody>
      </p:sp>
    </p:spTree>
    <p:extLst>
      <p:ext uri="{BB962C8B-B14F-4D97-AF65-F5344CB8AC3E}">
        <p14:creationId xmlns:p14="http://schemas.microsoft.com/office/powerpoint/2010/main" val="138257636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06540C1C-C278-4B06-A3F1-730945533237}" type="slidenum">
              <a:rPr lang="en-US" altLang="zh-TW"/>
              <a:pPr>
                <a:defRPr/>
              </a:pPr>
              <a:t>‹#›</a:t>
            </a:fld>
            <a:endParaRPr lang="en-US" altLang="zh-TW"/>
          </a:p>
        </p:txBody>
      </p:sp>
    </p:spTree>
    <p:extLst>
      <p:ext uri="{BB962C8B-B14F-4D97-AF65-F5344CB8AC3E}">
        <p14:creationId xmlns:p14="http://schemas.microsoft.com/office/powerpoint/2010/main" val="395403488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36C9DE09-40E1-49CE-A9CD-59B40B69C963}" type="slidenum">
              <a:rPr lang="en-US" altLang="zh-TW"/>
              <a:pPr>
                <a:defRPr/>
              </a:pPr>
              <a:t>‹#›</a:t>
            </a:fld>
            <a:endParaRPr lang="en-US" altLang="zh-TW"/>
          </a:p>
        </p:txBody>
      </p:sp>
    </p:spTree>
    <p:extLst>
      <p:ext uri="{BB962C8B-B14F-4D97-AF65-F5344CB8AC3E}">
        <p14:creationId xmlns:p14="http://schemas.microsoft.com/office/powerpoint/2010/main" val="53106498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D2E18C93-D7CA-4DA9-9544-B87EEF8FD05E}" type="slidenum">
              <a:rPr lang="en-US" altLang="zh-TW"/>
              <a:pPr>
                <a:defRPr/>
              </a:pPr>
              <a:t>‹#›</a:t>
            </a:fld>
            <a:endParaRPr lang="en-US" altLang="zh-TW"/>
          </a:p>
        </p:txBody>
      </p:sp>
    </p:spTree>
    <p:extLst>
      <p:ext uri="{BB962C8B-B14F-4D97-AF65-F5344CB8AC3E}">
        <p14:creationId xmlns:p14="http://schemas.microsoft.com/office/powerpoint/2010/main" val="40838358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A9E924D6-D43B-433F-9C86-D0DE3276CAE3}" type="slidenum">
              <a:rPr lang="en-US" altLang="zh-TW"/>
              <a:pPr>
                <a:defRPr/>
              </a:pPr>
              <a:t>‹#›</a:t>
            </a:fld>
            <a:endParaRPr lang="en-US" altLang="zh-TW"/>
          </a:p>
        </p:txBody>
      </p:sp>
    </p:spTree>
    <p:extLst>
      <p:ext uri="{BB962C8B-B14F-4D97-AF65-F5344CB8AC3E}">
        <p14:creationId xmlns:p14="http://schemas.microsoft.com/office/powerpoint/2010/main" val="398511086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685800" y="1981200"/>
            <a:ext cx="7772400" cy="4114800"/>
          </a:xfrm>
        </p:spPr>
        <p:txBody>
          <a:bodyPr/>
          <a:lstStyle/>
          <a:p>
            <a:pPr lvl="0"/>
            <a:endParaRPr lang="zh-TW"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90405003-492E-4ED8-8669-9C7BBB751C31}" type="slidenum">
              <a:rPr lang="en-US" altLang="zh-TW"/>
              <a:pPr>
                <a:defRPr/>
              </a:pPr>
              <a:t>‹#›</a:t>
            </a:fld>
            <a:endParaRPr lang="en-US" altLang="zh-TW"/>
          </a:p>
        </p:txBody>
      </p:sp>
    </p:spTree>
    <p:extLst>
      <p:ext uri="{BB962C8B-B14F-4D97-AF65-F5344CB8AC3E}">
        <p14:creationId xmlns:p14="http://schemas.microsoft.com/office/powerpoint/2010/main" val="3962983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85800" y="1981200"/>
            <a:ext cx="7772400" cy="4114800"/>
          </a:xfrm>
        </p:spPr>
        <p:txBody>
          <a:bodyPr/>
          <a:lstStyle/>
          <a:p>
            <a:pPr lvl="0"/>
            <a:endParaRPr lang="zh-TW" altLang="en-US" noProof="0" smtClean="0"/>
          </a:p>
        </p:txBody>
      </p:sp>
      <p:sp>
        <p:nvSpPr>
          <p:cNvPr id="4" name="Rectangle 6"/>
          <p:cNvSpPr>
            <a:spLocks noGrp="1" noChangeArrowheads="1"/>
          </p:cNvSpPr>
          <p:nvPr>
            <p:ph type="dt" sz="half" idx="10"/>
          </p:nvPr>
        </p:nvSpPr>
        <p:spPr/>
        <p:txBody>
          <a:bodyPr/>
          <a:lstStyle>
            <a:lvl1pPr>
              <a:defRPr>
                <a:latin typeface="Arial" pitchFamily="34" charset="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Arial" pitchFamily="34" charset="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a:latin typeface="Arial" pitchFamily="34" charset="0"/>
              </a:defRPr>
            </a:lvl1pPr>
          </a:lstStyle>
          <a:p>
            <a:pPr>
              <a:defRPr/>
            </a:pPr>
            <a:fld id="{2DE7285B-1027-4E82-A7DD-53518C34E0B0}" type="slidenum">
              <a:rPr lang="en-US" altLang="zh-TW"/>
              <a:pPr>
                <a:defRPr/>
              </a:pPr>
              <a:t>‹#›</a:t>
            </a:fld>
            <a:endParaRPr lang="en-US" altLang="zh-TW" dirty="0"/>
          </a:p>
        </p:txBody>
      </p:sp>
    </p:spTree>
    <p:extLst>
      <p:ext uri="{BB962C8B-B14F-4D97-AF65-F5344CB8AC3E}">
        <p14:creationId xmlns:p14="http://schemas.microsoft.com/office/powerpoint/2010/main" val="324889308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B9CA36EE-A61C-4DB7-B7E3-8117183B8770}" type="slidenum">
              <a:rPr lang="en-US" altLang="zh-TW"/>
              <a:pPr>
                <a:defRPr/>
              </a:pPr>
              <a:t>‹#›</a:t>
            </a:fld>
            <a:endParaRPr lang="en-US" altLang="zh-TW"/>
          </a:p>
        </p:txBody>
      </p:sp>
    </p:spTree>
    <p:extLst>
      <p:ext uri="{BB962C8B-B14F-4D97-AF65-F5344CB8AC3E}">
        <p14:creationId xmlns:p14="http://schemas.microsoft.com/office/powerpoint/2010/main" val="128544148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609600"/>
            <a:ext cx="77724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6858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858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BD7E0939-26AA-47B3-BCFA-67EC1DFE8CE3}" type="slidenum">
              <a:rPr lang="en-US" altLang="zh-TW"/>
              <a:pPr>
                <a:defRPr/>
              </a:pPr>
              <a:t>‹#›</a:t>
            </a:fld>
            <a:endParaRPr lang="en-US" altLang="zh-TW"/>
          </a:p>
        </p:txBody>
      </p:sp>
    </p:spTree>
    <p:extLst>
      <p:ext uri="{BB962C8B-B14F-4D97-AF65-F5344CB8AC3E}">
        <p14:creationId xmlns:p14="http://schemas.microsoft.com/office/powerpoint/2010/main" val="284205757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685800" y="1981200"/>
            <a:ext cx="3810000" cy="4114800"/>
          </a:xfrm>
        </p:spPr>
        <p:txBody>
          <a:bodyPr/>
          <a:lstStyle/>
          <a:p>
            <a:pPr lvl="0"/>
            <a:endParaRPr lang="zh-TW" altLang="en-US" noProof="0" smtClean="0"/>
          </a:p>
        </p:txBody>
      </p:sp>
      <p:sp>
        <p:nvSpPr>
          <p:cNvPr id="4" name="文字版面配置區 3"/>
          <p:cNvSpPr>
            <a:spLocks noGrp="1"/>
          </p:cNvSpPr>
          <p:nvPr>
            <p:ph type="body"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AFEBF2EF-5FB6-44C5-9B61-67932C8858F0}" type="slidenum">
              <a:rPr lang="en-US" altLang="zh-TW"/>
              <a:pPr>
                <a:defRPr/>
              </a:pPr>
              <a:t>‹#›</a:t>
            </a:fld>
            <a:endParaRPr lang="en-US" altLang="zh-TW"/>
          </a:p>
        </p:txBody>
      </p:sp>
    </p:spTree>
    <p:extLst>
      <p:ext uri="{BB962C8B-B14F-4D97-AF65-F5344CB8AC3E}">
        <p14:creationId xmlns:p14="http://schemas.microsoft.com/office/powerpoint/2010/main" val="166352218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僅背景">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fontAlgn="base">
              <a:spcBef>
                <a:spcPct val="0"/>
              </a:spcBef>
              <a:spcAft>
                <a:spcPct val="0"/>
              </a:spcAft>
              <a:defRPr>
                <a:latin typeface="Times New Roman" pitchFamily="18" charset="0"/>
                <a:ea typeface="新細明體" pitchFamily="18" charset="-120"/>
              </a:defRPr>
            </a:lvl1pPr>
          </a:lstStyle>
          <a:p>
            <a:pPr>
              <a:defRPr/>
            </a:pPr>
            <a:fld id="{2659F9E9-57D0-4428-8519-329D067DA690}" type="datetimeFigureOut">
              <a:rPr lang="en-US" altLang="zh-TW"/>
              <a:pPr>
                <a:defRPr/>
              </a:pPr>
              <a:t>4/27/2024</a:t>
            </a:fld>
            <a:endParaRPr altLang="en-US">
              <a:ea typeface="新細明體"/>
            </a:endParaRPr>
          </a:p>
        </p:txBody>
      </p:sp>
      <p:sp>
        <p:nvSpPr>
          <p:cNvPr id="4"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altLang="en-US"/>
          </a:p>
        </p:txBody>
      </p:sp>
      <p:sp>
        <p:nvSpPr>
          <p:cNvPr id="5"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ea typeface="新細明體" pitchFamily="18" charset="-120"/>
              </a:defRPr>
            </a:lvl1pPr>
          </a:lstStyle>
          <a:p>
            <a:pPr>
              <a:defRPr/>
            </a:pPr>
            <a:fld id="{114D5F36-1A2A-4A02-A6A5-28119E49CEF2}" type="slidenum">
              <a:rPr lang="en-US" altLang="zh-TW"/>
              <a:pPr>
                <a:defRPr/>
              </a:pPr>
              <a:t>‹#›</a:t>
            </a:fld>
            <a:endParaRPr altLang="en-US">
              <a:ea typeface="新細明體"/>
            </a:endParaRPr>
          </a:p>
        </p:txBody>
      </p:sp>
    </p:spTree>
    <p:extLst>
      <p:ext uri="{BB962C8B-B14F-4D97-AF65-F5344CB8AC3E}">
        <p14:creationId xmlns:p14="http://schemas.microsoft.com/office/powerpoint/2010/main" val="769314869"/>
      </p:ext>
    </p:extLst>
  </p:cSld>
  <p:clrMapOvr>
    <a:masterClrMapping/>
  </p:clrMapOvr>
  <p:transition spd="slow">
    <p:wipe dir="d"/>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9011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9011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lgn="r">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a:lvl1pPr>
          </a:lstStyle>
          <a:p>
            <a:pPr>
              <a:defRPr/>
            </a:pPr>
            <a:fld id="{B8169B47-5912-4C03-A1AA-809FC1D296D6}" type="slidenum">
              <a:rPr lang="en-US" altLang="zh-TW"/>
              <a:pPr>
                <a:defRPr/>
              </a:pPr>
              <a:t>‹#›</a:t>
            </a:fld>
            <a:endParaRPr lang="en-US" altLang="zh-TW" dirty="0"/>
          </a:p>
        </p:txBody>
      </p:sp>
    </p:spTree>
    <p:extLst>
      <p:ext uri="{BB962C8B-B14F-4D97-AF65-F5344CB8AC3E}">
        <p14:creationId xmlns:p14="http://schemas.microsoft.com/office/powerpoint/2010/main" val="209127925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lgn="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a:lvl1pPr>
          </a:lstStyle>
          <a:p>
            <a:pPr>
              <a:defRPr/>
            </a:pPr>
            <a:fld id="{12943791-A4DB-4B1B-937A-024BC1E9F17E}" type="slidenum">
              <a:rPr lang="en-US" altLang="zh-TW"/>
              <a:pPr>
                <a:defRPr/>
              </a:pPr>
              <a:t>‹#›</a:t>
            </a:fld>
            <a:endParaRPr lang="en-US" altLang="zh-TW" dirty="0"/>
          </a:p>
        </p:txBody>
      </p:sp>
    </p:spTree>
    <p:extLst>
      <p:ext uri="{BB962C8B-B14F-4D97-AF65-F5344CB8AC3E}">
        <p14:creationId xmlns:p14="http://schemas.microsoft.com/office/powerpoint/2010/main" val="404463923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p:txBody>
          <a:bodyPr/>
          <a:lstStyle>
            <a:lvl1pPr algn="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a:lvl1pPr>
          </a:lstStyle>
          <a:p>
            <a:pPr>
              <a:defRPr/>
            </a:pPr>
            <a:fld id="{AECD2A05-0D1A-44EC-B85E-E9726F7279E7}" type="slidenum">
              <a:rPr lang="en-US" altLang="zh-TW"/>
              <a:pPr>
                <a:defRPr/>
              </a:pPr>
              <a:t>‹#›</a:t>
            </a:fld>
            <a:endParaRPr lang="en-US" altLang="zh-TW" dirty="0"/>
          </a:p>
        </p:txBody>
      </p:sp>
    </p:spTree>
    <p:extLst>
      <p:ext uri="{BB962C8B-B14F-4D97-AF65-F5344CB8AC3E}">
        <p14:creationId xmlns:p14="http://schemas.microsoft.com/office/powerpoint/2010/main" val="287044930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lgn="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a:lvl1pPr>
          </a:lstStyle>
          <a:p>
            <a:pPr>
              <a:defRPr/>
            </a:pPr>
            <a:fld id="{6AB770B9-1FB6-46BF-87AF-3A83833BF07A}" type="slidenum">
              <a:rPr lang="en-US" altLang="zh-TW"/>
              <a:pPr>
                <a:defRPr/>
              </a:pPr>
              <a:t>‹#›</a:t>
            </a:fld>
            <a:endParaRPr lang="en-US" altLang="zh-TW" dirty="0"/>
          </a:p>
        </p:txBody>
      </p:sp>
    </p:spTree>
    <p:extLst>
      <p:ext uri="{BB962C8B-B14F-4D97-AF65-F5344CB8AC3E}">
        <p14:creationId xmlns:p14="http://schemas.microsoft.com/office/powerpoint/2010/main" val="83410763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lgn="r">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defRPr/>
            </a:lvl1pPr>
          </a:lstStyle>
          <a:p>
            <a:pPr>
              <a:defRPr/>
            </a:pPr>
            <a:fld id="{5EF77E89-843C-4E29-AEDB-D397E207743F}" type="slidenum">
              <a:rPr lang="en-US" altLang="zh-TW"/>
              <a:pPr>
                <a:defRPr/>
              </a:pPr>
              <a:t>‹#›</a:t>
            </a:fld>
            <a:endParaRPr lang="en-US" altLang="zh-TW" dirty="0"/>
          </a:p>
        </p:txBody>
      </p:sp>
    </p:spTree>
    <p:extLst>
      <p:ext uri="{BB962C8B-B14F-4D97-AF65-F5344CB8AC3E}">
        <p14:creationId xmlns:p14="http://schemas.microsoft.com/office/powerpoint/2010/main" val="280283195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p:txBody>
          <a:bodyPr/>
          <a:lstStyle>
            <a:lvl1pPr algn="r">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defRPr/>
            </a:lvl1pPr>
          </a:lstStyle>
          <a:p>
            <a:pPr>
              <a:defRPr/>
            </a:pPr>
            <a:fld id="{0EDEA9DB-EFCA-40B1-9ADC-C6AB4C405837}" type="slidenum">
              <a:rPr lang="en-US" altLang="zh-TW"/>
              <a:pPr>
                <a:defRPr/>
              </a:pPr>
              <a:t>‹#›</a:t>
            </a:fld>
            <a:endParaRPr lang="en-US" altLang="zh-TW" dirty="0"/>
          </a:p>
        </p:txBody>
      </p:sp>
    </p:spTree>
    <p:extLst>
      <p:ext uri="{BB962C8B-B14F-4D97-AF65-F5344CB8AC3E}">
        <p14:creationId xmlns:p14="http://schemas.microsoft.com/office/powerpoint/2010/main" val="1213108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60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460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TW">
              <a:solidFill>
                <a:srgbClr val="FFFFFF"/>
              </a:solidFill>
            </a:endParaRPr>
          </a:p>
        </p:txBody>
      </p:sp>
      <p:sp>
        <p:nvSpPr>
          <p:cNvPr id="8" name="Rectangle 8"/>
          <p:cNvSpPr>
            <a:spLocks noGrp="1" noChangeArrowheads="1"/>
          </p:cNvSpPr>
          <p:nvPr>
            <p:ph type="ftr" sz="quarter" idx="11"/>
          </p:nvPr>
        </p:nvSpPr>
        <p:spPr/>
        <p:txBody>
          <a:bodyPr/>
          <a:lstStyle>
            <a:lvl1pPr>
              <a:defRPr/>
            </a:lvl1pPr>
          </a:lstStyle>
          <a:p>
            <a:pPr>
              <a:defRPr/>
            </a:pPr>
            <a:endParaRPr lang="en-US" altLang="zh-TW">
              <a:solidFill>
                <a:srgbClr val="FFFFFF"/>
              </a:solidFill>
            </a:endParaRPr>
          </a:p>
        </p:txBody>
      </p:sp>
      <p:sp>
        <p:nvSpPr>
          <p:cNvPr id="9" name="Rectangle 9"/>
          <p:cNvSpPr>
            <a:spLocks noGrp="1" noChangeArrowheads="1"/>
          </p:cNvSpPr>
          <p:nvPr>
            <p:ph type="sldNum" sz="quarter" idx="12"/>
          </p:nvPr>
        </p:nvSpPr>
        <p:spPr/>
        <p:txBody>
          <a:bodyPr/>
          <a:lstStyle>
            <a:lvl1pPr>
              <a:defRPr/>
            </a:lvl1pPr>
          </a:lstStyle>
          <a:p>
            <a:pPr>
              <a:defRPr/>
            </a:pPr>
            <a:fld id="{6DDA0A3B-2A30-4585-8E8C-62B710704C9C}"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223061047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lgn="r">
              <a:defRPr/>
            </a:lvl1pPr>
          </a:lstStyle>
          <a:p>
            <a:pPr>
              <a:defRPr/>
            </a:pPr>
            <a:endParaRPr lang="en-US" altLang="zh-TW"/>
          </a:p>
        </p:txBody>
      </p:sp>
      <p:sp>
        <p:nvSpPr>
          <p:cNvPr id="3" name="Rectangle 7"/>
          <p:cNvSpPr>
            <a:spLocks noGrp="1" noChangeArrowheads="1"/>
          </p:cNvSpPr>
          <p:nvPr>
            <p:ph type="ftr" sz="quarter" idx="11"/>
          </p:nvPr>
        </p:nvSpPr>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p:txBody>
          <a:bodyPr/>
          <a:lstStyle>
            <a:lvl1pPr>
              <a:defRPr/>
            </a:lvl1pPr>
          </a:lstStyle>
          <a:p>
            <a:pPr>
              <a:defRPr/>
            </a:pPr>
            <a:fld id="{51DBDA9A-E1DA-4CD3-AD28-EA198CCB0576}" type="slidenum">
              <a:rPr lang="en-US" altLang="zh-TW"/>
              <a:pPr>
                <a:defRPr/>
              </a:pPr>
              <a:t>‹#›</a:t>
            </a:fld>
            <a:endParaRPr lang="en-US" altLang="zh-TW" dirty="0"/>
          </a:p>
        </p:txBody>
      </p:sp>
    </p:spTree>
    <p:extLst>
      <p:ext uri="{BB962C8B-B14F-4D97-AF65-F5344CB8AC3E}">
        <p14:creationId xmlns:p14="http://schemas.microsoft.com/office/powerpoint/2010/main" val="104676644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lgn="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a:lvl1pPr>
          </a:lstStyle>
          <a:p>
            <a:pPr>
              <a:defRPr/>
            </a:pPr>
            <a:fld id="{3D9A900A-E412-4A57-BE19-43860B573938}" type="slidenum">
              <a:rPr lang="en-US" altLang="zh-TW"/>
              <a:pPr>
                <a:defRPr/>
              </a:pPr>
              <a:t>‹#›</a:t>
            </a:fld>
            <a:endParaRPr lang="en-US" altLang="zh-TW" dirty="0"/>
          </a:p>
        </p:txBody>
      </p:sp>
    </p:spTree>
    <p:extLst>
      <p:ext uri="{BB962C8B-B14F-4D97-AF65-F5344CB8AC3E}">
        <p14:creationId xmlns:p14="http://schemas.microsoft.com/office/powerpoint/2010/main" val="409805931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lgn="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a:lvl1pPr>
          </a:lstStyle>
          <a:p>
            <a:pPr>
              <a:defRPr/>
            </a:pPr>
            <a:fld id="{CAC7B716-46AA-43CF-971A-FE210CB59379}" type="slidenum">
              <a:rPr lang="en-US" altLang="zh-TW"/>
              <a:pPr>
                <a:defRPr/>
              </a:pPr>
              <a:t>‹#›</a:t>
            </a:fld>
            <a:endParaRPr lang="en-US" altLang="zh-TW" dirty="0"/>
          </a:p>
        </p:txBody>
      </p:sp>
    </p:spTree>
    <p:extLst>
      <p:ext uri="{BB962C8B-B14F-4D97-AF65-F5344CB8AC3E}">
        <p14:creationId xmlns:p14="http://schemas.microsoft.com/office/powerpoint/2010/main" val="205655000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lgn="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a:lvl1pPr>
          </a:lstStyle>
          <a:p>
            <a:pPr>
              <a:defRPr/>
            </a:pPr>
            <a:fld id="{D2487AA4-42FC-4950-8EFA-90AF97873B5E}" type="slidenum">
              <a:rPr lang="en-US" altLang="zh-TW"/>
              <a:pPr>
                <a:defRPr/>
              </a:pPr>
              <a:t>‹#›</a:t>
            </a:fld>
            <a:endParaRPr lang="en-US" altLang="zh-TW" dirty="0"/>
          </a:p>
        </p:txBody>
      </p:sp>
    </p:spTree>
    <p:extLst>
      <p:ext uri="{BB962C8B-B14F-4D97-AF65-F5344CB8AC3E}">
        <p14:creationId xmlns:p14="http://schemas.microsoft.com/office/powerpoint/2010/main" val="100916448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lgn="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defRPr/>
            </a:lvl1pPr>
          </a:lstStyle>
          <a:p>
            <a:pPr>
              <a:defRPr/>
            </a:pPr>
            <a:fld id="{64B60CAC-7918-4B41-B147-599127D69C40}" type="slidenum">
              <a:rPr lang="en-US" altLang="zh-TW"/>
              <a:pPr>
                <a:defRPr/>
              </a:pPr>
              <a:t>‹#›</a:t>
            </a:fld>
            <a:endParaRPr lang="en-US" altLang="zh-TW" dirty="0"/>
          </a:p>
        </p:txBody>
      </p:sp>
    </p:spTree>
    <p:extLst>
      <p:ext uri="{BB962C8B-B14F-4D97-AF65-F5344CB8AC3E}">
        <p14:creationId xmlns:p14="http://schemas.microsoft.com/office/powerpoint/2010/main" val="132367234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lgn="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defRPr/>
            </a:lvl1pPr>
          </a:lstStyle>
          <a:p>
            <a:pPr>
              <a:defRPr/>
            </a:pPr>
            <a:fld id="{444A86D9-19D8-4394-94A4-CAB72FAFB9DB}" type="slidenum">
              <a:rPr lang="en-US" altLang="zh-TW"/>
              <a:pPr>
                <a:defRPr/>
              </a:pPr>
              <a:t>‹#›</a:t>
            </a:fld>
            <a:endParaRPr lang="en-US" altLang="zh-TW" dirty="0"/>
          </a:p>
        </p:txBody>
      </p:sp>
    </p:spTree>
    <p:extLst>
      <p:ext uri="{BB962C8B-B14F-4D97-AF65-F5344CB8AC3E}">
        <p14:creationId xmlns:p14="http://schemas.microsoft.com/office/powerpoint/2010/main" val="1045679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A473A7C-EA8E-4887-AA7B-AB5274377F08}"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3230498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F77B1746-D54D-4084-BF1A-D770C129810C}"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100110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E996ED47-EDE4-4A4D-935B-EDE7AB1FE23C}" type="slidenum">
              <a:rPr lang="en-US" altLang="zh-TW"/>
              <a:pPr>
                <a:defRPr/>
              </a:pPr>
              <a:t>‹#›</a:t>
            </a:fld>
            <a:endParaRPr lang="en-US" altLang="zh-TW" dirty="0"/>
          </a:p>
        </p:txBody>
      </p:sp>
    </p:spTree>
    <p:extLst>
      <p:ext uri="{BB962C8B-B14F-4D97-AF65-F5344CB8AC3E}">
        <p14:creationId xmlns:p14="http://schemas.microsoft.com/office/powerpoint/2010/main" val="3125554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AF7C520-CAE9-442C-9E0A-1B037800F44F}"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151543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505CCF58-6065-402B-A952-C20A188C6E87}"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567760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F8A9CDC-33BF-475C-9924-5A2F6F60E2A2}"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2496177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C763F967-0698-4A0B-B53B-5C248B61F348}"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2454155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B8E0BD3C-1D1E-4B1D-98B5-EADD5A1188F5}"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28507309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406AE9CE-C79A-4C07-B14E-199807D5CBB8}"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3718855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9096DBC6-872D-4FA5-BD19-030C7C3D8C46}"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3191797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468BB375-AD99-4B37-9B3E-6432865297A3}"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697889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F76B5031-DBAA-4DEB-B5C5-8D8A0522C575}"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4148730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685800" y="1981200"/>
            <a:ext cx="7772400" cy="4114800"/>
          </a:xfrm>
        </p:spPr>
        <p:txBody>
          <a:bodyPr/>
          <a:lstStyle/>
          <a:p>
            <a:pPr lvl="0"/>
            <a:endParaRPr lang="zh-TW"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D115F560-B5BC-4E76-9680-2703926397BA}"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199470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A76CBCD4-E82F-4A40-B11F-44CB965C935E}" type="slidenum">
              <a:rPr lang="en-US" altLang="zh-TW"/>
              <a:pPr>
                <a:defRPr/>
              </a:pPr>
              <a:t>‹#›</a:t>
            </a:fld>
            <a:endParaRPr lang="en-US" altLang="zh-TW" dirty="0"/>
          </a:p>
        </p:txBody>
      </p:sp>
    </p:spTree>
    <p:extLst>
      <p:ext uri="{BB962C8B-B14F-4D97-AF65-F5344CB8AC3E}">
        <p14:creationId xmlns:p14="http://schemas.microsoft.com/office/powerpoint/2010/main" val="4207445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B789CBD0-D422-4AAA-9E0F-876D4DFB87B6}"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770489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609600"/>
            <a:ext cx="77724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6858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858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DB7300A7-E126-4D8D-AE89-5E8935D438EA}"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604678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685800" y="1981200"/>
            <a:ext cx="3810000" cy="4114800"/>
          </a:xfrm>
        </p:spPr>
        <p:txBody>
          <a:bodyPr/>
          <a:lstStyle/>
          <a:p>
            <a:pPr lvl="0"/>
            <a:endParaRPr lang="zh-TW" altLang="en-US" noProof="0" smtClean="0"/>
          </a:p>
        </p:txBody>
      </p:sp>
      <p:sp>
        <p:nvSpPr>
          <p:cNvPr id="4" name="文字版面配置區 3"/>
          <p:cNvSpPr>
            <a:spLocks noGrp="1"/>
          </p:cNvSpPr>
          <p:nvPr>
            <p:ph type="body"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8FA295B-3640-4407-A960-4569761DE8EE}" type="slidenum">
              <a:rPr lang="en-US" altLang="zh-TW">
                <a:solidFill>
                  <a:srgbClr val="FFFFFF"/>
                </a:solidFill>
              </a:rPr>
              <a:pPr>
                <a:defRPr/>
              </a:pPr>
              <a:t>‹#›</a:t>
            </a:fld>
            <a:endParaRPr lang="en-US" altLang="zh-TW" dirty="0">
              <a:solidFill>
                <a:srgbClr val="FFFFFF"/>
              </a:solidFill>
            </a:endParaRPr>
          </a:p>
        </p:txBody>
      </p:sp>
    </p:spTree>
    <p:extLst>
      <p:ext uri="{BB962C8B-B14F-4D97-AF65-F5344CB8AC3E}">
        <p14:creationId xmlns:p14="http://schemas.microsoft.com/office/powerpoint/2010/main" val="34600442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60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460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4582B13C-3758-424B-AFBD-0FB3D4946D4E}" type="slidenum">
              <a:rPr lang="en-US" altLang="zh-TW"/>
              <a:pPr>
                <a:defRPr/>
              </a:pPr>
              <a:t>‹#›</a:t>
            </a:fld>
            <a:endParaRPr lang="en-US" altLang="zh-TW" dirty="0"/>
          </a:p>
        </p:txBody>
      </p:sp>
    </p:spTree>
    <p:extLst>
      <p:ext uri="{BB962C8B-B14F-4D97-AF65-F5344CB8AC3E}">
        <p14:creationId xmlns:p14="http://schemas.microsoft.com/office/powerpoint/2010/main" val="1371111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AB6005DA-5DE1-443B-8F26-D87B45B380ED}" type="slidenum">
              <a:rPr lang="en-US" altLang="zh-TW"/>
              <a:pPr>
                <a:defRPr/>
              </a:pPr>
              <a:t>‹#›</a:t>
            </a:fld>
            <a:endParaRPr lang="en-US" altLang="zh-TW" dirty="0"/>
          </a:p>
        </p:txBody>
      </p:sp>
    </p:spTree>
    <p:extLst>
      <p:ext uri="{BB962C8B-B14F-4D97-AF65-F5344CB8AC3E}">
        <p14:creationId xmlns:p14="http://schemas.microsoft.com/office/powerpoint/2010/main" val="3865363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484C31F8-FF4C-4180-94A3-1A6FE82577F2}" type="slidenum">
              <a:rPr lang="en-US" altLang="zh-TW"/>
              <a:pPr>
                <a:defRPr/>
              </a:pPr>
              <a:t>‹#›</a:t>
            </a:fld>
            <a:endParaRPr lang="en-US" altLang="zh-TW" dirty="0"/>
          </a:p>
        </p:txBody>
      </p:sp>
    </p:spTree>
    <p:extLst>
      <p:ext uri="{BB962C8B-B14F-4D97-AF65-F5344CB8AC3E}">
        <p14:creationId xmlns:p14="http://schemas.microsoft.com/office/powerpoint/2010/main" val="3508941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98CDD2EF-61BA-4D7F-8DAD-064C274E0C41}" type="slidenum">
              <a:rPr lang="en-US" altLang="zh-TW"/>
              <a:pPr>
                <a:defRPr/>
              </a:pPr>
              <a:t>‹#›</a:t>
            </a:fld>
            <a:endParaRPr lang="en-US" altLang="zh-TW" dirty="0"/>
          </a:p>
        </p:txBody>
      </p:sp>
    </p:spTree>
    <p:extLst>
      <p:ext uri="{BB962C8B-B14F-4D97-AF65-F5344CB8AC3E}">
        <p14:creationId xmlns:p14="http://schemas.microsoft.com/office/powerpoint/2010/main" val="36525935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1767C162-E656-4220-A14E-1B2E7E2F5F0E}" type="slidenum">
              <a:rPr lang="en-US" altLang="zh-TW"/>
              <a:pPr>
                <a:defRPr/>
              </a:pPr>
              <a:t>‹#›</a:t>
            </a:fld>
            <a:endParaRPr lang="en-US" altLang="zh-TW" dirty="0"/>
          </a:p>
        </p:txBody>
      </p:sp>
    </p:spTree>
    <p:extLst>
      <p:ext uri="{BB962C8B-B14F-4D97-AF65-F5344CB8AC3E}">
        <p14:creationId xmlns:p14="http://schemas.microsoft.com/office/powerpoint/2010/main" val="4250903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E217704B-CB5B-426D-9C7F-E23369C1A9DC}" type="slidenum">
              <a:rPr lang="en-US" altLang="zh-TW"/>
              <a:pPr>
                <a:defRPr/>
              </a:pPr>
              <a:t>‹#›</a:t>
            </a:fld>
            <a:endParaRPr lang="en-US" altLang="zh-TW" dirty="0"/>
          </a:p>
        </p:txBody>
      </p:sp>
    </p:spTree>
    <p:extLst>
      <p:ext uri="{BB962C8B-B14F-4D97-AF65-F5344CB8AC3E}">
        <p14:creationId xmlns:p14="http://schemas.microsoft.com/office/powerpoint/2010/main" val="28118726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3"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4"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54168F33-8A37-49BB-B388-B490C6632490}" type="slidenum">
              <a:rPr lang="en-US" altLang="zh-TW"/>
              <a:pPr>
                <a:defRPr/>
              </a:pPr>
              <a:t>‹#›</a:t>
            </a:fld>
            <a:endParaRPr lang="en-US" altLang="zh-TW" dirty="0"/>
          </a:p>
        </p:txBody>
      </p:sp>
    </p:spTree>
    <p:extLst>
      <p:ext uri="{BB962C8B-B14F-4D97-AF65-F5344CB8AC3E}">
        <p14:creationId xmlns:p14="http://schemas.microsoft.com/office/powerpoint/2010/main" val="326339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65308126-29EA-4ACB-B0EB-6146D325BE1C}" type="slidenum">
              <a:rPr lang="en-US" altLang="zh-TW"/>
              <a:pPr>
                <a:defRPr/>
              </a:pPr>
              <a:t>‹#›</a:t>
            </a:fld>
            <a:endParaRPr lang="en-US" altLang="zh-TW" dirty="0"/>
          </a:p>
        </p:txBody>
      </p:sp>
    </p:spTree>
    <p:extLst>
      <p:ext uri="{BB962C8B-B14F-4D97-AF65-F5344CB8AC3E}">
        <p14:creationId xmlns:p14="http://schemas.microsoft.com/office/powerpoint/2010/main" val="2264389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57BB3A31-D0DD-4F25-A5FF-73E663A9C496}" type="slidenum">
              <a:rPr lang="en-US" altLang="zh-TW"/>
              <a:pPr>
                <a:defRPr/>
              </a:pPr>
              <a:t>‹#›</a:t>
            </a:fld>
            <a:endParaRPr lang="en-US" altLang="zh-TW" dirty="0"/>
          </a:p>
        </p:txBody>
      </p:sp>
    </p:spTree>
    <p:extLst>
      <p:ext uri="{BB962C8B-B14F-4D97-AF65-F5344CB8AC3E}">
        <p14:creationId xmlns:p14="http://schemas.microsoft.com/office/powerpoint/2010/main" val="3589129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6859E7A5-853B-42A3-85F8-4CA527260802}" type="slidenum">
              <a:rPr lang="en-US" altLang="zh-TW"/>
              <a:pPr>
                <a:defRPr/>
              </a:pPr>
              <a:t>‹#›</a:t>
            </a:fld>
            <a:endParaRPr lang="en-US" altLang="zh-TW" dirty="0"/>
          </a:p>
        </p:txBody>
      </p:sp>
    </p:spTree>
    <p:extLst>
      <p:ext uri="{BB962C8B-B14F-4D97-AF65-F5344CB8AC3E}">
        <p14:creationId xmlns:p14="http://schemas.microsoft.com/office/powerpoint/2010/main" val="7594616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A360397B-B89E-48F2-B0C5-8EE2095EA24F}" type="slidenum">
              <a:rPr lang="en-US" altLang="zh-TW"/>
              <a:pPr>
                <a:defRPr/>
              </a:pPr>
              <a:t>‹#›</a:t>
            </a:fld>
            <a:endParaRPr lang="en-US" altLang="zh-TW" dirty="0"/>
          </a:p>
        </p:txBody>
      </p:sp>
    </p:spTree>
    <p:extLst>
      <p:ext uri="{BB962C8B-B14F-4D97-AF65-F5344CB8AC3E}">
        <p14:creationId xmlns:p14="http://schemas.microsoft.com/office/powerpoint/2010/main" val="14253068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F320F327-C411-473A-84BB-6A3134505D3C}" type="slidenum">
              <a:rPr lang="en-US" altLang="zh-TW"/>
              <a:pPr>
                <a:defRPr/>
              </a:pPr>
              <a:t>‹#›</a:t>
            </a:fld>
            <a:endParaRPr lang="en-US" altLang="zh-TW" dirty="0"/>
          </a:p>
        </p:txBody>
      </p:sp>
    </p:spTree>
    <p:extLst>
      <p:ext uri="{BB962C8B-B14F-4D97-AF65-F5344CB8AC3E}">
        <p14:creationId xmlns:p14="http://schemas.microsoft.com/office/powerpoint/2010/main" val="24889537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C708C14C-79F0-4CF2-B4AE-0A8E824EF4A6}" type="slidenum">
              <a:rPr lang="en-US" altLang="zh-TW"/>
              <a:pPr>
                <a:defRPr/>
              </a:pPr>
              <a:t>‹#›</a:t>
            </a:fld>
            <a:endParaRPr lang="en-US" altLang="zh-TW" dirty="0"/>
          </a:p>
        </p:txBody>
      </p:sp>
    </p:spTree>
    <p:extLst>
      <p:ext uri="{BB962C8B-B14F-4D97-AF65-F5344CB8AC3E}">
        <p14:creationId xmlns:p14="http://schemas.microsoft.com/office/powerpoint/2010/main" val="18634466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685800" y="1981200"/>
            <a:ext cx="7772400" cy="4114800"/>
          </a:xfrm>
        </p:spPr>
        <p:txBody>
          <a:bodyPr/>
          <a:lstStyle/>
          <a:p>
            <a:pPr lvl="0"/>
            <a:endParaRPr lang="zh-TW" altLang="en-US" noProof="0" smtClean="0"/>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764ACBE9-2C2E-4F46-B8D1-FFEEBD025D65}" type="slidenum">
              <a:rPr lang="en-US" altLang="zh-TW"/>
              <a:pPr>
                <a:defRPr/>
              </a:pPr>
              <a:t>‹#›</a:t>
            </a:fld>
            <a:endParaRPr lang="en-US" altLang="zh-TW" dirty="0"/>
          </a:p>
        </p:txBody>
      </p:sp>
    </p:spTree>
    <p:extLst>
      <p:ext uri="{BB962C8B-B14F-4D97-AF65-F5344CB8AC3E}">
        <p14:creationId xmlns:p14="http://schemas.microsoft.com/office/powerpoint/2010/main" val="1741691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1B42C6AC-F49F-46E4-9F3C-6495800DC07B}" type="slidenum">
              <a:rPr lang="en-US" altLang="zh-TW"/>
              <a:pPr>
                <a:defRPr/>
              </a:pPr>
              <a:t>‹#›</a:t>
            </a:fld>
            <a:endParaRPr lang="en-US" altLang="zh-TW" dirty="0"/>
          </a:p>
        </p:txBody>
      </p:sp>
    </p:spTree>
    <p:extLst>
      <p:ext uri="{BB962C8B-B14F-4D97-AF65-F5344CB8AC3E}">
        <p14:creationId xmlns:p14="http://schemas.microsoft.com/office/powerpoint/2010/main" val="42657808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609600"/>
            <a:ext cx="77724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6858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858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5D8DEC31-55FC-46D5-A721-FEEFDAD1489F}" type="slidenum">
              <a:rPr lang="en-US" altLang="zh-TW"/>
              <a:pPr>
                <a:defRPr/>
              </a:pPr>
              <a:t>‹#›</a:t>
            </a:fld>
            <a:endParaRPr lang="en-US" altLang="zh-TW" dirty="0"/>
          </a:p>
        </p:txBody>
      </p:sp>
    </p:spTree>
    <p:extLst>
      <p:ext uri="{BB962C8B-B14F-4D97-AF65-F5344CB8AC3E}">
        <p14:creationId xmlns:p14="http://schemas.microsoft.com/office/powerpoint/2010/main" val="1924174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685800" y="1981200"/>
            <a:ext cx="3810000" cy="4114800"/>
          </a:xfrm>
        </p:spPr>
        <p:txBody>
          <a:bodyPr/>
          <a:lstStyle/>
          <a:p>
            <a:pPr lvl="0"/>
            <a:endParaRPr lang="zh-TW" altLang="en-US" noProof="0" smtClean="0"/>
          </a:p>
        </p:txBody>
      </p:sp>
      <p:sp>
        <p:nvSpPr>
          <p:cNvPr id="4" name="文字版面配置區 3"/>
          <p:cNvSpPr>
            <a:spLocks noGrp="1"/>
          </p:cNvSpPr>
          <p:nvPr>
            <p:ph type="body"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C2ED7E5D-6774-4F2C-A3CC-AAC572060831}" type="slidenum">
              <a:rPr lang="en-US" altLang="zh-TW"/>
              <a:pPr>
                <a:defRPr/>
              </a:pPr>
              <a:t>‹#›</a:t>
            </a:fld>
            <a:endParaRPr lang="en-US" altLang="zh-TW" dirty="0"/>
          </a:p>
        </p:txBody>
      </p:sp>
    </p:spTree>
    <p:extLst>
      <p:ext uri="{BB962C8B-B14F-4D97-AF65-F5344CB8AC3E}">
        <p14:creationId xmlns:p14="http://schemas.microsoft.com/office/powerpoint/2010/main" val="11947571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60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460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A3C0E217-D6FF-402C-9D31-93C432CAF707}" type="slidenum">
              <a:rPr lang="en-US" altLang="zh-TW"/>
              <a:pPr>
                <a:defRPr/>
              </a:pPr>
              <a:t>‹#›</a:t>
            </a:fld>
            <a:endParaRPr lang="en-US" altLang="zh-TW" dirty="0"/>
          </a:p>
        </p:txBody>
      </p:sp>
    </p:spTree>
    <p:extLst>
      <p:ext uri="{BB962C8B-B14F-4D97-AF65-F5344CB8AC3E}">
        <p14:creationId xmlns:p14="http://schemas.microsoft.com/office/powerpoint/2010/main" val="220380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EBC12E23-BCF6-4A0D-BB45-FB06BE8D6880}" type="slidenum">
              <a:rPr lang="en-US" altLang="zh-TW"/>
              <a:pPr>
                <a:defRPr/>
              </a:pPr>
              <a:t>‹#›</a:t>
            </a:fld>
            <a:endParaRPr lang="en-US" altLang="zh-TW" dirty="0"/>
          </a:p>
        </p:txBody>
      </p:sp>
    </p:spTree>
    <p:extLst>
      <p:ext uri="{BB962C8B-B14F-4D97-AF65-F5344CB8AC3E}">
        <p14:creationId xmlns:p14="http://schemas.microsoft.com/office/powerpoint/2010/main" val="34863087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429E401C-5EB6-4D07-90B4-E0AB39AABB8B}" type="slidenum">
              <a:rPr lang="en-US" altLang="zh-TW"/>
              <a:pPr>
                <a:defRPr/>
              </a:pPr>
              <a:t>‹#›</a:t>
            </a:fld>
            <a:endParaRPr lang="en-US" altLang="zh-TW" dirty="0"/>
          </a:p>
        </p:txBody>
      </p:sp>
    </p:spTree>
    <p:extLst>
      <p:ext uri="{BB962C8B-B14F-4D97-AF65-F5344CB8AC3E}">
        <p14:creationId xmlns:p14="http://schemas.microsoft.com/office/powerpoint/2010/main" val="39212553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BC6FA967-7498-497A-8DBD-1B810462DF70}" type="slidenum">
              <a:rPr lang="en-US" altLang="zh-TW"/>
              <a:pPr>
                <a:defRPr/>
              </a:pPr>
              <a:t>‹#›</a:t>
            </a:fld>
            <a:endParaRPr lang="en-US" altLang="zh-TW" dirty="0"/>
          </a:p>
        </p:txBody>
      </p:sp>
    </p:spTree>
    <p:extLst>
      <p:ext uri="{BB962C8B-B14F-4D97-AF65-F5344CB8AC3E}">
        <p14:creationId xmlns:p14="http://schemas.microsoft.com/office/powerpoint/2010/main" val="38783107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31C3494C-3CB0-4335-80C6-C755FDDEFB8B}" type="slidenum">
              <a:rPr lang="en-US" altLang="zh-TW"/>
              <a:pPr>
                <a:defRPr/>
              </a:pPr>
              <a:t>‹#›</a:t>
            </a:fld>
            <a:endParaRPr lang="en-US" altLang="zh-TW" dirty="0"/>
          </a:p>
        </p:txBody>
      </p:sp>
    </p:spTree>
    <p:extLst>
      <p:ext uri="{BB962C8B-B14F-4D97-AF65-F5344CB8AC3E}">
        <p14:creationId xmlns:p14="http://schemas.microsoft.com/office/powerpoint/2010/main" val="1256248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AF232C0E-5F05-4813-B3AD-EE40CDBD3065}" type="slidenum">
              <a:rPr lang="en-US" altLang="zh-TW"/>
              <a:pPr>
                <a:defRPr/>
              </a:pPr>
              <a:t>‹#›</a:t>
            </a:fld>
            <a:endParaRPr lang="en-US" altLang="zh-TW" dirty="0"/>
          </a:p>
        </p:txBody>
      </p:sp>
    </p:spTree>
    <p:extLst>
      <p:ext uri="{BB962C8B-B14F-4D97-AF65-F5344CB8AC3E}">
        <p14:creationId xmlns:p14="http://schemas.microsoft.com/office/powerpoint/2010/main" val="4085537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F9AFD6DF-E6A2-4FBB-A075-15CE909A3F6C}" type="slidenum">
              <a:rPr lang="en-US" altLang="zh-TW"/>
              <a:pPr>
                <a:defRPr/>
              </a:pPr>
              <a:t>‹#›</a:t>
            </a:fld>
            <a:endParaRPr lang="en-US" altLang="zh-TW" dirty="0"/>
          </a:p>
        </p:txBody>
      </p:sp>
    </p:spTree>
    <p:extLst>
      <p:ext uri="{BB962C8B-B14F-4D97-AF65-F5344CB8AC3E}">
        <p14:creationId xmlns:p14="http://schemas.microsoft.com/office/powerpoint/2010/main" val="6711443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3"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4"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DA1F9FC9-6633-42E9-95BF-7300D4624A1C}" type="slidenum">
              <a:rPr lang="en-US" altLang="zh-TW"/>
              <a:pPr>
                <a:defRPr/>
              </a:pPr>
              <a:t>‹#›</a:t>
            </a:fld>
            <a:endParaRPr lang="en-US" altLang="zh-TW" dirty="0"/>
          </a:p>
        </p:txBody>
      </p:sp>
    </p:spTree>
    <p:extLst>
      <p:ext uri="{BB962C8B-B14F-4D97-AF65-F5344CB8AC3E}">
        <p14:creationId xmlns:p14="http://schemas.microsoft.com/office/powerpoint/2010/main" val="3819249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0DA60D8D-1078-450E-9FCB-F9E8DA928D15}" type="slidenum">
              <a:rPr lang="en-US" altLang="zh-TW"/>
              <a:pPr>
                <a:defRPr/>
              </a:pPr>
              <a:t>‹#›</a:t>
            </a:fld>
            <a:endParaRPr lang="en-US" altLang="zh-TW" dirty="0"/>
          </a:p>
        </p:txBody>
      </p:sp>
    </p:spTree>
    <p:extLst>
      <p:ext uri="{BB962C8B-B14F-4D97-AF65-F5344CB8AC3E}">
        <p14:creationId xmlns:p14="http://schemas.microsoft.com/office/powerpoint/2010/main" val="40130291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33BFBC1B-0F8E-457A-8F89-5AC5D9AD1DEA}" type="slidenum">
              <a:rPr lang="en-US" altLang="zh-TW"/>
              <a:pPr>
                <a:defRPr/>
              </a:pPr>
              <a:t>‹#›</a:t>
            </a:fld>
            <a:endParaRPr lang="en-US" altLang="zh-TW" dirty="0"/>
          </a:p>
        </p:txBody>
      </p:sp>
    </p:spTree>
    <p:extLst>
      <p:ext uri="{BB962C8B-B14F-4D97-AF65-F5344CB8AC3E}">
        <p14:creationId xmlns:p14="http://schemas.microsoft.com/office/powerpoint/2010/main" val="15622118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22E38A9C-0F1E-4F91-A428-006789774E17}" type="slidenum">
              <a:rPr lang="en-US" altLang="zh-TW"/>
              <a:pPr>
                <a:defRPr/>
              </a:pPr>
              <a:t>‹#›</a:t>
            </a:fld>
            <a:endParaRPr lang="en-US" altLang="zh-TW" dirty="0"/>
          </a:p>
        </p:txBody>
      </p:sp>
    </p:spTree>
    <p:extLst>
      <p:ext uri="{BB962C8B-B14F-4D97-AF65-F5344CB8AC3E}">
        <p14:creationId xmlns:p14="http://schemas.microsoft.com/office/powerpoint/2010/main" val="20607476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61563054-544C-4BF1-B0BB-B34DD996E51F}" type="slidenum">
              <a:rPr lang="en-US" altLang="zh-TW"/>
              <a:pPr>
                <a:defRPr/>
              </a:pPr>
              <a:t>‹#›</a:t>
            </a:fld>
            <a:endParaRPr lang="en-US" altLang="zh-TW" dirty="0"/>
          </a:p>
        </p:txBody>
      </p:sp>
    </p:spTree>
    <p:extLst>
      <p:ext uri="{BB962C8B-B14F-4D97-AF65-F5344CB8AC3E}">
        <p14:creationId xmlns:p14="http://schemas.microsoft.com/office/powerpoint/2010/main" val="43955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E181A98D-07DD-4101-9899-3703225E7A49}" type="slidenum">
              <a:rPr lang="en-US" altLang="zh-TW"/>
              <a:pPr>
                <a:defRPr/>
              </a:pPr>
              <a:t>‹#›</a:t>
            </a:fld>
            <a:endParaRPr lang="en-US" altLang="zh-TW" dirty="0"/>
          </a:p>
        </p:txBody>
      </p:sp>
    </p:spTree>
    <p:extLst>
      <p:ext uri="{BB962C8B-B14F-4D97-AF65-F5344CB8AC3E}">
        <p14:creationId xmlns:p14="http://schemas.microsoft.com/office/powerpoint/2010/main" val="17865137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B96B375E-4F6B-40C3-97F1-C52BAC309FE8}" type="slidenum">
              <a:rPr lang="en-US" altLang="zh-TW"/>
              <a:pPr>
                <a:defRPr/>
              </a:pPr>
              <a:t>‹#›</a:t>
            </a:fld>
            <a:endParaRPr lang="en-US" altLang="zh-TW" dirty="0"/>
          </a:p>
        </p:txBody>
      </p:sp>
    </p:spTree>
    <p:extLst>
      <p:ext uri="{BB962C8B-B14F-4D97-AF65-F5344CB8AC3E}">
        <p14:creationId xmlns:p14="http://schemas.microsoft.com/office/powerpoint/2010/main" val="31743962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685800" y="1981200"/>
            <a:ext cx="7772400" cy="4114800"/>
          </a:xfrm>
        </p:spPr>
        <p:txBody>
          <a:bodyPr/>
          <a:lstStyle/>
          <a:p>
            <a:pPr lvl="0"/>
            <a:endParaRPr lang="zh-TW" altLang="en-US" noProof="0" smtClean="0"/>
          </a:p>
        </p:txBody>
      </p:sp>
      <p:sp>
        <p:nvSpPr>
          <p:cNvPr id="4"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5295A932-19F2-44BD-B074-777397DA0891}" type="slidenum">
              <a:rPr lang="en-US" altLang="zh-TW"/>
              <a:pPr>
                <a:defRPr/>
              </a:pPr>
              <a:t>‹#›</a:t>
            </a:fld>
            <a:endParaRPr lang="en-US" altLang="zh-TW" dirty="0"/>
          </a:p>
        </p:txBody>
      </p:sp>
    </p:spTree>
    <p:extLst>
      <p:ext uri="{BB962C8B-B14F-4D97-AF65-F5344CB8AC3E}">
        <p14:creationId xmlns:p14="http://schemas.microsoft.com/office/powerpoint/2010/main" val="7647584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F7AF7D30-0E97-46DF-92AF-3D00A07A6123}" type="slidenum">
              <a:rPr lang="en-US" altLang="zh-TW"/>
              <a:pPr>
                <a:defRPr/>
              </a:pPr>
              <a:t>‹#›</a:t>
            </a:fld>
            <a:endParaRPr lang="en-US" altLang="zh-TW" dirty="0"/>
          </a:p>
        </p:txBody>
      </p:sp>
    </p:spTree>
    <p:extLst>
      <p:ext uri="{BB962C8B-B14F-4D97-AF65-F5344CB8AC3E}">
        <p14:creationId xmlns:p14="http://schemas.microsoft.com/office/powerpoint/2010/main" val="12172170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609600"/>
            <a:ext cx="77724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6858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858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291C6C01-89CB-4C4C-9A95-41BD39D201AB}" type="slidenum">
              <a:rPr lang="en-US" altLang="zh-TW"/>
              <a:pPr>
                <a:defRPr/>
              </a:pPr>
              <a:t>‹#›</a:t>
            </a:fld>
            <a:endParaRPr lang="en-US" altLang="zh-TW" dirty="0"/>
          </a:p>
        </p:txBody>
      </p:sp>
    </p:spTree>
    <p:extLst>
      <p:ext uri="{BB962C8B-B14F-4D97-AF65-F5344CB8AC3E}">
        <p14:creationId xmlns:p14="http://schemas.microsoft.com/office/powerpoint/2010/main" val="20829954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685800" y="1981200"/>
            <a:ext cx="3810000" cy="4114800"/>
          </a:xfrm>
        </p:spPr>
        <p:txBody>
          <a:bodyPr/>
          <a:lstStyle/>
          <a:p>
            <a:pPr lvl="0"/>
            <a:endParaRPr lang="zh-TW" altLang="en-US" noProof="0" smtClean="0"/>
          </a:p>
        </p:txBody>
      </p:sp>
      <p:sp>
        <p:nvSpPr>
          <p:cNvPr id="4" name="文字版面配置區 3"/>
          <p:cNvSpPr>
            <a:spLocks noGrp="1"/>
          </p:cNvSpPr>
          <p:nvPr>
            <p:ph type="body"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atin typeface="Times New Roman" pitchFamily="18" charset="0"/>
                <a:ea typeface="新細明體" pitchFamily="18" charset="-120"/>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atin typeface="Times New Roman" pitchFamily="18" charset="0"/>
                <a:ea typeface="新細明體" pitchFamily="18" charset="-120"/>
              </a:defRPr>
            </a:lvl1pPr>
          </a:lstStyle>
          <a:p>
            <a:pPr>
              <a:defRPr/>
            </a:pPr>
            <a:fld id="{CB00B938-A336-4FF6-ACB7-AD342D11026F}" type="slidenum">
              <a:rPr lang="en-US" altLang="zh-TW"/>
              <a:pPr>
                <a:defRPr/>
              </a:pPr>
              <a:t>‹#›</a:t>
            </a:fld>
            <a:endParaRPr lang="en-US" altLang="zh-TW" dirty="0"/>
          </a:p>
        </p:txBody>
      </p:sp>
    </p:spTree>
    <p:extLst>
      <p:ext uri="{BB962C8B-B14F-4D97-AF65-F5344CB8AC3E}">
        <p14:creationId xmlns:p14="http://schemas.microsoft.com/office/powerpoint/2010/main" val="32958662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TW" altLang="en-US" sz="2400">
                <a:solidFill>
                  <a:srgbClr val="FFFFFF"/>
                </a:solidFill>
              </a:endParaRPr>
            </a:p>
          </p:txBody>
        </p:sp>
      </p:grpSp>
      <p:sp>
        <p:nvSpPr>
          <p:cNvPr id="460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460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lgn="l">
              <a:defRPr/>
            </a:lvl1pPr>
          </a:lstStyle>
          <a:p>
            <a:pPr>
              <a:defRPr/>
            </a:pPr>
            <a:fld id="{C5B00574-AF43-4CC5-88EC-35BFAA17437D}" type="slidenum">
              <a:rPr lang="en-US" altLang="zh-TW"/>
              <a:pPr>
                <a:defRPr/>
              </a:pPr>
              <a:t>‹#›</a:t>
            </a:fld>
            <a:endParaRPr lang="en-US" altLang="zh-TW" dirty="0"/>
          </a:p>
        </p:txBody>
      </p:sp>
    </p:spTree>
    <p:extLst>
      <p:ext uri="{BB962C8B-B14F-4D97-AF65-F5344CB8AC3E}">
        <p14:creationId xmlns:p14="http://schemas.microsoft.com/office/powerpoint/2010/main" val="14292103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vl1pPr>
          </a:lstStyle>
          <a:p>
            <a:pPr>
              <a:defRPr/>
            </a:pPr>
            <a:fld id="{7A3AF428-7BCB-405C-BC19-E8B9AC726A56}" type="slidenum">
              <a:rPr lang="en-US" altLang="zh-TW"/>
              <a:pPr>
                <a:defRPr/>
              </a:pPr>
              <a:t>‹#›</a:t>
            </a:fld>
            <a:endParaRPr lang="en-US" altLang="zh-TW" dirty="0"/>
          </a:p>
        </p:txBody>
      </p:sp>
    </p:spTree>
    <p:extLst>
      <p:ext uri="{BB962C8B-B14F-4D97-AF65-F5344CB8AC3E}">
        <p14:creationId xmlns:p14="http://schemas.microsoft.com/office/powerpoint/2010/main" val="8472951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vl1pPr>
          </a:lstStyle>
          <a:p>
            <a:pPr>
              <a:defRPr/>
            </a:pPr>
            <a:fld id="{32BD6DDC-7C61-4167-9329-AA0214FA9FC7}" type="slidenum">
              <a:rPr lang="en-US" altLang="zh-TW"/>
              <a:pPr>
                <a:defRPr/>
              </a:pPr>
              <a:t>‹#›</a:t>
            </a:fld>
            <a:endParaRPr lang="en-US" altLang="zh-TW" dirty="0"/>
          </a:p>
        </p:txBody>
      </p:sp>
    </p:spTree>
    <p:extLst>
      <p:ext uri="{BB962C8B-B14F-4D97-AF65-F5344CB8AC3E}">
        <p14:creationId xmlns:p14="http://schemas.microsoft.com/office/powerpoint/2010/main" val="33860589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vl1pPr>
          </a:lstStyle>
          <a:p>
            <a:pPr>
              <a:defRPr/>
            </a:pPr>
            <a:fld id="{40267EF0-7D9D-458B-91C6-1DFF4C5EE20A}" type="slidenum">
              <a:rPr lang="en-US" altLang="zh-TW"/>
              <a:pPr>
                <a:defRPr/>
              </a:pPr>
              <a:t>‹#›</a:t>
            </a:fld>
            <a:endParaRPr lang="en-US" altLang="zh-TW" dirty="0"/>
          </a:p>
        </p:txBody>
      </p:sp>
    </p:spTree>
    <p:extLst>
      <p:ext uri="{BB962C8B-B14F-4D97-AF65-F5344CB8AC3E}">
        <p14:creationId xmlns:p14="http://schemas.microsoft.com/office/powerpoint/2010/main" val="11552245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lgn="l">
              <a:defRPr/>
            </a:lvl1pPr>
          </a:lstStyle>
          <a:p>
            <a:pPr>
              <a:defRPr/>
            </a:pPr>
            <a:fld id="{57245D91-E2F1-4F9E-8E12-594F100D97CC}" type="slidenum">
              <a:rPr lang="en-US" altLang="zh-TW"/>
              <a:pPr>
                <a:defRPr/>
              </a:pPr>
              <a:t>‹#›</a:t>
            </a:fld>
            <a:endParaRPr lang="en-US" altLang="zh-TW" dirty="0"/>
          </a:p>
        </p:txBody>
      </p:sp>
    </p:spTree>
    <p:extLst>
      <p:ext uri="{BB962C8B-B14F-4D97-AF65-F5344CB8AC3E}">
        <p14:creationId xmlns:p14="http://schemas.microsoft.com/office/powerpoint/2010/main" val="411040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a:ln/>
        </p:spPr>
        <p:txBody>
          <a:bodyPr/>
          <a:lstStyle>
            <a:lvl1pPr>
              <a:defRPr/>
            </a:lvl1pPr>
          </a:lstStyle>
          <a:p>
            <a:pPr>
              <a:defRPr/>
            </a:pPr>
            <a:fld id="{A90DCA69-79F9-48FA-9C42-0DBBBAB2823E}" type="slidenum">
              <a:rPr lang="en-US" altLang="zh-TW"/>
              <a:pPr>
                <a:defRPr/>
              </a:pPr>
              <a:t>‹#›</a:t>
            </a:fld>
            <a:endParaRPr lang="en-US" altLang="zh-TW" dirty="0"/>
          </a:p>
        </p:txBody>
      </p:sp>
    </p:spTree>
    <p:extLst>
      <p:ext uri="{BB962C8B-B14F-4D97-AF65-F5344CB8AC3E}">
        <p14:creationId xmlns:p14="http://schemas.microsoft.com/office/powerpoint/2010/main" val="36075522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lgn="l">
              <a:defRPr/>
            </a:lvl1pPr>
          </a:lstStyle>
          <a:p>
            <a:pPr>
              <a:defRPr/>
            </a:pPr>
            <a:fld id="{0E6BB81A-1789-48FD-9859-0B5F39CE7C42}" type="slidenum">
              <a:rPr lang="en-US" altLang="zh-TW"/>
              <a:pPr>
                <a:defRPr/>
              </a:pPr>
              <a:t>‹#›</a:t>
            </a:fld>
            <a:endParaRPr lang="en-US" altLang="zh-TW" dirty="0"/>
          </a:p>
        </p:txBody>
      </p:sp>
    </p:spTree>
    <p:extLst>
      <p:ext uri="{BB962C8B-B14F-4D97-AF65-F5344CB8AC3E}">
        <p14:creationId xmlns:p14="http://schemas.microsoft.com/office/powerpoint/2010/main" val="31126376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TW"/>
          </a:p>
        </p:txBody>
      </p:sp>
      <p:sp>
        <p:nvSpPr>
          <p:cNvPr id="3" name="Rectangle 7"/>
          <p:cNvSpPr>
            <a:spLocks noGrp="1" noChangeArrowheads="1"/>
          </p:cNvSpPr>
          <p:nvPr>
            <p:ph type="ftr" sz="quarter" idx="11"/>
          </p:nvPr>
        </p:nvSpPr>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p:txBody>
          <a:bodyPr/>
          <a:lstStyle>
            <a:lvl1pPr algn="l">
              <a:defRPr/>
            </a:lvl1pPr>
          </a:lstStyle>
          <a:p>
            <a:pPr>
              <a:defRPr/>
            </a:pPr>
            <a:fld id="{F0C498BA-6A7F-498C-B766-68C5A754F856}" type="slidenum">
              <a:rPr lang="en-US" altLang="zh-TW"/>
              <a:pPr>
                <a:defRPr/>
              </a:pPr>
              <a:t>‹#›</a:t>
            </a:fld>
            <a:endParaRPr lang="en-US" altLang="zh-TW" dirty="0"/>
          </a:p>
        </p:txBody>
      </p:sp>
    </p:spTree>
    <p:extLst>
      <p:ext uri="{BB962C8B-B14F-4D97-AF65-F5344CB8AC3E}">
        <p14:creationId xmlns:p14="http://schemas.microsoft.com/office/powerpoint/2010/main" val="2149096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vl1pPr>
          </a:lstStyle>
          <a:p>
            <a:pPr>
              <a:defRPr/>
            </a:pPr>
            <a:fld id="{41EF6B5B-0482-4A09-9491-0107A433BB21}" type="slidenum">
              <a:rPr lang="en-US" altLang="zh-TW"/>
              <a:pPr>
                <a:defRPr/>
              </a:pPr>
              <a:t>‹#›</a:t>
            </a:fld>
            <a:endParaRPr lang="en-US" altLang="zh-TW" dirty="0"/>
          </a:p>
        </p:txBody>
      </p:sp>
    </p:spTree>
    <p:extLst>
      <p:ext uri="{BB962C8B-B14F-4D97-AF65-F5344CB8AC3E}">
        <p14:creationId xmlns:p14="http://schemas.microsoft.com/office/powerpoint/2010/main" val="22415718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vl1pPr>
          </a:lstStyle>
          <a:p>
            <a:pPr>
              <a:defRPr/>
            </a:pPr>
            <a:fld id="{12B75C43-3355-4796-9C22-7EAD1CB7C8F5}" type="slidenum">
              <a:rPr lang="en-US" altLang="zh-TW"/>
              <a:pPr>
                <a:defRPr/>
              </a:pPr>
              <a:t>‹#›</a:t>
            </a:fld>
            <a:endParaRPr lang="en-US" altLang="zh-TW" dirty="0"/>
          </a:p>
        </p:txBody>
      </p:sp>
    </p:spTree>
    <p:extLst>
      <p:ext uri="{BB962C8B-B14F-4D97-AF65-F5344CB8AC3E}">
        <p14:creationId xmlns:p14="http://schemas.microsoft.com/office/powerpoint/2010/main" val="24935004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vl1pPr>
          </a:lstStyle>
          <a:p>
            <a:pPr>
              <a:defRPr/>
            </a:pPr>
            <a:fld id="{EDEFCB44-76D4-4BC7-A3F8-A40E1F39FC93}" type="slidenum">
              <a:rPr lang="en-US" altLang="zh-TW"/>
              <a:pPr>
                <a:defRPr/>
              </a:pPr>
              <a:t>‹#›</a:t>
            </a:fld>
            <a:endParaRPr lang="en-US" altLang="zh-TW" dirty="0"/>
          </a:p>
        </p:txBody>
      </p:sp>
    </p:spTree>
    <p:extLst>
      <p:ext uri="{BB962C8B-B14F-4D97-AF65-F5344CB8AC3E}">
        <p14:creationId xmlns:p14="http://schemas.microsoft.com/office/powerpoint/2010/main" val="26263397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vl1pPr>
          </a:lstStyle>
          <a:p>
            <a:pPr>
              <a:defRPr/>
            </a:pPr>
            <a:fld id="{91D2A6E6-6049-475B-BA86-A755797C3C98}" type="slidenum">
              <a:rPr lang="en-US" altLang="zh-TW"/>
              <a:pPr>
                <a:defRPr/>
              </a:pPr>
              <a:t>‹#›</a:t>
            </a:fld>
            <a:endParaRPr lang="en-US" altLang="zh-TW" dirty="0"/>
          </a:p>
        </p:txBody>
      </p:sp>
    </p:spTree>
    <p:extLst>
      <p:ext uri="{BB962C8B-B14F-4D97-AF65-F5344CB8AC3E}">
        <p14:creationId xmlns:p14="http://schemas.microsoft.com/office/powerpoint/2010/main" val="5732469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p:txBody>
          <a:bodyPr/>
          <a:lstStyle>
            <a:lvl1pPr algn="l">
              <a:defRPr/>
            </a:lvl1pPr>
          </a:lstStyle>
          <a:p>
            <a:pPr>
              <a:defRPr/>
            </a:pPr>
            <a:fld id="{7EED094C-52A4-430E-81F6-BA8CFB6CB667}" type="slidenum">
              <a:rPr lang="en-US" altLang="zh-TW"/>
              <a:pPr>
                <a:defRPr/>
              </a:pPr>
              <a:t>‹#›</a:t>
            </a:fld>
            <a:endParaRPr lang="en-US" altLang="zh-TW" dirty="0"/>
          </a:p>
        </p:txBody>
      </p:sp>
    </p:spTree>
    <p:extLst>
      <p:ext uri="{BB962C8B-B14F-4D97-AF65-F5344CB8AC3E}">
        <p14:creationId xmlns:p14="http://schemas.microsoft.com/office/powerpoint/2010/main" val="41781257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685800" y="1981200"/>
            <a:ext cx="7772400" cy="4114800"/>
          </a:xfrm>
        </p:spPr>
        <p:txBody>
          <a:bodyPr/>
          <a:lstStyle/>
          <a:p>
            <a:pPr lvl="0"/>
            <a:endParaRPr lang="zh-TW" altLang="en-US" noProof="0"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p:txBody>
          <a:bodyPr/>
          <a:lstStyle>
            <a:lvl1pPr algn="l">
              <a:defRPr/>
            </a:lvl1pPr>
          </a:lstStyle>
          <a:p>
            <a:pPr>
              <a:defRPr/>
            </a:pPr>
            <a:fld id="{07DA408C-0FF6-47A8-A7C5-DD41610EE425}" type="slidenum">
              <a:rPr lang="en-US" altLang="zh-TW"/>
              <a:pPr>
                <a:defRPr/>
              </a:pPr>
              <a:t>‹#›</a:t>
            </a:fld>
            <a:endParaRPr lang="en-US" altLang="zh-TW" dirty="0"/>
          </a:p>
        </p:txBody>
      </p:sp>
    </p:spTree>
    <p:extLst>
      <p:ext uri="{BB962C8B-B14F-4D97-AF65-F5344CB8AC3E}">
        <p14:creationId xmlns:p14="http://schemas.microsoft.com/office/powerpoint/2010/main" val="33443764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vl1pPr>
          </a:lstStyle>
          <a:p>
            <a:pPr>
              <a:defRPr/>
            </a:pPr>
            <a:fld id="{A6DD8F43-E7FD-40BD-BB29-F5E499F3B428}" type="slidenum">
              <a:rPr lang="en-US" altLang="zh-TW"/>
              <a:pPr>
                <a:defRPr/>
              </a:pPr>
              <a:t>‹#›</a:t>
            </a:fld>
            <a:endParaRPr lang="en-US" altLang="zh-TW" dirty="0"/>
          </a:p>
        </p:txBody>
      </p:sp>
    </p:spTree>
    <p:extLst>
      <p:ext uri="{BB962C8B-B14F-4D97-AF65-F5344CB8AC3E}">
        <p14:creationId xmlns:p14="http://schemas.microsoft.com/office/powerpoint/2010/main" val="38137926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609600"/>
            <a:ext cx="77724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6858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858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p:txBody>
          <a:bodyPr/>
          <a:lstStyle>
            <a:lvl1pPr algn="l">
              <a:defRPr/>
            </a:lvl1pPr>
          </a:lstStyle>
          <a:p>
            <a:pPr>
              <a:defRPr/>
            </a:pPr>
            <a:fld id="{44C759DA-2C04-48B5-A80F-71D9F3DB65BA}" type="slidenum">
              <a:rPr lang="en-US" altLang="zh-TW"/>
              <a:pPr>
                <a:defRPr/>
              </a:pPr>
              <a:t>‹#›</a:t>
            </a:fld>
            <a:endParaRPr lang="en-US" altLang="zh-TW" dirty="0"/>
          </a:p>
        </p:txBody>
      </p:sp>
    </p:spTree>
    <p:extLst>
      <p:ext uri="{BB962C8B-B14F-4D97-AF65-F5344CB8AC3E}">
        <p14:creationId xmlns:p14="http://schemas.microsoft.com/office/powerpoint/2010/main" val="314586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1D8320DD-353D-4747-8008-EF820F6F4F8A}" type="slidenum">
              <a:rPr lang="en-US" altLang="zh-TW"/>
              <a:pPr>
                <a:defRPr/>
              </a:pPr>
              <a:t>‹#›</a:t>
            </a:fld>
            <a:endParaRPr lang="en-US" altLang="zh-TW" dirty="0"/>
          </a:p>
        </p:txBody>
      </p:sp>
    </p:spTree>
    <p:extLst>
      <p:ext uri="{BB962C8B-B14F-4D97-AF65-F5344CB8AC3E}">
        <p14:creationId xmlns:p14="http://schemas.microsoft.com/office/powerpoint/2010/main" val="29543871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685800" y="1981200"/>
            <a:ext cx="3810000" cy="4114800"/>
          </a:xfrm>
        </p:spPr>
        <p:txBody>
          <a:bodyPr/>
          <a:lstStyle/>
          <a:p>
            <a:pPr lvl="0"/>
            <a:endParaRPr lang="zh-TW" altLang="en-US" noProof="0" smtClean="0"/>
          </a:p>
        </p:txBody>
      </p:sp>
      <p:sp>
        <p:nvSpPr>
          <p:cNvPr id="4" name="文字版面配置區 3"/>
          <p:cNvSpPr>
            <a:spLocks noGrp="1"/>
          </p:cNvSpPr>
          <p:nvPr>
            <p:ph type="body"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p:txBody>
          <a:bodyPr/>
          <a:lstStyle>
            <a:lvl1pPr algn="l">
              <a:defRPr/>
            </a:lvl1pPr>
          </a:lstStyle>
          <a:p>
            <a:pPr>
              <a:defRPr/>
            </a:pPr>
            <a:fld id="{CA20A9E8-AD26-45C8-BA0F-93B390E249DE}" type="slidenum">
              <a:rPr lang="en-US" altLang="zh-TW"/>
              <a:pPr>
                <a:defRPr/>
              </a:pPr>
              <a:t>‹#›</a:t>
            </a:fld>
            <a:endParaRPr lang="en-US" altLang="zh-TW" dirty="0"/>
          </a:p>
        </p:txBody>
      </p:sp>
    </p:spTree>
    <p:extLst>
      <p:ext uri="{BB962C8B-B14F-4D97-AF65-F5344CB8AC3E}">
        <p14:creationId xmlns:p14="http://schemas.microsoft.com/office/powerpoint/2010/main" val="3553014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60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460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a:lvl1pPr>
          </a:lstStyle>
          <a:p>
            <a:pPr>
              <a:defRPr/>
            </a:pPr>
            <a:fld id="{52BAA04B-5879-43C9-9CB4-7FBACDD6B49B}" type="slidenum">
              <a:rPr lang="en-US" altLang="zh-TW"/>
              <a:pPr>
                <a:defRPr/>
              </a:pPr>
              <a:t>‹#›</a:t>
            </a:fld>
            <a:endParaRPr lang="en-US" altLang="zh-TW" dirty="0"/>
          </a:p>
        </p:txBody>
      </p:sp>
    </p:spTree>
    <p:extLst>
      <p:ext uri="{BB962C8B-B14F-4D97-AF65-F5344CB8AC3E}">
        <p14:creationId xmlns:p14="http://schemas.microsoft.com/office/powerpoint/2010/main" val="31622781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2F3D4F52-1ED7-4DF4-9193-8F99D252A62C}" type="slidenum">
              <a:rPr lang="en-US" altLang="zh-TW"/>
              <a:pPr>
                <a:defRPr/>
              </a:pPr>
              <a:t>‹#›</a:t>
            </a:fld>
            <a:endParaRPr lang="en-US" altLang="zh-TW" dirty="0"/>
          </a:p>
        </p:txBody>
      </p:sp>
    </p:spTree>
    <p:extLst>
      <p:ext uri="{BB962C8B-B14F-4D97-AF65-F5344CB8AC3E}">
        <p14:creationId xmlns:p14="http://schemas.microsoft.com/office/powerpoint/2010/main" val="11208595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FDA18B21-6BEF-4C39-A7D8-ED1FA867DFF7}" type="slidenum">
              <a:rPr lang="en-US" altLang="zh-TW"/>
              <a:pPr>
                <a:defRPr/>
              </a:pPr>
              <a:t>‹#›</a:t>
            </a:fld>
            <a:endParaRPr lang="en-US" altLang="zh-TW" dirty="0"/>
          </a:p>
        </p:txBody>
      </p:sp>
    </p:spTree>
    <p:extLst>
      <p:ext uri="{BB962C8B-B14F-4D97-AF65-F5344CB8AC3E}">
        <p14:creationId xmlns:p14="http://schemas.microsoft.com/office/powerpoint/2010/main" val="11437779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C6C74766-BA55-43AE-AF84-EA9E2F53677B}" type="slidenum">
              <a:rPr lang="en-US" altLang="zh-TW"/>
              <a:pPr>
                <a:defRPr/>
              </a:pPr>
              <a:t>‹#›</a:t>
            </a:fld>
            <a:endParaRPr lang="en-US" altLang="zh-TW" dirty="0"/>
          </a:p>
        </p:txBody>
      </p:sp>
    </p:spTree>
    <p:extLst>
      <p:ext uri="{BB962C8B-B14F-4D97-AF65-F5344CB8AC3E}">
        <p14:creationId xmlns:p14="http://schemas.microsoft.com/office/powerpoint/2010/main" val="23744464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EDBA5ED6-2E0F-4C57-BCA4-337B2341ACCD}" type="slidenum">
              <a:rPr lang="en-US" altLang="zh-TW"/>
              <a:pPr>
                <a:defRPr/>
              </a:pPr>
              <a:t>‹#›</a:t>
            </a:fld>
            <a:endParaRPr lang="en-US" altLang="zh-TW" dirty="0"/>
          </a:p>
        </p:txBody>
      </p:sp>
    </p:spTree>
    <p:extLst>
      <p:ext uri="{BB962C8B-B14F-4D97-AF65-F5344CB8AC3E}">
        <p14:creationId xmlns:p14="http://schemas.microsoft.com/office/powerpoint/2010/main" val="31394891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B3267E6C-A978-4710-A9A1-E6FE766B8E67}" type="slidenum">
              <a:rPr lang="en-US" altLang="zh-TW"/>
              <a:pPr>
                <a:defRPr/>
              </a:pPr>
              <a:t>‹#›</a:t>
            </a:fld>
            <a:endParaRPr lang="en-US" altLang="zh-TW" dirty="0"/>
          </a:p>
        </p:txBody>
      </p:sp>
    </p:spTree>
    <p:extLst>
      <p:ext uri="{BB962C8B-B14F-4D97-AF65-F5344CB8AC3E}">
        <p14:creationId xmlns:p14="http://schemas.microsoft.com/office/powerpoint/2010/main" val="18907620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a:ln/>
        </p:spPr>
        <p:txBody>
          <a:bodyPr/>
          <a:lstStyle>
            <a:lvl1pPr>
              <a:defRPr/>
            </a:lvl1pPr>
          </a:lstStyle>
          <a:p>
            <a:pPr>
              <a:defRPr/>
            </a:pPr>
            <a:fld id="{C023B70A-C932-408F-8406-534BC22307DE}" type="slidenum">
              <a:rPr lang="en-US" altLang="zh-TW"/>
              <a:pPr>
                <a:defRPr/>
              </a:pPr>
              <a:t>‹#›</a:t>
            </a:fld>
            <a:endParaRPr lang="en-US" altLang="zh-TW" dirty="0"/>
          </a:p>
        </p:txBody>
      </p:sp>
    </p:spTree>
    <p:extLst>
      <p:ext uri="{BB962C8B-B14F-4D97-AF65-F5344CB8AC3E}">
        <p14:creationId xmlns:p14="http://schemas.microsoft.com/office/powerpoint/2010/main" val="5740688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5212601A-0397-4790-B7A9-B2D2FD5D6F99}" type="slidenum">
              <a:rPr lang="en-US" altLang="zh-TW"/>
              <a:pPr>
                <a:defRPr/>
              </a:pPr>
              <a:t>‹#›</a:t>
            </a:fld>
            <a:endParaRPr lang="en-US" altLang="zh-TW" dirty="0"/>
          </a:p>
        </p:txBody>
      </p:sp>
    </p:spTree>
    <p:extLst>
      <p:ext uri="{BB962C8B-B14F-4D97-AF65-F5344CB8AC3E}">
        <p14:creationId xmlns:p14="http://schemas.microsoft.com/office/powerpoint/2010/main" val="2451925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368C5894-FAB2-491D-9902-9A3F4196F1CB}" type="slidenum">
              <a:rPr lang="en-US" altLang="zh-TW"/>
              <a:pPr>
                <a:defRPr/>
              </a:pPr>
              <a:t>‹#›</a:t>
            </a:fld>
            <a:endParaRPr lang="en-US" altLang="zh-TW" dirty="0"/>
          </a:p>
        </p:txBody>
      </p:sp>
    </p:spTree>
    <p:extLst>
      <p:ext uri="{BB962C8B-B14F-4D97-AF65-F5344CB8AC3E}">
        <p14:creationId xmlns:p14="http://schemas.microsoft.com/office/powerpoint/2010/main" val="164878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E09C5947-3149-4032-BE1E-168914F6D750}" type="slidenum">
              <a:rPr lang="en-US" altLang="zh-TW"/>
              <a:pPr>
                <a:defRPr/>
              </a:pPr>
              <a:t>‹#›</a:t>
            </a:fld>
            <a:endParaRPr lang="en-US" altLang="zh-TW" dirty="0"/>
          </a:p>
        </p:txBody>
      </p:sp>
    </p:spTree>
    <p:extLst>
      <p:ext uri="{BB962C8B-B14F-4D97-AF65-F5344CB8AC3E}">
        <p14:creationId xmlns:p14="http://schemas.microsoft.com/office/powerpoint/2010/main" val="13140349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13D62196-07E7-4A6E-98B6-02F34DD447E4}" type="slidenum">
              <a:rPr lang="en-US" altLang="zh-TW"/>
              <a:pPr>
                <a:defRPr/>
              </a:pPr>
              <a:t>‹#›</a:t>
            </a:fld>
            <a:endParaRPr lang="en-US" altLang="zh-TW" dirty="0"/>
          </a:p>
        </p:txBody>
      </p:sp>
    </p:spTree>
    <p:extLst>
      <p:ext uri="{BB962C8B-B14F-4D97-AF65-F5344CB8AC3E}">
        <p14:creationId xmlns:p14="http://schemas.microsoft.com/office/powerpoint/2010/main" val="12279933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9CCD5043-5D7F-4B0F-9A9C-BED60221C41C}" type="slidenum">
              <a:rPr lang="en-US" altLang="zh-TW"/>
              <a:pPr>
                <a:defRPr/>
              </a:pPr>
              <a:t>‹#›</a:t>
            </a:fld>
            <a:endParaRPr lang="en-US" altLang="zh-TW" dirty="0"/>
          </a:p>
        </p:txBody>
      </p:sp>
    </p:spTree>
    <p:extLst>
      <p:ext uri="{BB962C8B-B14F-4D97-AF65-F5344CB8AC3E}">
        <p14:creationId xmlns:p14="http://schemas.microsoft.com/office/powerpoint/2010/main" val="35645580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E1641CF0-C753-46C5-AAA1-86598B50F2BE}" type="slidenum">
              <a:rPr lang="en-US" altLang="zh-TW"/>
              <a:pPr>
                <a:defRPr/>
              </a:pPr>
              <a:t>‹#›</a:t>
            </a:fld>
            <a:endParaRPr lang="en-US" altLang="zh-TW" dirty="0"/>
          </a:p>
        </p:txBody>
      </p:sp>
    </p:spTree>
    <p:extLst>
      <p:ext uri="{BB962C8B-B14F-4D97-AF65-F5344CB8AC3E}">
        <p14:creationId xmlns:p14="http://schemas.microsoft.com/office/powerpoint/2010/main" val="8434877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D96DDD34-CAB7-4969-BD01-33DB0FEAC98A}" type="slidenum">
              <a:rPr lang="en-US" altLang="zh-TW"/>
              <a:pPr>
                <a:defRPr/>
              </a:pPr>
              <a:t>‹#›</a:t>
            </a:fld>
            <a:endParaRPr lang="en-US" altLang="zh-TW" dirty="0"/>
          </a:p>
        </p:txBody>
      </p:sp>
    </p:spTree>
    <p:extLst>
      <p:ext uri="{BB962C8B-B14F-4D97-AF65-F5344CB8AC3E}">
        <p14:creationId xmlns:p14="http://schemas.microsoft.com/office/powerpoint/2010/main" val="395087895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609600"/>
            <a:ext cx="77724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6858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858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7D6F50DD-9C72-4580-82AD-E9EA51A3528E}" type="slidenum">
              <a:rPr lang="en-US" altLang="zh-TW"/>
              <a:pPr>
                <a:defRPr/>
              </a:pPr>
              <a:t>‹#›</a:t>
            </a:fld>
            <a:endParaRPr lang="en-US" altLang="zh-TW" dirty="0"/>
          </a:p>
        </p:txBody>
      </p:sp>
    </p:spTree>
    <p:extLst>
      <p:ext uri="{BB962C8B-B14F-4D97-AF65-F5344CB8AC3E}">
        <p14:creationId xmlns:p14="http://schemas.microsoft.com/office/powerpoint/2010/main" val="6710501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685800" y="1981200"/>
            <a:ext cx="3810000" cy="4114800"/>
          </a:xfrm>
        </p:spPr>
        <p:txBody>
          <a:bodyPr/>
          <a:lstStyle/>
          <a:p>
            <a:pPr lvl="0"/>
            <a:endParaRPr lang="zh-TW" altLang="en-US" noProof="0" smtClean="0"/>
          </a:p>
        </p:txBody>
      </p:sp>
      <p:sp>
        <p:nvSpPr>
          <p:cNvPr id="4" name="文字版面配置區 3"/>
          <p:cNvSpPr>
            <a:spLocks noGrp="1"/>
          </p:cNvSpPr>
          <p:nvPr>
            <p:ph type="body" sz="half" idx="2"/>
          </p:nvPr>
        </p:nvSpPr>
        <p:spPr>
          <a:xfrm>
            <a:off x="46482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788BD65E-8AE7-4923-B2F0-8C6ED50E918C}" type="slidenum">
              <a:rPr lang="en-US" altLang="zh-TW"/>
              <a:pPr>
                <a:defRPr/>
              </a:pPr>
              <a:t>‹#›</a:t>
            </a:fld>
            <a:endParaRPr lang="en-US" altLang="zh-TW" dirty="0"/>
          </a:p>
        </p:txBody>
      </p:sp>
    </p:spTree>
    <p:extLst>
      <p:ext uri="{BB962C8B-B14F-4D97-AF65-F5344CB8AC3E}">
        <p14:creationId xmlns:p14="http://schemas.microsoft.com/office/powerpoint/2010/main" val="21407299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TW" altLang="en-US" sz="2400">
                <a:solidFill>
                  <a:srgbClr val="FFFFFF"/>
                </a:solidFill>
              </a:endParaRPr>
            </a:p>
          </p:txBody>
        </p:sp>
      </p:grpSp>
      <p:sp>
        <p:nvSpPr>
          <p:cNvPr id="16389"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TW" altLang="en-US" noProof="0" smtClean="0"/>
              <a:t>按一下以編輯母片標題樣式</a:t>
            </a:r>
          </a:p>
        </p:txBody>
      </p:sp>
      <p:sp>
        <p:nvSpPr>
          <p:cNvPr id="1639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TW" altLang="en-US" noProof="0" smtClean="0"/>
              <a:t>按一下以編輯母片副標題樣式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TW"/>
          </a:p>
        </p:txBody>
      </p:sp>
      <p:sp>
        <p:nvSpPr>
          <p:cNvPr id="8" name="Rectangle 8"/>
          <p:cNvSpPr>
            <a:spLocks noGrp="1" noChangeArrowheads="1"/>
          </p:cNvSpPr>
          <p:nvPr>
            <p:ph type="ftr" sz="quarter" idx="11"/>
          </p:nvPr>
        </p:nvSpPr>
        <p:spPr/>
        <p:txBody>
          <a:bodyPr/>
          <a:lstStyle>
            <a:lvl1pPr>
              <a:defRPr/>
            </a:lvl1pPr>
          </a:lstStyle>
          <a:p>
            <a:pPr>
              <a:defRPr/>
            </a:pPr>
            <a:endParaRPr lang="en-US" altLang="zh-TW"/>
          </a:p>
        </p:txBody>
      </p:sp>
      <p:sp>
        <p:nvSpPr>
          <p:cNvPr id="9" name="Rectangle 9"/>
          <p:cNvSpPr>
            <a:spLocks noGrp="1" noChangeArrowheads="1"/>
          </p:cNvSpPr>
          <p:nvPr>
            <p:ph type="sldNum" sz="quarter" idx="12"/>
          </p:nvPr>
        </p:nvSpPr>
        <p:spPr/>
        <p:txBody>
          <a:bodyPr/>
          <a:lstStyle>
            <a:lvl1pPr>
              <a:defRPr/>
            </a:lvl1pPr>
          </a:lstStyle>
          <a:p>
            <a:pPr>
              <a:defRPr/>
            </a:pPr>
            <a:fld id="{F47D8304-3AD3-402B-9CA5-C11C2BB574E9}" type="slidenum">
              <a:rPr lang="en-US" altLang="zh-TW"/>
              <a:pPr>
                <a:defRPr/>
              </a:pPr>
              <a:t>‹#›</a:t>
            </a:fld>
            <a:endParaRPr lang="en-US" altLang="zh-TW"/>
          </a:p>
        </p:txBody>
      </p:sp>
    </p:spTree>
    <p:extLst>
      <p:ext uri="{BB962C8B-B14F-4D97-AF65-F5344CB8AC3E}">
        <p14:creationId xmlns:p14="http://schemas.microsoft.com/office/powerpoint/2010/main" val="5679805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A57B1555-0CB5-4230-A96E-3DCC9FD52CDF}" type="slidenum">
              <a:rPr lang="en-US" altLang="zh-TW"/>
              <a:pPr>
                <a:defRPr/>
              </a:pPr>
              <a:t>‹#›</a:t>
            </a:fld>
            <a:endParaRPr lang="en-US" altLang="zh-TW"/>
          </a:p>
        </p:txBody>
      </p:sp>
    </p:spTree>
    <p:extLst>
      <p:ext uri="{BB962C8B-B14F-4D97-AF65-F5344CB8AC3E}">
        <p14:creationId xmlns:p14="http://schemas.microsoft.com/office/powerpoint/2010/main" val="20186679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58"/>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71"/>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19F3A44C-C4DB-4671-B3BE-02F3469C926E}" type="slidenum">
              <a:rPr lang="en-US" altLang="zh-TW"/>
              <a:pPr>
                <a:defRPr/>
              </a:pPr>
              <a:t>‹#›</a:t>
            </a:fld>
            <a:endParaRPr lang="en-US" altLang="zh-TW"/>
          </a:p>
        </p:txBody>
      </p:sp>
    </p:spTree>
    <p:extLst>
      <p:ext uri="{BB962C8B-B14F-4D97-AF65-F5344CB8AC3E}">
        <p14:creationId xmlns:p14="http://schemas.microsoft.com/office/powerpoint/2010/main" val="26977041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5659F20E-16EC-4803-9983-548C5216EF4E}" type="slidenum">
              <a:rPr lang="en-US" altLang="zh-TW"/>
              <a:pPr>
                <a:defRPr/>
              </a:pPr>
              <a:t>‹#›</a:t>
            </a:fld>
            <a:endParaRPr lang="en-US" altLang="zh-TW"/>
          </a:p>
        </p:txBody>
      </p:sp>
    </p:spTree>
    <p:extLst>
      <p:ext uri="{BB962C8B-B14F-4D97-AF65-F5344CB8AC3E}">
        <p14:creationId xmlns:p14="http://schemas.microsoft.com/office/powerpoint/2010/main" val="207110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heme" Target="../theme/theme11.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theme" Target="../theme/theme12.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6" Type="http://schemas.openxmlformats.org/officeDocument/2006/relationships/theme" Target="../theme/theme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7.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1588"/>
            <a:ext cx="9132888" cy="6845300"/>
            <a:chOff x="0" y="1"/>
            <a:chExt cx="5753" cy="4312"/>
          </a:xfrm>
        </p:grpSpPr>
        <p:sp>
          <p:nvSpPr>
            <p:cNvPr id="450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12297"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50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450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defRPr>
            </a:lvl1pPr>
          </a:lstStyle>
          <a:p>
            <a:pPr fontAlgn="base">
              <a:spcBef>
                <a:spcPct val="0"/>
              </a:spcBef>
              <a:spcAft>
                <a:spcPct val="0"/>
              </a:spcAft>
              <a:defRPr/>
            </a:pPr>
            <a:endParaRPr lang="en-US" altLang="zh-TW"/>
          </a:p>
        </p:txBody>
      </p:sp>
      <p:sp>
        <p:nvSpPr>
          <p:cNvPr id="450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defRPr>
            </a:lvl1pPr>
          </a:lstStyle>
          <a:p>
            <a:pPr fontAlgn="base">
              <a:spcBef>
                <a:spcPct val="0"/>
              </a:spcBef>
              <a:spcAft>
                <a:spcPct val="0"/>
              </a:spcAft>
              <a:defRPr/>
            </a:pPr>
            <a:endParaRPr lang="en-US" altLang="zh-TW"/>
          </a:p>
        </p:txBody>
      </p:sp>
      <p:sp>
        <p:nvSpPr>
          <p:cNvPr id="450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solidFill>
                  <a:srgbClr val="FFFFFF"/>
                </a:solidFill>
              </a:defRPr>
            </a:lvl1pPr>
          </a:lstStyle>
          <a:p>
            <a:pPr algn="r" fontAlgn="base">
              <a:spcBef>
                <a:spcPct val="0"/>
              </a:spcBef>
              <a:spcAft>
                <a:spcPct val="0"/>
              </a:spcAft>
              <a:defRPr/>
            </a:pPr>
            <a:fld id="{FD139F2B-5AF1-4111-A890-E363176FC432}" type="slidenum">
              <a:rPr lang="en-US" altLang="zh-TW"/>
              <a:pPr algn="r" fontAlgn="base">
                <a:spcBef>
                  <a:spcPct val="0"/>
                </a:spcBef>
                <a:spcAft>
                  <a:spcPct val="0"/>
                </a:spcAft>
                <a:defRPr/>
              </a:pPr>
              <a:t>‹#›</a:t>
            </a:fld>
            <a:endParaRPr lang="en-US" altLang="zh-TW" dirty="0"/>
          </a:p>
        </p:txBody>
      </p:sp>
      <p:sp>
        <p:nvSpPr>
          <p:cNvPr id="12295"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1517937799"/>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8674" name="Group 2"/>
          <p:cNvGrpSpPr>
            <a:grpSpLocks/>
          </p:cNvGrpSpPr>
          <p:nvPr/>
        </p:nvGrpSpPr>
        <p:grpSpPr bwMode="auto">
          <a:xfrm>
            <a:off x="0" y="1588"/>
            <a:ext cx="9132888" cy="6845300"/>
            <a:chOff x="0" y="1"/>
            <a:chExt cx="5753" cy="4312"/>
          </a:xfrm>
        </p:grpSpPr>
        <p:sp>
          <p:nvSpPr>
            <p:cNvPr id="8909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ndParaRPr>
            </a:p>
          </p:txBody>
        </p:sp>
        <p:sp>
          <p:nvSpPr>
            <p:cNvPr id="28681"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TW" altLang="en-US" sz="2000" b="1">
                <a:solidFill>
                  <a:srgbClr val="000000"/>
                </a:solidFill>
                <a:latin typeface="Tahoma" pitchFamily="34" charset="0"/>
              </a:endParaRPr>
            </a:p>
          </p:txBody>
        </p:sp>
      </p:grpSp>
      <p:sp>
        <p:nvSpPr>
          <p:cNvPr id="8909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8909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b="0">
                <a:solidFill>
                  <a:srgbClr val="FFFFFF"/>
                </a:solidFill>
                <a:latin typeface="Times New Roman" pitchFamily="18" charset="0"/>
              </a:defRPr>
            </a:lvl1pPr>
          </a:lstStyle>
          <a:p>
            <a:pPr fontAlgn="base">
              <a:spcBef>
                <a:spcPct val="0"/>
              </a:spcBef>
              <a:spcAft>
                <a:spcPct val="0"/>
              </a:spcAft>
              <a:defRPr/>
            </a:pPr>
            <a:endParaRPr lang="en-US" altLang="zh-TW"/>
          </a:p>
        </p:txBody>
      </p:sp>
      <p:sp>
        <p:nvSpPr>
          <p:cNvPr id="8909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b="0">
                <a:solidFill>
                  <a:srgbClr val="FFFFFF"/>
                </a:solidFill>
                <a:latin typeface="Times New Roman" pitchFamily="18" charset="0"/>
              </a:defRPr>
            </a:lvl1pPr>
          </a:lstStyle>
          <a:p>
            <a:pPr fontAlgn="base">
              <a:spcBef>
                <a:spcPct val="0"/>
              </a:spcBef>
              <a:spcAft>
                <a:spcPct val="0"/>
              </a:spcAft>
              <a:defRPr/>
            </a:pPr>
            <a:endParaRPr lang="en-US" altLang="zh-TW"/>
          </a:p>
        </p:txBody>
      </p:sp>
      <p:sp>
        <p:nvSpPr>
          <p:cNvPr id="8909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b="0">
                <a:solidFill>
                  <a:srgbClr val="FFFFFF"/>
                </a:solidFill>
                <a:latin typeface="Times New Roman" pitchFamily="18" charset="0"/>
              </a:defRPr>
            </a:lvl1pPr>
          </a:lstStyle>
          <a:p>
            <a:pPr fontAlgn="base">
              <a:spcBef>
                <a:spcPct val="0"/>
              </a:spcBef>
              <a:spcAft>
                <a:spcPct val="0"/>
              </a:spcAft>
              <a:defRPr/>
            </a:pPr>
            <a:fld id="{EA93BCFA-C6B1-4D83-88EA-071A77A8F5AC}" type="slidenum">
              <a:rPr lang="en-US" altLang="zh-TW"/>
              <a:pPr fontAlgn="base">
                <a:spcBef>
                  <a:spcPct val="0"/>
                </a:spcBef>
                <a:spcAft>
                  <a:spcPct val="0"/>
                </a:spcAft>
                <a:defRPr/>
              </a:pPr>
              <a:t>‹#›</a:t>
            </a:fld>
            <a:endParaRPr lang="en-US" altLang="zh-TW"/>
          </a:p>
        </p:txBody>
      </p:sp>
      <p:sp>
        <p:nvSpPr>
          <p:cNvPr id="2867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1845735147"/>
      </p:ext>
    </p:extLst>
  </p:cSld>
  <p:clrMap bg1="dk2" tx1="lt1" bg2="dk1"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7890" name="Group 2"/>
          <p:cNvGrpSpPr>
            <a:grpSpLocks/>
          </p:cNvGrpSpPr>
          <p:nvPr/>
        </p:nvGrpSpPr>
        <p:grpSpPr bwMode="auto">
          <a:xfrm>
            <a:off x="0" y="1588"/>
            <a:ext cx="9132888" cy="6845300"/>
            <a:chOff x="0" y="1"/>
            <a:chExt cx="5753" cy="4312"/>
          </a:xfrm>
        </p:grpSpPr>
        <p:sp>
          <p:nvSpPr>
            <p:cNvPr id="450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37897"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50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450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defRPr>
            </a:lvl1pPr>
          </a:lstStyle>
          <a:p>
            <a:pPr fontAlgn="base">
              <a:spcBef>
                <a:spcPct val="0"/>
              </a:spcBef>
              <a:spcAft>
                <a:spcPct val="0"/>
              </a:spcAft>
              <a:defRPr/>
            </a:pPr>
            <a:endParaRPr lang="en-US" altLang="zh-TW"/>
          </a:p>
        </p:txBody>
      </p:sp>
      <p:sp>
        <p:nvSpPr>
          <p:cNvPr id="450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defRPr>
            </a:lvl1pPr>
          </a:lstStyle>
          <a:p>
            <a:pPr fontAlgn="base">
              <a:spcBef>
                <a:spcPct val="0"/>
              </a:spcBef>
              <a:spcAft>
                <a:spcPct val="0"/>
              </a:spcAft>
              <a:defRPr/>
            </a:pPr>
            <a:endParaRPr lang="en-US" altLang="zh-TW"/>
          </a:p>
        </p:txBody>
      </p:sp>
      <p:sp>
        <p:nvSpPr>
          <p:cNvPr id="450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solidFill>
                  <a:srgbClr val="FFFFFF"/>
                </a:solidFill>
              </a:defRPr>
            </a:lvl1pPr>
          </a:lstStyle>
          <a:p>
            <a:pPr algn="r" fontAlgn="base">
              <a:spcBef>
                <a:spcPct val="0"/>
              </a:spcBef>
              <a:spcAft>
                <a:spcPct val="0"/>
              </a:spcAft>
              <a:defRPr/>
            </a:pPr>
            <a:fld id="{C34FA7E4-12BC-47E6-97F2-A84899B314A6}" type="slidenum">
              <a:rPr lang="en-US" altLang="zh-TW"/>
              <a:pPr algn="r" fontAlgn="base">
                <a:spcBef>
                  <a:spcPct val="0"/>
                </a:spcBef>
                <a:spcAft>
                  <a:spcPct val="0"/>
                </a:spcAft>
                <a:defRPr/>
              </a:pPr>
              <a:t>‹#›</a:t>
            </a:fld>
            <a:endParaRPr lang="en-US" altLang="zh-TW"/>
          </a:p>
        </p:txBody>
      </p:sp>
      <p:sp>
        <p:nvSpPr>
          <p:cNvPr id="37895"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349753607"/>
      </p:ext>
    </p:extLst>
  </p:cSld>
  <p:clrMap bg1="dk2" tx1="lt1" bg2="dk1"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1588"/>
            <a:ext cx="9132888" cy="6845300"/>
            <a:chOff x="0" y="1"/>
            <a:chExt cx="5753" cy="4312"/>
          </a:xfrm>
        </p:grpSpPr>
        <p:sp>
          <p:nvSpPr>
            <p:cNvPr id="8909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ndParaRPr>
            </a:p>
          </p:txBody>
        </p:sp>
        <p:sp>
          <p:nvSpPr>
            <p:cNvPr id="20489"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8909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8909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defRPr>
            </a:lvl1pPr>
          </a:lstStyle>
          <a:p>
            <a:pPr fontAlgn="base">
              <a:spcBef>
                <a:spcPct val="0"/>
              </a:spcBef>
              <a:spcAft>
                <a:spcPct val="0"/>
              </a:spcAft>
              <a:defRPr/>
            </a:pPr>
            <a:endParaRPr lang="en-US" altLang="zh-TW"/>
          </a:p>
        </p:txBody>
      </p:sp>
      <p:sp>
        <p:nvSpPr>
          <p:cNvPr id="8909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defRPr>
            </a:lvl1pPr>
          </a:lstStyle>
          <a:p>
            <a:pPr fontAlgn="base">
              <a:spcBef>
                <a:spcPct val="0"/>
              </a:spcBef>
              <a:spcAft>
                <a:spcPct val="0"/>
              </a:spcAft>
              <a:defRPr/>
            </a:pPr>
            <a:endParaRPr lang="en-US" altLang="zh-TW"/>
          </a:p>
        </p:txBody>
      </p:sp>
      <p:sp>
        <p:nvSpPr>
          <p:cNvPr id="8909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solidFill>
                  <a:srgbClr val="FFFFFF"/>
                </a:solidFill>
              </a:defRPr>
            </a:lvl1pPr>
          </a:lstStyle>
          <a:p>
            <a:pPr fontAlgn="base">
              <a:spcBef>
                <a:spcPct val="0"/>
              </a:spcBef>
              <a:spcAft>
                <a:spcPct val="0"/>
              </a:spcAft>
              <a:defRPr/>
            </a:pPr>
            <a:fld id="{E04CD231-F439-4B8F-B84D-9774017A135E}" type="slidenum">
              <a:rPr lang="en-US" altLang="zh-TW"/>
              <a:pPr fontAlgn="base">
                <a:spcBef>
                  <a:spcPct val="0"/>
                </a:spcBef>
                <a:spcAft>
                  <a:spcPct val="0"/>
                </a:spcAft>
                <a:defRPr/>
              </a:pPr>
              <a:t>‹#›</a:t>
            </a:fld>
            <a:endParaRPr lang="en-US" altLang="zh-TW" dirty="0"/>
          </a:p>
        </p:txBody>
      </p:sp>
      <p:sp>
        <p:nvSpPr>
          <p:cNvPr id="2048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209927975"/>
      </p:ext>
    </p:extLst>
  </p:cSld>
  <p:clrMap bg1="dk2" tx1="lt1" bg2="dk1"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450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1033"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50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450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lvl1pPr>
          </a:lstStyle>
          <a:p>
            <a:pPr fontAlgn="base">
              <a:spcBef>
                <a:spcPct val="0"/>
              </a:spcBef>
              <a:spcAft>
                <a:spcPct val="0"/>
              </a:spcAft>
              <a:defRPr/>
            </a:pPr>
            <a:endParaRPr lang="en-US" altLang="zh-TW">
              <a:solidFill>
                <a:srgbClr val="FFFFFF"/>
              </a:solidFill>
            </a:endParaRPr>
          </a:p>
        </p:txBody>
      </p:sp>
      <p:sp>
        <p:nvSpPr>
          <p:cNvPr id="450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defRPr/>
            </a:pPr>
            <a:endParaRPr lang="en-US" altLang="zh-TW">
              <a:solidFill>
                <a:srgbClr val="FFFFFF"/>
              </a:solidFill>
            </a:endParaRPr>
          </a:p>
        </p:txBody>
      </p:sp>
      <p:sp>
        <p:nvSpPr>
          <p:cNvPr id="450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algn="r" fontAlgn="base">
              <a:spcBef>
                <a:spcPct val="0"/>
              </a:spcBef>
              <a:spcAft>
                <a:spcPct val="0"/>
              </a:spcAft>
              <a:defRPr/>
            </a:pPr>
            <a:fld id="{54786771-9127-4D8D-8DC0-D4F2F40F65C9}" type="slidenum">
              <a:rPr lang="en-US" altLang="zh-TW">
                <a:solidFill>
                  <a:srgbClr val="FFFFFF"/>
                </a:solidFill>
              </a:rPr>
              <a:pPr algn="r" fontAlgn="base">
                <a:spcBef>
                  <a:spcPct val="0"/>
                </a:spcBef>
                <a:spcAft>
                  <a:spcPct val="0"/>
                </a:spcAft>
                <a:defRPr/>
              </a:pPr>
              <a:t>‹#›</a:t>
            </a:fld>
            <a:endParaRPr lang="en-US" altLang="zh-TW" dirty="0">
              <a:solidFill>
                <a:srgbClr val="FFFFFF"/>
              </a:solidFill>
            </a:endParaRPr>
          </a:p>
        </p:txBody>
      </p:sp>
      <p:sp>
        <p:nvSpPr>
          <p:cNvPr id="1031"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1499324292"/>
      </p:ext>
    </p:extLst>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4818" name="Group 2"/>
          <p:cNvGrpSpPr>
            <a:grpSpLocks/>
          </p:cNvGrpSpPr>
          <p:nvPr/>
        </p:nvGrpSpPr>
        <p:grpSpPr bwMode="auto">
          <a:xfrm>
            <a:off x="0" y="1588"/>
            <a:ext cx="9132888" cy="6845300"/>
            <a:chOff x="0" y="1"/>
            <a:chExt cx="5753" cy="4312"/>
          </a:xfrm>
        </p:grpSpPr>
        <p:sp>
          <p:nvSpPr>
            <p:cNvPr id="450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34825"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50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450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latin typeface="Times New Roman"/>
                <a:ea typeface="新細明體"/>
              </a:defRPr>
            </a:lvl1pPr>
          </a:lstStyle>
          <a:p>
            <a:pPr fontAlgn="base">
              <a:spcBef>
                <a:spcPct val="0"/>
              </a:spcBef>
              <a:spcAft>
                <a:spcPct val="0"/>
              </a:spcAft>
              <a:defRPr/>
            </a:pPr>
            <a:endParaRPr lang="en-US" altLang="zh-TW"/>
          </a:p>
        </p:txBody>
      </p:sp>
      <p:sp>
        <p:nvSpPr>
          <p:cNvPr id="450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latin typeface="Times New Roman"/>
                <a:ea typeface="新細明體"/>
              </a:defRPr>
            </a:lvl1pPr>
          </a:lstStyle>
          <a:p>
            <a:pPr fontAlgn="base">
              <a:spcBef>
                <a:spcPct val="0"/>
              </a:spcBef>
              <a:spcAft>
                <a:spcPct val="0"/>
              </a:spcAft>
              <a:defRPr/>
            </a:pPr>
            <a:endParaRPr lang="en-US" altLang="zh-TW"/>
          </a:p>
        </p:txBody>
      </p:sp>
      <p:sp>
        <p:nvSpPr>
          <p:cNvPr id="450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solidFill>
                  <a:srgbClr val="FFFFFF"/>
                </a:solidFill>
                <a:latin typeface="Times New Roman"/>
                <a:ea typeface="新細明體"/>
              </a:defRPr>
            </a:lvl1pPr>
          </a:lstStyle>
          <a:p>
            <a:pPr fontAlgn="base">
              <a:spcBef>
                <a:spcPct val="0"/>
              </a:spcBef>
              <a:spcAft>
                <a:spcPct val="0"/>
              </a:spcAft>
              <a:defRPr/>
            </a:pPr>
            <a:fld id="{1A15BCA5-04CC-4E06-9CF7-5A306EF30A34}" type="slidenum">
              <a:rPr lang="en-US" altLang="zh-TW"/>
              <a:pPr fontAlgn="base">
                <a:spcBef>
                  <a:spcPct val="0"/>
                </a:spcBef>
                <a:spcAft>
                  <a:spcPct val="0"/>
                </a:spcAft>
                <a:defRPr/>
              </a:pPr>
              <a:t>‹#›</a:t>
            </a:fld>
            <a:endParaRPr lang="en-US" altLang="zh-TW" dirty="0"/>
          </a:p>
        </p:txBody>
      </p:sp>
      <p:sp>
        <p:nvSpPr>
          <p:cNvPr id="34823"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1736505953"/>
      </p:ext>
    </p:extLst>
  </p:cSld>
  <p:clrMap bg1="dk2" tx1="lt1" bg2="dk1"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40962" name="Group 2"/>
          <p:cNvGrpSpPr>
            <a:grpSpLocks/>
          </p:cNvGrpSpPr>
          <p:nvPr/>
        </p:nvGrpSpPr>
        <p:grpSpPr bwMode="auto">
          <a:xfrm>
            <a:off x="0" y="1588"/>
            <a:ext cx="9132888" cy="6845300"/>
            <a:chOff x="0" y="1"/>
            <a:chExt cx="5753" cy="4312"/>
          </a:xfrm>
        </p:grpSpPr>
        <p:sp>
          <p:nvSpPr>
            <p:cNvPr id="450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40969"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50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450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latin typeface="Times New Roman"/>
                <a:ea typeface="新細明體"/>
              </a:defRPr>
            </a:lvl1pPr>
          </a:lstStyle>
          <a:p>
            <a:pPr fontAlgn="base">
              <a:spcBef>
                <a:spcPct val="0"/>
              </a:spcBef>
              <a:spcAft>
                <a:spcPct val="0"/>
              </a:spcAft>
              <a:defRPr/>
            </a:pPr>
            <a:endParaRPr lang="en-US" altLang="zh-TW"/>
          </a:p>
        </p:txBody>
      </p:sp>
      <p:sp>
        <p:nvSpPr>
          <p:cNvPr id="450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latin typeface="Times New Roman"/>
                <a:ea typeface="新細明體"/>
              </a:defRPr>
            </a:lvl1pPr>
          </a:lstStyle>
          <a:p>
            <a:pPr fontAlgn="base">
              <a:spcBef>
                <a:spcPct val="0"/>
              </a:spcBef>
              <a:spcAft>
                <a:spcPct val="0"/>
              </a:spcAft>
              <a:defRPr/>
            </a:pPr>
            <a:endParaRPr lang="en-US" altLang="zh-TW"/>
          </a:p>
        </p:txBody>
      </p:sp>
      <p:sp>
        <p:nvSpPr>
          <p:cNvPr id="450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solidFill>
                  <a:srgbClr val="FFFFFF"/>
                </a:solidFill>
                <a:latin typeface="Times New Roman"/>
                <a:ea typeface="新細明體"/>
              </a:defRPr>
            </a:lvl1pPr>
          </a:lstStyle>
          <a:p>
            <a:pPr fontAlgn="base">
              <a:spcBef>
                <a:spcPct val="0"/>
              </a:spcBef>
              <a:spcAft>
                <a:spcPct val="0"/>
              </a:spcAft>
              <a:defRPr/>
            </a:pPr>
            <a:fld id="{8EE32A3B-FB02-4C42-8AC0-A1EE858C6B26}" type="slidenum">
              <a:rPr lang="en-US" altLang="zh-TW"/>
              <a:pPr fontAlgn="base">
                <a:spcBef>
                  <a:spcPct val="0"/>
                </a:spcBef>
                <a:spcAft>
                  <a:spcPct val="0"/>
                </a:spcAft>
                <a:defRPr/>
              </a:pPr>
              <a:t>‹#›</a:t>
            </a:fld>
            <a:endParaRPr lang="en-US" altLang="zh-TW" dirty="0"/>
          </a:p>
        </p:txBody>
      </p:sp>
      <p:sp>
        <p:nvSpPr>
          <p:cNvPr id="4096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2548462603"/>
      </p:ext>
    </p:extLst>
  </p:cSld>
  <p:clrMap bg1="dk2" tx1="lt1" bg2="dk1"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8914" name="Group 2"/>
          <p:cNvGrpSpPr>
            <a:grpSpLocks/>
          </p:cNvGrpSpPr>
          <p:nvPr/>
        </p:nvGrpSpPr>
        <p:grpSpPr bwMode="auto">
          <a:xfrm>
            <a:off x="0" y="1588"/>
            <a:ext cx="9132888" cy="6845300"/>
            <a:chOff x="0" y="1"/>
            <a:chExt cx="5753" cy="4312"/>
          </a:xfrm>
        </p:grpSpPr>
        <p:sp>
          <p:nvSpPr>
            <p:cNvPr id="450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38921"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TW" altLang="en-US" sz="2400">
                <a:solidFill>
                  <a:srgbClr val="FFFFFF"/>
                </a:solidFill>
              </a:endParaRPr>
            </a:p>
          </p:txBody>
        </p:sp>
      </p:grpSp>
      <p:sp>
        <p:nvSpPr>
          <p:cNvPr id="450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450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defRPr>
            </a:lvl1pPr>
          </a:lstStyle>
          <a:p>
            <a:pPr fontAlgn="base">
              <a:spcBef>
                <a:spcPct val="0"/>
              </a:spcBef>
              <a:spcAft>
                <a:spcPct val="0"/>
              </a:spcAft>
              <a:defRPr/>
            </a:pPr>
            <a:endParaRPr lang="en-US" altLang="zh-TW"/>
          </a:p>
        </p:txBody>
      </p:sp>
      <p:sp>
        <p:nvSpPr>
          <p:cNvPr id="450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defRPr>
            </a:lvl1pPr>
          </a:lstStyle>
          <a:p>
            <a:pPr fontAlgn="base">
              <a:spcBef>
                <a:spcPct val="0"/>
              </a:spcBef>
              <a:spcAft>
                <a:spcPct val="0"/>
              </a:spcAft>
              <a:defRPr/>
            </a:pPr>
            <a:endParaRPr lang="en-US" altLang="zh-TW"/>
          </a:p>
        </p:txBody>
      </p:sp>
      <p:sp>
        <p:nvSpPr>
          <p:cNvPr id="450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solidFill>
                  <a:srgbClr val="FFFFFF"/>
                </a:solidFill>
              </a:defRPr>
            </a:lvl1pPr>
          </a:lstStyle>
          <a:p>
            <a:pPr fontAlgn="base">
              <a:spcBef>
                <a:spcPct val="0"/>
              </a:spcBef>
              <a:spcAft>
                <a:spcPct val="0"/>
              </a:spcAft>
              <a:defRPr/>
            </a:pPr>
            <a:fld id="{6C0DE9A9-1F6B-4D5D-A749-B9A158803D39}" type="slidenum">
              <a:rPr lang="en-US" altLang="zh-TW"/>
              <a:pPr fontAlgn="base">
                <a:spcBef>
                  <a:spcPct val="0"/>
                </a:spcBef>
                <a:spcAft>
                  <a:spcPct val="0"/>
                </a:spcAft>
                <a:defRPr/>
              </a:pPr>
              <a:t>‹#›</a:t>
            </a:fld>
            <a:endParaRPr lang="en-US" altLang="zh-TW" dirty="0"/>
          </a:p>
        </p:txBody>
      </p:sp>
      <p:sp>
        <p:nvSpPr>
          <p:cNvPr id="3891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2190151333"/>
      </p:ext>
    </p:extLst>
  </p:cSld>
  <p:clrMap bg1="dk2" tx1="lt1" bg2="dk1"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588"/>
            <a:ext cx="9132888" cy="6845300"/>
            <a:chOff x="0" y="1"/>
            <a:chExt cx="5753" cy="4312"/>
          </a:xfrm>
        </p:grpSpPr>
        <p:sp>
          <p:nvSpPr>
            <p:cNvPr id="450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0"/>
                </a:spcBef>
                <a:spcAft>
                  <a:spcPct val="0"/>
                </a:spcAft>
                <a:defRPr/>
              </a:pPr>
              <a:endParaRPr kumimoji="1" lang="zh-TW" altLang="en-US" sz="2400">
                <a:solidFill>
                  <a:srgbClr val="FFFFFF"/>
                </a:solidFill>
              </a:endParaRPr>
            </a:p>
          </p:txBody>
        </p:sp>
        <p:sp>
          <p:nvSpPr>
            <p:cNvPr id="3081"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450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450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defRPr>
            </a:lvl1pPr>
          </a:lstStyle>
          <a:p>
            <a:pPr fontAlgn="base">
              <a:spcBef>
                <a:spcPct val="0"/>
              </a:spcBef>
              <a:spcAft>
                <a:spcPct val="0"/>
              </a:spcAft>
              <a:defRPr/>
            </a:pPr>
            <a:endParaRPr lang="en-US" altLang="zh-TW"/>
          </a:p>
        </p:txBody>
      </p:sp>
      <p:sp>
        <p:nvSpPr>
          <p:cNvPr id="450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defRPr>
            </a:lvl1pPr>
          </a:lstStyle>
          <a:p>
            <a:pPr fontAlgn="base">
              <a:spcBef>
                <a:spcPct val="0"/>
              </a:spcBef>
              <a:spcAft>
                <a:spcPct val="0"/>
              </a:spcAft>
              <a:defRPr/>
            </a:pPr>
            <a:endParaRPr lang="en-US" altLang="zh-TW"/>
          </a:p>
        </p:txBody>
      </p:sp>
      <p:sp>
        <p:nvSpPr>
          <p:cNvPr id="450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solidFill>
                  <a:srgbClr val="FFFFFF"/>
                </a:solidFill>
              </a:defRPr>
            </a:lvl1pPr>
          </a:lstStyle>
          <a:p>
            <a:pPr algn="r" fontAlgn="base">
              <a:spcBef>
                <a:spcPct val="0"/>
              </a:spcBef>
              <a:spcAft>
                <a:spcPct val="0"/>
              </a:spcAft>
              <a:defRPr/>
            </a:pPr>
            <a:fld id="{14EDEED6-1D82-4ABA-A31B-50F73863A0DB}" type="slidenum">
              <a:rPr lang="en-US" altLang="zh-TW"/>
              <a:pPr algn="r" fontAlgn="base">
                <a:spcBef>
                  <a:spcPct val="0"/>
                </a:spcBef>
                <a:spcAft>
                  <a:spcPct val="0"/>
                </a:spcAft>
                <a:defRPr/>
              </a:pPr>
              <a:t>‹#›</a:t>
            </a:fld>
            <a:endParaRPr lang="en-US" altLang="zh-TW" dirty="0"/>
          </a:p>
        </p:txBody>
      </p:sp>
      <p:sp>
        <p:nvSpPr>
          <p:cNvPr id="307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1163578713"/>
      </p:ext>
    </p:extLst>
  </p:cSld>
  <p:clrMap bg1="dk2" tx1="lt1" bg2="dk1"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3554" name="Group 2"/>
          <p:cNvGrpSpPr>
            <a:grpSpLocks/>
          </p:cNvGrpSpPr>
          <p:nvPr/>
        </p:nvGrpSpPr>
        <p:grpSpPr bwMode="auto">
          <a:xfrm>
            <a:off x="0" y="1588"/>
            <a:ext cx="9132888" cy="6845300"/>
            <a:chOff x="0" y="1"/>
            <a:chExt cx="5753" cy="4312"/>
          </a:xfrm>
        </p:grpSpPr>
        <p:sp>
          <p:nvSpPr>
            <p:cNvPr id="15363"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ndParaRPr>
            </a:p>
          </p:txBody>
        </p:sp>
        <p:sp>
          <p:nvSpPr>
            <p:cNvPr id="23561"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TW" altLang="en-US" sz="2400">
                <a:solidFill>
                  <a:srgbClr val="FFFFFF"/>
                </a:solidFill>
              </a:endParaRPr>
            </a:p>
          </p:txBody>
        </p:sp>
      </p:grpSp>
      <p:sp>
        <p:nvSpPr>
          <p:cNvPr id="15365"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15366"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solidFill>
                  <a:srgbClr val="FFFFFF"/>
                </a:solidFill>
                <a:ea typeface="新細明體" charset="-120"/>
              </a:defRPr>
            </a:lvl1pPr>
          </a:lstStyle>
          <a:p>
            <a:pPr fontAlgn="base">
              <a:spcBef>
                <a:spcPct val="0"/>
              </a:spcBef>
              <a:spcAft>
                <a:spcPct val="0"/>
              </a:spcAft>
              <a:defRPr/>
            </a:pPr>
            <a:endParaRPr lang="en-US" altLang="zh-TW"/>
          </a:p>
        </p:txBody>
      </p:sp>
      <p:sp>
        <p:nvSpPr>
          <p:cNvPr id="15367"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ea typeface="新細明體" charset="-120"/>
              </a:defRPr>
            </a:lvl1pPr>
          </a:lstStyle>
          <a:p>
            <a:pPr fontAlgn="base">
              <a:spcBef>
                <a:spcPct val="0"/>
              </a:spcBef>
              <a:spcAft>
                <a:spcPct val="0"/>
              </a:spcAft>
              <a:defRPr/>
            </a:pPr>
            <a:endParaRPr lang="en-US" altLang="zh-TW"/>
          </a:p>
        </p:txBody>
      </p:sp>
      <p:sp>
        <p:nvSpPr>
          <p:cNvPr id="15368"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solidFill>
                  <a:srgbClr val="FFFFFF"/>
                </a:solidFill>
                <a:ea typeface="新細明體" charset="-120"/>
              </a:defRPr>
            </a:lvl1pPr>
          </a:lstStyle>
          <a:p>
            <a:pPr fontAlgn="base">
              <a:spcBef>
                <a:spcPct val="0"/>
              </a:spcBef>
              <a:spcAft>
                <a:spcPct val="0"/>
              </a:spcAft>
              <a:defRPr/>
            </a:pPr>
            <a:fld id="{316B0B3A-BBCC-4B52-8205-02BFE687C23A}" type="slidenum">
              <a:rPr lang="en-US" altLang="zh-TW"/>
              <a:pPr fontAlgn="base">
                <a:spcBef>
                  <a:spcPct val="0"/>
                </a:spcBef>
                <a:spcAft>
                  <a:spcPct val="0"/>
                </a:spcAft>
                <a:defRPr/>
              </a:pPr>
              <a:t>‹#›</a:t>
            </a:fld>
            <a:endParaRPr lang="en-US" altLang="zh-TW"/>
          </a:p>
        </p:txBody>
      </p:sp>
      <p:sp>
        <p:nvSpPr>
          <p:cNvPr id="2355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2271009533"/>
      </p:ext>
    </p:extLst>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1588"/>
            <a:ext cx="9132888" cy="6845300"/>
            <a:chOff x="0" y="1"/>
            <a:chExt cx="5753" cy="4312"/>
          </a:xfrm>
        </p:grpSpPr>
        <p:sp>
          <p:nvSpPr>
            <p:cNvPr id="1433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400">
                <a:solidFill>
                  <a:srgbClr val="FFFFFF"/>
                </a:solidFill>
                <a:ea typeface="超世紀新粗黑" pitchFamily="2" charset="-120"/>
              </a:endParaRPr>
            </a:p>
          </p:txBody>
        </p:sp>
        <p:sp>
          <p:nvSpPr>
            <p:cNvPr id="4105"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1434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1434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a:solidFill>
                  <a:srgbClr val="FFFFFF"/>
                </a:solidFill>
                <a:latin typeface="Times New Roman"/>
                <a:ea typeface="+mn-ea"/>
              </a:defRPr>
            </a:lvl1pPr>
          </a:lstStyle>
          <a:p>
            <a:pPr fontAlgn="base">
              <a:spcBef>
                <a:spcPct val="0"/>
              </a:spcBef>
              <a:spcAft>
                <a:spcPct val="0"/>
              </a:spcAft>
              <a:defRPr/>
            </a:pPr>
            <a:endParaRPr lang="en-US" altLang="zh-TW"/>
          </a:p>
        </p:txBody>
      </p:sp>
      <p:sp>
        <p:nvSpPr>
          <p:cNvPr id="1434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solidFill>
                  <a:srgbClr val="FFFFFF"/>
                </a:solidFill>
                <a:latin typeface="Times New Roman"/>
                <a:ea typeface="+mn-ea"/>
              </a:defRPr>
            </a:lvl1pPr>
          </a:lstStyle>
          <a:p>
            <a:pPr fontAlgn="base">
              <a:spcBef>
                <a:spcPct val="0"/>
              </a:spcBef>
              <a:spcAft>
                <a:spcPct val="0"/>
              </a:spcAft>
              <a:defRPr/>
            </a:pPr>
            <a:endParaRPr lang="en-US" altLang="zh-TW"/>
          </a:p>
        </p:txBody>
      </p:sp>
      <p:sp>
        <p:nvSpPr>
          <p:cNvPr id="1434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solidFill>
                  <a:srgbClr val="FFFFFF"/>
                </a:solidFill>
                <a:latin typeface="Times New Roman"/>
                <a:ea typeface="+mn-ea"/>
              </a:defRPr>
            </a:lvl1pPr>
          </a:lstStyle>
          <a:p>
            <a:pPr fontAlgn="base">
              <a:spcBef>
                <a:spcPct val="0"/>
              </a:spcBef>
              <a:spcAft>
                <a:spcPct val="0"/>
              </a:spcAft>
              <a:defRPr/>
            </a:pPr>
            <a:fld id="{7611771C-29E8-4FD2-962A-96602843A3EE}" type="slidenum">
              <a:rPr lang="en-US" altLang="zh-TW"/>
              <a:pPr fontAlgn="base">
                <a:spcBef>
                  <a:spcPct val="0"/>
                </a:spcBef>
                <a:spcAft>
                  <a:spcPct val="0"/>
                </a:spcAft>
                <a:defRPr/>
              </a:pPr>
              <a:t>‹#›</a:t>
            </a:fld>
            <a:endParaRPr lang="en-US" altLang="zh-TW" dirty="0"/>
          </a:p>
        </p:txBody>
      </p:sp>
      <p:sp>
        <p:nvSpPr>
          <p:cNvPr id="4103"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4175202788"/>
      </p:ext>
    </p:extLst>
  </p:cSld>
  <p:clrMap bg1="dk2" tx1="lt1" bg2="dk1"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1588"/>
            <a:ext cx="9132888" cy="6845300"/>
            <a:chOff x="0" y="1"/>
            <a:chExt cx="5753" cy="4312"/>
          </a:xfrm>
        </p:grpSpPr>
        <p:sp>
          <p:nvSpPr>
            <p:cNvPr id="66563"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TW" altLang="en-US" sz="2000" b="1">
                <a:solidFill>
                  <a:srgbClr val="000000"/>
                </a:solidFill>
                <a:latin typeface="Tahoma" pitchFamily="34" charset="0"/>
              </a:endParaRPr>
            </a:p>
          </p:txBody>
        </p:sp>
        <p:sp>
          <p:nvSpPr>
            <p:cNvPr id="15369"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fontAlgn="base">
                <a:spcBef>
                  <a:spcPct val="0"/>
                </a:spcBef>
                <a:spcAft>
                  <a:spcPct val="0"/>
                </a:spcAft>
              </a:pPr>
              <a:endParaRPr kumimoji="1" lang="zh-TW" altLang="en-US" sz="2400">
                <a:solidFill>
                  <a:srgbClr val="FFFFFF"/>
                </a:solidFill>
              </a:endParaRPr>
            </a:p>
          </p:txBody>
        </p:sp>
      </p:grpSp>
      <p:sp>
        <p:nvSpPr>
          <p:cNvPr id="66565"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TW" altLang="en-US" smtClean="0"/>
              <a:t>按一下以編輯母片標題樣式</a:t>
            </a:r>
          </a:p>
        </p:txBody>
      </p:sp>
      <p:sp>
        <p:nvSpPr>
          <p:cNvPr id="66566"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defRPr kumimoji="0" sz="1400" b="0">
                <a:solidFill>
                  <a:srgbClr val="FFFFFF"/>
                </a:solidFill>
                <a:latin typeface="+mn-lt"/>
                <a:ea typeface="新細明體"/>
              </a:defRPr>
            </a:lvl1pPr>
          </a:lstStyle>
          <a:p>
            <a:pPr fontAlgn="base">
              <a:spcBef>
                <a:spcPct val="0"/>
              </a:spcBef>
              <a:spcAft>
                <a:spcPct val="0"/>
              </a:spcAft>
              <a:defRPr/>
            </a:pPr>
            <a:endParaRPr lang="en-US" altLang="zh-TW"/>
          </a:p>
        </p:txBody>
      </p:sp>
      <p:sp>
        <p:nvSpPr>
          <p:cNvPr id="66567"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b="0">
                <a:solidFill>
                  <a:srgbClr val="FFFFFF"/>
                </a:solidFill>
                <a:latin typeface="+mn-lt"/>
                <a:ea typeface="新細明體"/>
              </a:defRPr>
            </a:lvl1pPr>
          </a:lstStyle>
          <a:p>
            <a:pPr fontAlgn="base">
              <a:spcBef>
                <a:spcPct val="0"/>
              </a:spcBef>
              <a:spcAft>
                <a:spcPct val="0"/>
              </a:spcAft>
              <a:defRPr/>
            </a:pPr>
            <a:endParaRPr lang="en-US" altLang="zh-TW"/>
          </a:p>
        </p:txBody>
      </p:sp>
      <p:sp>
        <p:nvSpPr>
          <p:cNvPr id="66568"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b="0">
                <a:solidFill>
                  <a:srgbClr val="FFFFFF"/>
                </a:solidFill>
                <a:latin typeface="+mn-lt"/>
                <a:ea typeface="新細明體"/>
              </a:defRPr>
            </a:lvl1pPr>
          </a:lstStyle>
          <a:p>
            <a:pPr fontAlgn="base">
              <a:spcBef>
                <a:spcPct val="0"/>
              </a:spcBef>
              <a:spcAft>
                <a:spcPct val="0"/>
              </a:spcAft>
              <a:defRPr/>
            </a:pPr>
            <a:fld id="{1308B85C-EA3E-421C-ABB9-29769AD4AF6B}" type="slidenum">
              <a:rPr lang="en-US" altLang="zh-TW"/>
              <a:pPr fontAlgn="base">
                <a:spcBef>
                  <a:spcPct val="0"/>
                </a:spcBef>
                <a:spcAft>
                  <a:spcPct val="0"/>
                </a:spcAft>
                <a:defRPr/>
              </a:pPr>
              <a:t>‹#›</a:t>
            </a:fld>
            <a:endParaRPr lang="en-US" altLang="zh-TW" dirty="0"/>
          </a:p>
        </p:txBody>
      </p:sp>
      <p:sp>
        <p:nvSpPr>
          <p:cNvPr id="1536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462846963"/>
      </p:ext>
    </p:extLst>
  </p:cSld>
  <p:clrMap bg1="dk2" tx1="lt1" bg2="dk1"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35506;&#31243;&#24433;&#29255;(&#38750;&#24120;&#37325;&#35201;)/&#28858;&#20160;&#40636;80,%2090&#24460;&#23565;&#24037;&#20316;&#32570;&#20047;&#29105;&#24773;&#65311;&#9658;%20&#22240;&#28858;&#20027;&#31649;&#23569;&#20570;&#20102;&#36889;&#20214;&#20107;(&#25918;&#22312;&#34920;&#36948;&#38364;&#25079;&#30340;&#37096;&#20221;)%20-%20Simon%20Sinek.mp4" TargetMode="External"/><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115888"/>
            <a:ext cx="7772400" cy="1143000"/>
          </a:xfrm>
        </p:spPr>
        <p:txBody>
          <a:bodyPr/>
          <a:lstStyle/>
          <a:p>
            <a:pPr>
              <a:defRPr/>
            </a:pPr>
            <a:r>
              <a:rPr lang="zh-TW" altLang="en-US" sz="5400" b="1" u="sng"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南非諺語</a:t>
            </a:r>
            <a:endParaRPr lang="zh-TW" altLang="en-US" sz="5400" b="1" u="sng"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3" name="內容版面配置區 2"/>
          <p:cNvSpPr>
            <a:spLocks noGrp="1"/>
          </p:cNvSpPr>
          <p:nvPr>
            <p:ph idx="1"/>
          </p:nvPr>
        </p:nvSpPr>
        <p:spPr>
          <a:xfrm>
            <a:off x="827088" y="1352550"/>
            <a:ext cx="8066087" cy="4114800"/>
          </a:xfrm>
        </p:spPr>
        <p:txBody>
          <a:bodyPr/>
          <a:lstStyle/>
          <a:p>
            <a:pPr marL="0" indent="0">
              <a:buFont typeface="Wingdings" pitchFamily="2" charset="2"/>
              <a:buNone/>
              <a:defRPr/>
            </a:pPr>
            <a:r>
              <a:rPr lang="en-US" altLang="zh-TW" sz="5400" b="1" dirty="0">
                <a:effectLst>
                  <a:outerShdw blurRad="38100" dist="38100" dir="2700000" algn="tl">
                    <a:srgbClr val="000000">
                      <a:alpha val="43137"/>
                    </a:srgbClr>
                  </a:outerShdw>
                </a:effectLst>
                <a:latin typeface="微軟正黑體" pitchFamily="34" charset="-120"/>
                <a:ea typeface="微軟正黑體" pitchFamily="34" charset="-120"/>
              </a:rPr>
              <a:t>I</a:t>
            </a:r>
            <a:r>
              <a:rPr lang="en-US" altLang="zh-TW" sz="5400" b="1" dirty="0" smtClean="0">
                <a:effectLst>
                  <a:outerShdw blurRad="38100" dist="38100" dir="2700000" algn="tl">
                    <a:srgbClr val="000000">
                      <a:alpha val="43137"/>
                    </a:srgbClr>
                  </a:outerShdw>
                </a:effectLst>
                <a:latin typeface="微軟正黑體" pitchFamily="34" charset="-120"/>
                <a:ea typeface="微軟正黑體" pitchFamily="34" charset="-120"/>
              </a:rPr>
              <a:t>f you want to walk fast </a:t>
            </a:r>
            <a:r>
              <a:rPr lang="zh-TW" altLang="en-US" sz="5400" b="1"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en-US" altLang="zh-TW" sz="5400" b="1" dirty="0" smtClean="0">
                <a:effectLst>
                  <a:outerShdw blurRad="38100" dist="38100" dir="2700000" algn="tl">
                    <a:srgbClr val="000000">
                      <a:alpha val="43137"/>
                    </a:srgbClr>
                  </a:outerShdw>
                </a:effectLst>
                <a:latin typeface="微軟正黑體" pitchFamily="34" charset="-120"/>
                <a:ea typeface="微軟正黑體" pitchFamily="34" charset="-120"/>
              </a:rPr>
              <a:t>Walk alone.  If you want to walk far </a:t>
            </a:r>
            <a:r>
              <a:rPr lang="zh-TW" altLang="en-US" sz="5400" b="1"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en-US" altLang="zh-TW" sz="5400" b="1" dirty="0" smtClean="0">
                <a:effectLst>
                  <a:outerShdw blurRad="38100" dist="38100" dir="2700000" algn="tl">
                    <a:srgbClr val="000000">
                      <a:alpha val="43137"/>
                    </a:srgbClr>
                  </a:outerShdw>
                </a:effectLst>
                <a:latin typeface="微軟正黑體" pitchFamily="34" charset="-120"/>
                <a:ea typeface="微軟正黑體" pitchFamily="34" charset="-120"/>
              </a:rPr>
              <a:t>walk together</a:t>
            </a:r>
            <a:r>
              <a:rPr lang="en-US" altLang="zh-TW" sz="5400" b="1" dirty="0">
                <a:effectLst>
                  <a:outerShdw blurRad="38100" dist="38100" dir="2700000" algn="tl">
                    <a:srgbClr val="000000">
                      <a:alpha val="43137"/>
                    </a:srgbClr>
                  </a:outerShdw>
                </a:effectLst>
                <a:latin typeface="微軟正黑體" pitchFamily="34" charset="-120"/>
                <a:ea typeface="微軟正黑體" pitchFamily="34" charset="-120"/>
              </a:rPr>
              <a:t>.</a:t>
            </a:r>
            <a:endParaRPr lang="zh-TW" altLang="en-US" sz="5400" b="1" dirty="0">
              <a:effectLst>
                <a:outerShdw blurRad="38100" dist="38100" dir="2700000" algn="tl">
                  <a:srgbClr val="000000">
                    <a:alpha val="43137"/>
                  </a:srgbClr>
                </a:outerShdw>
              </a:effectLst>
              <a:latin typeface="微軟正黑體" pitchFamily="34" charset="-120"/>
              <a:ea typeface="微軟正黑體" pitchFamily="34" charset="-120"/>
            </a:endParaRPr>
          </a:p>
        </p:txBody>
      </p:sp>
    </p:spTree>
    <p:extLst>
      <p:ext uri="{BB962C8B-B14F-4D97-AF65-F5344CB8AC3E}">
        <p14:creationId xmlns:p14="http://schemas.microsoft.com/office/powerpoint/2010/main" val="3722046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188" y="115888"/>
            <a:ext cx="7772400" cy="1143000"/>
          </a:xfrm>
        </p:spPr>
        <p:txBody>
          <a:bodyPr/>
          <a:lstStyle/>
          <a:p>
            <a:pPr>
              <a:defRPr/>
            </a:pPr>
            <a:r>
              <a:rPr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以身作則、帶頭示範</a:t>
            </a:r>
            <a:endParaRPr lang="zh-TW" altLang="en-US" sz="4000" dirty="0">
              <a:solidFill>
                <a:srgbClr val="FFFF00"/>
              </a:solidFill>
            </a:endParaRPr>
          </a:p>
        </p:txBody>
      </p:sp>
      <p:sp>
        <p:nvSpPr>
          <p:cNvPr id="829443" name="內容版面配置區 2"/>
          <p:cNvSpPr>
            <a:spLocks noGrp="1"/>
          </p:cNvSpPr>
          <p:nvPr>
            <p:ph idx="1"/>
          </p:nvPr>
        </p:nvSpPr>
        <p:spPr>
          <a:xfrm>
            <a:off x="539750" y="1196975"/>
            <a:ext cx="8135938" cy="4538663"/>
          </a:xfrm>
        </p:spPr>
        <p:txBody>
          <a:bodyPr/>
          <a:lstStyle/>
          <a:p>
            <a:pPr marL="0" indent="0">
              <a:buFont typeface="Wingdings" pitchFamily="2" charset="2"/>
              <a:buNone/>
              <a:defRPr/>
            </a:pP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日本經濟新聞》連載「夏普的戴式改革」專題報導</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社長戴正吳一天工作</a:t>
            </a:r>
            <a:r>
              <a:rPr lang="en-US" altLang="zh-TW" sz="28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17</a:t>
            </a:r>
            <a:r>
              <a:rPr lang="zh-TW" altLang="zh-TW" sz="28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小時</a:t>
            </a:r>
            <a:r>
              <a:rPr lang="zh-TW"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的工作狂態度令周圍人震驚，而他上任後厲行節約，曾對周圍人表示，自己一個人一年也許能節省</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1</a:t>
            </a:r>
            <a:r>
              <a:rPr lang="zh-TW"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億日圓左右。</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就任社長後，他帶頭推進了勤儉節約。在大阪時不住酒店，而是住在夏普原總部附近的老舊員工宿舍裏。</a:t>
            </a:r>
            <a:endPar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0" indent="0">
              <a:buFont typeface="Wingdings" pitchFamily="2" charset="2"/>
              <a:buNone/>
              <a:defRPr/>
            </a:pP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戴正吳剛接任時，日本媒體曾大篇幅報導「夏普將賣掉企業部門」，還多次猜測夏普何時會大幅裁員。戴正吳隨即在</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3 </a:t>
            </a:r>
            <a:r>
              <a:rPr lang="zh-TW"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天內召開記者會，除了否認傳言，戴正吳還把這場記者會，變成宣傳夏普物聯網產品的發表會，趁機溝通夏普未來成長機會。</a:t>
            </a:r>
          </a:p>
          <a:p>
            <a:pPr>
              <a:defRPr/>
            </a:pPr>
            <a:endParaRPr lang="zh-TW" altLang="en-US" dirty="0" smtClean="0"/>
          </a:p>
        </p:txBody>
      </p:sp>
    </p:spTree>
    <p:extLst>
      <p:ext uri="{BB962C8B-B14F-4D97-AF65-F5344CB8AC3E}">
        <p14:creationId xmlns:p14="http://schemas.microsoft.com/office/powerpoint/2010/main" val="220788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1188" y="1412875"/>
            <a:ext cx="7772400" cy="7131050"/>
          </a:xfrm>
        </p:spPr>
        <p:txBody>
          <a:bodyPr/>
          <a:lstStyle/>
          <a:p>
            <a:pPr marL="457200" indent="-457200">
              <a:buClr>
                <a:schemeClr val="tx1"/>
              </a:buClr>
              <a:buFont typeface="+mj-lt"/>
              <a:buAutoNum type="arabicPeriod"/>
              <a:defRPr/>
            </a:pP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夏普日前公布財報，截至</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9</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月底</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2017</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會計年度第</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季當季淨利</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202</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億日圓，連續</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4</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季獲利，上半年會計年度淨獲利達</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347.39</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億日圓，較上一年同期由虧轉盈。上半年營收達</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1.11</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兆日圓，年增</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21.3%</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。年度</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營收可到</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2.51</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兆日圓，全年度淨利達</a:t>
            </a: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690</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億日圓</a:t>
            </a:r>
            <a:endPar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defRPr/>
            </a:pP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Sharp </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的股價由</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2016</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8</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月份鴻海收購的</a:t>
            </a:r>
            <a:r>
              <a:rPr lang="en-US" altLang="zh-TW" sz="28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88</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日圓</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股 漲至</a:t>
            </a:r>
            <a:r>
              <a:rPr lang="en-US" altLang="zh-TW" sz="28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339</a:t>
            </a:r>
            <a:r>
              <a:rPr lang="zh-TW" altLang="en-US" sz="28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日圓</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股</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(2017</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a:p>
            <a:pPr marL="457200" indent="-457200">
              <a:buClr>
                <a:schemeClr val="tx1"/>
              </a:buClr>
              <a:buFont typeface="+mj-lt"/>
              <a:buAutoNum type="arabicPeriod"/>
              <a:defRPr/>
            </a:pP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日媒形容他為</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鴻海的德川家康</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並</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獲選為日本</a:t>
            </a: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富比士百大</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CEO (2017</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11</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r>
              <a:rPr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a:t>
            </a:r>
            <a:r>
              <a:rPr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a:p>
            <a:pPr marL="457200" indent="-457200">
              <a:buClr>
                <a:schemeClr val="tx1"/>
              </a:buClr>
              <a:buFont typeface="+mj-lt"/>
              <a:buAutoNum type="arabicPeriod"/>
              <a:defRPr/>
            </a:pPr>
            <a:endParaRPr lang="en-US" altLang="zh-TW" sz="2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defRPr/>
            </a:pPr>
            <a:endPar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Rectangle 2"/>
          <p:cNvSpPr>
            <a:spLocks noGrp="1" noChangeArrowheads="1"/>
          </p:cNvSpPr>
          <p:nvPr>
            <p:ph type="title"/>
          </p:nvPr>
        </p:nvSpPr>
        <p:spPr>
          <a:xfrm>
            <a:off x="539750" y="188913"/>
            <a:ext cx="7772400" cy="1143000"/>
          </a:xfrm>
          <a:effectLst>
            <a:outerShdw dist="107763" dir="2700000" algn="ctr" rotWithShape="0">
              <a:schemeClr val="bg2"/>
            </a:outerShdw>
          </a:effectLst>
        </p:spPr>
        <p:txBody>
          <a:bodyPr/>
          <a:lstStyle/>
          <a:p>
            <a:pPr eaLnBrk="1" hangingPunct="1">
              <a:defRPr/>
            </a:pPr>
            <a:r>
              <a:rPr lang="zh-TW" altLang="en-US" sz="4000" b="1" u="sng" dirty="0" smtClean="0">
                <a:solidFill>
                  <a:schemeClr val="folHlink"/>
                </a:solidFill>
                <a:latin typeface="微軟正黑體" panose="020B0604030504040204" pitchFamily="34" charset="-120"/>
                <a:ea typeface="微軟正黑體" panose="020B0604030504040204" pitchFamily="34" charset="-120"/>
              </a:rPr>
              <a:t>改革成效</a:t>
            </a:r>
          </a:p>
        </p:txBody>
      </p:sp>
    </p:spTree>
    <p:extLst>
      <p:ext uri="{BB962C8B-B14F-4D97-AF65-F5344CB8AC3E}">
        <p14:creationId xmlns:p14="http://schemas.microsoft.com/office/powerpoint/2010/main" val="384379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188" y="260350"/>
            <a:ext cx="7772400" cy="1143000"/>
          </a:xfrm>
        </p:spPr>
        <p:txBody>
          <a:bodyPr/>
          <a:lstStyle/>
          <a:p>
            <a:pPr>
              <a:defRPr/>
            </a:pPr>
            <a:r>
              <a:rPr lang="zh-TW" altLang="en-US" b="1" u="sng" dirty="0" smtClean="0">
                <a:solidFill>
                  <a:srgbClr val="FFFF00"/>
                </a:solidFill>
                <a:latin typeface="微軟正黑體" panose="020B0604030504040204" pitchFamily="34" charset="-120"/>
                <a:ea typeface="微軟正黑體" panose="020B0604030504040204" pitchFamily="34" charset="-120"/>
              </a:rPr>
              <a:t>改革 </a:t>
            </a:r>
            <a:r>
              <a:rPr lang="en-US" altLang="zh-TW" b="1" u="sng" dirty="0" smtClean="0">
                <a:solidFill>
                  <a:srgbClr val="FFFF00"/>
                </a:solidFill>
                <a:latin typeface="微軟正黑體" panose="020B0604030504040204" pitchFamily="34" charset="-120"/>
                <a:ea typeface="微軟正黑體" panose="020B0604030504040204" pitchFamily="34" charset="-120"/>
              </a:rPr>
              <a:t>Sharp</a:t>
            </a:r>
            <a:r>
              <a:rPr lang="zh-TW" altLang="en-US" b="1" u="sng" dirty="0" smtClean="0">
                <a:solidFill>
                  <a:srgbClr val="FFFF00"/>
                </a:solidFill>
                <a:latin typeface="微軟正黑體" panose="020B0604030504040204" pitchFamily="34" charset="-120"/>
                <a:ea typeface="微軟正黑體" panose="020B0604030504040204" pitchFamily="34" charset="-120"/>
              </a:rPr>
              <a:t>的實務作法</a:t>
            </a:r>
            <a:endParaRPr lang="zh-TW" altLang="en-US" b="1" u="sng" dirty="0">
              <a:solidFill>
                <a:srgbClr val="FFFF00"/>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755650" y="1700213"/>
            <a:ext cx="7772400" cy="4538662"/>
          </a:xfrm>
        </p:spPr>
        <p:txBody>
          <a:bodyPr/>
          <a:lstStyle/>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設定目標、凝聚共識</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重整組織、優化戰力</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開源節流、杜絕浪費</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以身作則、帶頭示範</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endParaRPr lang="zh-TW" altLang="en-US"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五角星形 3"/>
          <p:cNvSpPr/>
          <p:nvPr/>
        </p:nvSpPr>
        <p:spPr bwMode="auto">
          <a:xfrm>
            <a:off x="179388" y="4797425"/>
            <a:ext cx="595312" cy="601663"/>
          </a:xfrm>
          <a:prstGeom prst="star5">
            <a:avLst/>
          </a:prstGeom>
          <a:solidFill>
            <a:srgbClr val="FF0000"/>
          </a:solidFill>
          <a:ln w="12700" cap="flat" cmpd="sng" algn="ctr">
            <a:solidFill>
              <a:schemeClr val="tx1"/>
            </a:solidFill>
            <a:prstDash val="solid"/>
            <a:round/>
            <a:headEnd type="none" w="sm" len="sm"/>
            <a:tailEnd type="none" w="sm" len="sm"/>
          </a:ln>
          <a:effectLst/>
          <a:extLst/>
        </p:spPr>
        <p:txBody>
          <a:bodyPr wrap="none"/>
          <a:lstStyle/>
          <a:p>
            <a:pPr algn="r" fontAlgn="base">
              <a:spcBef>
                <a:spcPct val="0"/>
              </a:spcBef>
              <a:spcAft>
                <a:spcPct val="0"/>
              </a:spcAft>
              <a:defRPr/>
            </a:pPr>
            <a:endParaRPr kumimoji="1" lang="zh-TW" altLang="en-US" sz="2400">
              <a:solidFill>
                <a:srgbClr val="FFFFFF"/>
              </a:solidFill>
            </a:endParaRPr>
          </a:p>
        </p:txBody>
      </p:sp>
    </p:spTree>
    <p:extLst>
      <p:ext uri="{BB962C8B-B14F-4D97-AF65-F5344CB8AC3E}">
        <p14:creationId xmlns:p14="http://schemas.microsoft.com/office/powerpoint/2010/main" val="2518351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60648"/>
            <a:ext cx="8352730" cy="1141413"/>
          </a:xfrm>
        </p:spPr>
        <p:txBody>
          <a:bodyPr/>
          <a:lstStyle/>
          <a:p>
            <a:pPr>
              <a:defRPr/>
            </a:pPr>
            <a:r>
              <a:rPr lang="zh-TW" altLang="zh-TW" sz="4000" b="1" u="sng"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協助團隊脫離</a:t>
            </a:r>
            <a:r>
              <a:rPr lang="en-US" altLang="zh-TW" sz="4000" b="1" u="sng"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GDS2</a:t>
            </a:r>
            <a:r>
              <a:rPr lang="zh-TW" altLang="zh-TW" sz="4000" b="1" u="sng"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的方法和步驟：</a:t>
            </a:r>
            <a:endParaRPr lang="zh-TW" altLang="en-US" sz="4000" b="1" u="sng" dirty="0">
              <a:solidFill>
                <a:srgbClr val="FFFF00"/>
              </a:solidFill>
              <a:latin typeface="微軟正黑體" pitchFamily="34" charset="-120"/>
              <a:ea typeface="微軟正黑體" pitchFamily="34" charset="-120"/>
            </a:endParaRPr>
          </a:p>
        </p:txBody>
      </p:sp>
      <p:sp>
        <p:nvSpPr>
          <p:cNvPr id="3" name="內容版面配置區 2"/>
          <p:cNvSpPr>
            <a:spLocks noGrp="1"/>
          </p:cNvSpPr>
          <p:nvPr>
            <p:ph idx="1"/>
          </p:nvPr>
        </p:nvSpPr>
        <p:spPr>
          <a:xfrm>
            <a:off x="755650" y="1600200"/>
            <a:ext cx="7772400" cy="4113213"/>
          </a:xfrm>
        </p:spPr>
        <p:txBody>
          <a:bodyPr/>
          <a:lstStyle/>
          <a:p>
            <a:pPr marL="742950" indent="-742950">
              <a:buClr>
                <a:schemeClr val="tx1"/>
              </a:buClr>
              <a:buFont typeface="+mj-ea"/>
              <a:buAutoNum type="ea1ChtPeriod"/>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了解單位現況</a:t>
            </a:r>
            <a:endParaRPr lang="en-US" altLang="zh-TW" sz="40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742950" indent="-742950">
              <a:buClr>
                <a:schemeClr val="tx1"/>
              </a:buClr>
              <a:buFont typeface="+mj-ea"/>
              <a:buAutoNum type="ea1ChtPeriod"/>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設定短期目標</a:t>
            </a:r>
            <a:endParaRPr lang="en-US" altLang="zh-TW" sz="40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742950" indent="-742950">
              <a:buClr>
                <a:schemeClr val="tx1"/>
              </a:buClr>
              <a:buFont typeface="+mj-ea"/>
              <a:buAutoNum type="ea1ChtPeriod"/>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加緊監督與輔導以改善現況</a:t>
            </a:r>
            <a:endParaRPr lang="en-US" altLang="zh-TW" sz="40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742950" indent="-742950">
              <a:buClr>
                <a:schemeClr val="tx1"/>
              </a:buClr>
              <a:buFont typeface="+mj-ea"/>
              <a:buAutoNum type="ea1ChtPeriod"/>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以身作則、帶頭示範</a:t>
            </a:r>
            <a:endParaRPr lang="en-US" altLang="zh-TW" sz="40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742950" indent="-742950">
              <a:buClr>
                <a:schemeClr val="tx1"/>
              </a:buClr>
              <a:buFont typeface="+mj-ea"/>
              <a:buAutoNum type="ea1ChtPeriod"/>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定期檢視進度、修正作法</a:t>
            </a:r>
            <a:endParaRPr lang="en-US" altLang="zh-TW" sz="40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742950" indent="-742950">
              <a:buClr>
                <a:schemeClr val="tx1"/>
              </a:buClr>
              <a:buFont typeface="+mj-ea"/>
              <a:buAutoNum type="ea1ChtPeriod"/>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改善有成、賞罰分明</a:t>
            </a:r>
            <a:endParaRPr lang="zh-TW" altLang="en-US" sz="4000" b="1" dirty="0">
              <a:effectLst>
                <a:outerShdw blurRad="38100" dist="38100" dir="2700000" algn="tl">
                  <a:srgbClr val="000000">
                    <a:alpha val="43137"/>
                  </a:srgbClr>
                </a:outerShdw>
              </a:effectLst>
              <a:latin typeface="微軟正黑體" pitchFamily="34" charset="-120"/>
              <a:ea typeface="微軟正黑體" pitchFamily="34" charset="-120"/>
            </a:endParaRPr>
          </a:p>
        </p:txBody>
      </p:sp>
    </p:spTree>
    <p:extLst>
      <p:ext uri="{BB962C8B-B14F-4D97-AF65-F5344CB8AC3E}">
        <p14:creationId xmlns:p14="http://schemas.microsoft.com/office/powerpoint/2010/main" val="73021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609600" y="304800"/>
            <a:ext cx="7772400" cy="1143000"/>
          </a:xfrm>
          <a:effectLst>
            <a:outerShdw dist="35921" dir="2700000" algn="ctr" rotWithShape="0">
              <a:schemeClr val="bg2"/>
            </a:outerShdw>
          </a:effectLst>
        </p:spPr>
        <p:txBody>
          <a:bodyPr/>
          <a:lstStyle/>
          <a:p>
            <a:pPr eaLnBrk="1" hangingPunct="1">
              <a:defRPr/>
            </a:pPr>
            <a:r>
              <a:rPr lang="zh-TW" altLang="en-US" sz="5400" b="1" u="sng" dirty="0" smtClean="0">
                <a:solidFill>
                  <a:schemeClr val="folHlink"/>
                </a:solidFill>
                <a:latin typeface="微軟正黑體" pitchFamily="34" charset="-120"/>
                <a:ea typeface="微軟正黑體" pitchFamily="34" charset="-120"/>
              </a:rPr>
              <a:t>團隊在</a:t>
            </a:r>
            <a:r>
              <a:rPr lang="en-US" altLang="zh-TW" sz="5400" b="1" u="sng" dirty="0" smtClean="0">
                <a:solidFill>
                  <a:schemeClr val="folHlink"/>
                </a:solidFill>
                <a:latin typeface="微軟正黑體" pitchFamily="34" charset="-120"/>
                <a:ea typeface="微軟正黑體" pitchFamily="34" charset="-120"/>
              </a:rPr>
              <a:t>GDS 3</a:t>
            </a:r>
            <a:r>
              <a:rPr lang="zh-TW" altLang="en-US" sz="5400" b="1" u="sng" dirty="0" smtClean="0">
                <a:solidFill>
                  <a:schemeClr val="folHlink"/>
                </a:solidFill>
                <a:latin typeface="微軟正黑體" pitchFamily="34" charset="-120"/>
                <a:ea typeface="微軟正黑體" pitchFamily="34" charset="-120"/>
              </a:rPr>
              <a:t>應做之事</a:t>
            </a:r>
          </a:p>
        </p:txBody>
      </p:sp>
      <p:sp>
        <p:nvSpPr>
          <p:cNvPr id="730115" name="Rectangle 3"/>
          <p:cNvSpPr>
            <a:spLocks noGrp="1" noChangeArrowheads="1"/>
          </p:cNvSpPr>
          <p:nvPr>
            <p:ph type="body" idx="1"/>
          </p:nvPr>
        </p:nvSpPr>
        <p:spPr>
          <a:xfrm>
            <a:off x="755650" y="1700213"/>
            <a:ext cx="7924800" cy="4953000"/>
          </a:xfrm>
          <a:effectLst>
            <a:outerShdw dist="35921" dir="2700000" algn="ctr" rotWithShape="0">
              <a:schemeClr val="bg2"/>
            </a:outerShdw>
          </a:effectLst>
        </p:spPr>
        <p:txBody>
          <a:bodyPr/>
          <a:lstStyle/>
          <a:p>
            <a:pPr eaLnBrk="1" hangingPunct="1">
              <a:buClr>
                <a:srgbClr val="FF0000"/>
              </a:buClr>
              <a:buFont typeface="Wingdings" pitchFamily="2" charset="2"/>
              <a:buChar char="v"/>
            </a:pPr>
            <a:r>
              <a:rPr lang="en-US" altLang="zh-TW" sz="3600" b="1" dirty="0" smtClean="0"/>
              <a:t>  </a:t>
            </a:r>
            <a:r>
              <a:rPr lang="zh-TW" altLang="en-US" sz="3600" b="1" dirty="0" smtClean="0">
                <a:latin typeface="微軟正黑體" pitchFamily="34" charset="-120"/>
                <a:ea typeface="微軟正黑體" pitchFamily="34" charset="-120"/>
              </a:rPr>
              <a:t>挑選團隊中之優秀份子，並嘗試</a:t>
            </a:r>
          </a:p>
          <a:p>
            <a:pPr eaLnBrk="1" hangingPunct="1">
              <a:buClr>
                <a:srgbClr val="FF0000"/>
              </a:buClr>
              <a:buFont typeface="Wingdings" pitchFamily="2" charset="2"/>
              <a:buNone/>
            </a:pPr>
            <a:r>
              <a:rPr lang="zh-TW" altLang="en-US" sz="3600" b="1" dirty="0" smtClean="0">
                <a:latin typeface="微軟正黑體" pitchFamily="34" charset="-120"/>
                <a:ea typeface="微軟正黑體" pitchFamily="34" charset="-120"/>
              </a:rPr>
              <a:t>     授權。</a:t>
            </a:r>
            <a:r>
              <a:rPr lang="en-US" altLang="zh-TW" b="1" dirty="0" smtClean="0">
                <a:solidFill>
                  <a:srgbClr val="FFFF00"/>
                </a:solidFill>
                <a:latin typeface="微軟正黑體" pitchFamily="34" charset="-120"/>
                <a:ea typeface="微軟正黑體" pitchFamily="34" charset="-120"/>
              </a:rPr>
              <a:t>(</a:t>
            </a:r>
            <a:r>
              <a:rPr lang="zh-TW" altLang="en-US" b="1" dirty="0" smtClean="0">
                <a:solidFill>
                  <a:srgbClr val="FFFF00"/>
                </a:solidFill>
                <a:latin typeface="微軟正黑體" pitchFamily="34" charset="-120"/>
                <a:ea typeface="微軟正黑體" pitchFamily="34" charset="-120"/>
              </a:rPr>
              <a:t>培養接班人</a:t>
            </a:r>
            <a:r>
              <a:rPr lang="en-US" altLang="zh-TW" b="1" dirty="0" smtClean="0">
                <a:solidFill>
                  <a:srgbClr val="FFFF00"/>
                </a:solidFill>
                <a:latin typeface="微軟正黑體" pitchFamily="34" charset="-120"/>
                <a:ea typeface="微軟正黑體" pitchFamily="34" charset="-120"/>
              </a:rPr>
              <a:t>)</a:t>
            </a:r>
            <a:endParaRPr lang="zh-TW" altLang="en-US" b="1" dirty="0" smtClean="0">
              <a:solidFill>
                <a:srgbClr val="FFFF00"/>
              </a:solidFill>
              <a:latin typeface="微軟正黑體" pitchFamily="34" charset="-120"/>
              <a:ea typeface="微軟正黑體" pitchFamily="34" charset="-120"/>
            </a:endParaRPr>
          </a:p>
          <a:p>
            <a:pPr eaLnBrk="1" hangingPunct="1">
              <a:buClr>
                <a:srgbClr val="FF0000"/>
              </a:buClr>
              <a:buFont typeface="Wingdings" pitchFamily="2" charset="2"/>
              <a:buChar char="v"/>
            </a:pPr>
            <a:r>
              <a:rPr lang="zh-TW" altLang="en-US" sz="3600" b="1" dirty="0" smtClean="0">
                <a:latin typeface="微軟正黑體" pitchFamily="34" charset="-120"/>
                <a:ea typeface="微軟正黑體" pitchFamily="34" charset="-120"/>
              </a:rPr>
              <a:t>  協助團隊成員強化解決問題的能力</a:t>
            </a:r>
          </a:p>
          <a:p>
            <a:pPr eaLnBrk="1" hangingPunct="1">
              <a:buClr>
                <a:srgbClr val="FF0000"/>
              </a:buClr>
              <a:buFont typeface="Wingdings" pitchFamily="2" charset="2"/>
              <a:buNone/>
            </a:pPr>
            <a:r>
              <a:rPr lang="zh-TW" altLang="en-US" sz="3600" b="1" dirty="0" smtClean="0">
                <a:latin typeface="微軟正黑體" pitchFamily="34" charset="-120"/>
                <a:ea typeface="微軟正黑體" pitchFamily="34" charset="-120"/>
              </a:rPr>
              <a:t>     以提升生產力。</a:t>
            </a:r>
            <a:r>
              <a:rPr lang="en-US" altLang="zh-TW" b="1" dirty="0" smtClean="0">
                <a:solidFill>
                  <a:srgbClr val="FFFF00"/>
                </a:solidFill>
                <a:latin typeface="微軟正黑體" pitchFamily="34" charset="-120"/>
                <a:ea typeface="微軟正黑體" pitchFamily="34" charset="-120"/>
              </a:rPr>
              <a:t>(</a:t>
            </a:r>
            <a:r>
              <a:rPr lang="zh-TW" altLang="en-US" b="1" dirty="0" smtClean="0">
                <a:solidFill>
                  <a:srgbClr val="FFFF00"/>
                </a:solidFill>
                <a:latin typeface="微軟正黑體" pitchFamily="34" charset="-120"/>
                <a:ea typeface="微軟正黑體" pitchFamily="34" charset="-120"/>
              </a:rPr>
              <a:t>強化獨立自主性</a:t>
            </a:r>
            <a:r>
              <a:rPr lang="en-US" altLang="zh-TW" b="1" dirty="0" smtClean="0">
                <a:solidFill>
                  <a:srgbClr val="FFFF00"/>
                </a:solidFill>
                <a:latin typeface="微軟正黑體" pitchFamily="34" charset="-120"/>
                <a:ea typeface="微軟正黑體" pitchFamily="34" charset="-120"/>
              </a:rPr>
              <a:t>)</a:t>
            </a:r>
            <a:endParaRPr lang="zh-TW" altLang="en-US" b="1" dirty="0" smtClean="0">
              <a:solidFill>
                <a:srgbClr val="FFFF00"/>
              </a:solidFill>
              <a:latin typeface="微軟正黑體" pitchFamily="34" charset="-120"/>
              <a:ea typeface="微軟正黑體" pitchFamily="34" charset="-120"/>
            </a:endParaRPr>
          </a:p>
          <a:p>
            <a:pPr eaLnBrk="1" hangingPunct="1">
              <a:buClr>
                <a:srgbClr val="FF0000"/>
              </a:buClr>
              <a:buFont typeface="Wingdings" pitchFamily="2" charset="2"/>
              <a:buChar char="v"/>
            </a:pPr>
            <a:r>
              <a:rPr lang="zh-TW" altLang="en-US" sz="3600" b="1" dirty="0" smtClean="0">
                <a:latin typeface="微軟正黑體" pitchFamily="34" charset="-120"/>
                <a:ea typeface="微軟正黑體" pitchFamily="34" charset="-120"/>
              </a:rPr>
              <a:t>  鼓勵成員間分享不同的意見和看法。</a:t>
            </a:r>
          </a:p>
          <a:p>
            <a:pPr eaLnBrk="1" hangingPunct="1">
              <a:buClr>
                <a:srgbClr val="FF0000"/>
              </a:buClr>
              <a:buFont typeface="Wingdings" pitchFamily="2" charset="2"/>
              <a:buChar char="v"/>
            </a:pPr>
            <a:r>
              <a:rPr lang="zh-TW" altLang="en-US" sz="3600" b="1" dirty="0" smtClean="0">
                <a:latin typeface="微軟正黑體" pitchFamily="34" charset="-120"/>
                <a:ea typeface="微軟正黑體" pitchFamily="34" charset="-120"/>
              </a:rPr>
              <a:t>  找尋團隊的缺點並尋求改善之道。</a:t>
            </a:r>
          </a:p>
          <a:p>
            <a:pPr eaLnBrk="1" hangingPunct="1">
              <a:buClr>
                <a:schemeClr val="tx1"/>
              </a:buClr>
              <a:buFont typeface="Wingdings" pitchFamily="2" charset="2"/>
              <a:buChar char="v"/>
            </a:pPr>
            <a:endParaRPr lang="zh-TW" altLang="en-US" sz="3600" b="1" dirty="0" smtClean="0"/>
          </a:p>
          <a:p>
            <a:pPr eaLnBrk="1" hangingPunct="1"/>
            <a:endParaRPr lang="en-US" altLang="zh-TW" sz="3600" b="1" dirty="0" smtClean="0"/>
          </a:p>
        </p:txBody>
      </p:sp>
    </p:spTree>
    <p:extLst>
      <p:ext uri="{BB962C8B-B14F-4D97-AF65-F5344CB8AC3E}">
        <p14:creationId xmlns:p14="http://schemas.microsoft.com/office/powerpoint/2010/main" val="811989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標題 1"/>
          <p:cNvSpPr>
            <a:spLocks noGrp="1"/>
          </p:cNvSpPr>
          <p:nvPr>
            <p:ph type="title"/>
          </p:nvPr>
        </p:nvSpPr>
        <p:spPr>
          <a:xfrm>
            <a:off x="611188" y="34925"/>
            <a:ext cx="7772400" cy="1143000"/>
          </a:xfrm>
        </p:spPr>
        <p:txBody>
          <a:bodyPr/>
          <a:lstStyle/>
          <a:p>
            <a:pPr>
              <a:defRPr/>
            </a:pPr>
            <a:r>
              <a:rPr lang="zh-TW" altLang="en-US" dirty="0" smtClean="0">
                <a:solidFill>
                  <a:srgbClr val="FFFF00"/>
                </a:solidFill>
                <a:latin typeface="微軟正黑體" pitchFamily="34" charset="-120"/>
                <a:ea typeface="微軟正黑體" pitchFamily="34" charset="-120"/>
              </a:rPr>
              <a:t>個案研討</a:t>
            </a:r>
          </a:p>
        </p:txBody>
      </p:sp>
      <p:sp>
        <p:nvSpPr>
          <p:cNvPr id="58371" name="內容版面配置區 2"/>
          <p:cNvSpPr>
            <a:spLocks noGrp="1"/>
          </p:cNvSpPr>
          <p:nvPr>
            <p:ph idx="1"/>
          </p:nvPr>
        </p:nvSpPr>
        <p:spPr>
          <a:xfrm>
            <a:off x="684213" y="1052513"/>
            <a:ext cx="7772400" cy="5475287"/>
          </a:xfrm>
        </p:spPr>
        <p:txBody>
          <a:bodyPr/>
          <a:lstStyle/>
          <a:p>
            <a:pPr marL="0" indent="0">
              <a:buFont typeface="Wingdings" pitchFamily="2" charset="2"/>
              <a:buNone/>
              <a:defRPr/>
            </a:pPr>
            <a:r>
              <a:rPr lang="zh-TW" altLang="en-US" dirty="0" smtClean="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王經理任職於一家電子公司，平日工作認真負責，針對各項任務皆全力以赴，但他總覺得部屬的能力不足、熱忱不夠，無法有效的在期限內達到他的期望和要求。所以單位內部各項重要的任務皆由他親自負責，所以他每天工作到很晚才能回家。</a:t>
            </a:r>
            <a:endParaRPr lang="en-US" altLang="zh-TW" sz="2400" b="1" dirty="0" smtClean="0">
              <a:latin typeface="微軟正黑體" pitchFamily="34" charset="-120"/>
              <a:ea typeface="微軟正黑體" pitchFamily="34" charset="-120"/>
            </a:endParaRPr>
          </a:p>
          <a:p>
            <a:pPr marL="0" indent="0">
              <a:buFont typeface="Wingdings" pitchFamily="2" charset="2"/>
              <a:buNone/>
              <a:defRPr/>
            </a:pPr>
            <a:r>
              <a:rPr lang="en-US" altLang="zh-TW" sz="2400" b="1" dirty="0" smtClean="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不但如此，當部屬有問題來問他時，他覺得自己應該親自示範給部屬看，以突顯自己的專業和能力，所以常常接手許多部屬的任務和專案。</a:t>
            </a:r>
            <a:endParaRPr lang="en-US" altLang="zh-TW" sz="2400" b="1" dirty="0" smtClean="0">
              <a:latin typeface="微軟正黑體" pitchFamily="34" charset="-120"/>
              <a:ea typeface="微軟正黑體" pitchFamily="34" charset="-120"/>
            </a:endParaRPr>
          </a:p>
          <a:p>
            <a:pPr marL="0" indent="0">
              <a:buFont typeface="Wingdings" pitchFamily="2" charset="2"/>
              <a:buNone/>
              <a:defRPr/>
            </a:pPr>
            <a:r>
              <a:rPr lang="en-US" altLang="zh-TW" sz="2400" b="1" dirty="0" smtClean="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有一天，他看到同仁們在下班的時候都準備要回家了，但是他為了要處理一項重要的專案卻必須要留下來加班，突然心中有一股挫折感久久無法消散，他甚至覺得這些部屬實在太讓他失望，無法體會到他的努力和用心，反而在工作上只求及格即可，他很生氣，可是又不知道應如何處理，因此陷入工作低潮。</a:t>
            </a:r>
          </a:p>
        </p:txBody>
      </p:sp>
    </p:spTree>
    <p:extLst>
      <p:ext uri="{BB962C8B-B14F-4D97-AF65-F5344CB8AC3E}">
        <p14:creationId xmlns:p14="http://schemas.microsoft.com/office/powerpoint/2010/main" val="3854805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332656"/>
            <a:ext cx="7772400" cy="1143000"/>
          </a:xfrm>
        </p:spPr>
        <p:txBody>
          <a:bodyPr/>
          <a:lstStyle/>
          <a:p>
            <a:pPr>
              <a:defRPr/>
            </a:pPr>
            <a:r>
              <a:rPr lang="zh-TW" altLang="en-US" b="1" u="sng" dirty="0" smtClean="0">
                <a:solidFill>
                  <a:srgbClr val="FFFF00"/>
                </a:solidFill>
                <a:latin typeface="微軟正黑體" pitchFamily="34" charset="-120"/>
                <a:ea typeface="微軟正黑體" pitchFamily="34" charset="-120"/>
              </a:rPr>
              <a:t>個案改善對策</a:t>
            </a:r>
            <a:endParaRPr lang="zh-TW" altLang="en-US" b="1" u="sng" dirty="0">
              <a:solidFill>
                <a:srgbClr val="FFFF00"/>
              </a:solidFill>
              <a:latin typeface="微軟正黑體" pitchFamily="34" charset="-120"/>
              <a:ea typeface="微軟正黑體" pitchFamily="34" charset="-120"/>
            </a:endParaRPr>
          </a:p>
        </p:txBody>
      </p:sp>
      <p:sp>
        <p:nvSpPr>
          <p:cNvPr id="3" name="內容版面配置區 2"/>
          <p:cNvSpPr>
            <a:spLocks noGrp="1"/>
          </p:cNvSpPr>
          <p:nvPr>
            <p:ph idx="1"/>
          </p:nvPr>
        </p:nvSpPr>
        <p:spPr>
          <a:xfrm>
            <a:off x="467544" y="1700808"/>
            <a:ext cx="8208912" cy="4114800"/>
          </a:xfrm>
        </p:spPr>
        <p:txBody>
          <a:bodyPr/>
          <a:lstStyle/>
          <a:p>
            <a:pPr marL="514350" indent="-514350">
              <a:buClr>
                <a:schemeClr val="tx1"/>
              </a:buClr>
              <a:buSzPct val="100000"/>
              <a:buFont typeface="+mj-lt"/>
              <a:buAutoNum type="arabicPeriod"/>
              <a:defRPr/>
            </a:pPr>
            <a:r>
              <a:rPr lang="en-US" altLang="zh-TW" sz="3600" dirty="0" smtClean="0">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分析手上所有工作與專案</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514350" indent="-514350">
              <a:buClr>
                <a:schemeClr val="tx1"/>
              </a:buClr>
              <a:buSzPct val="100000"/>
              <a:buFont typeface="+mj-lt"/>
              <a:buAutoNum type="arabicPeriod"/>
              <a:defRPr/>
            </a:pP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 挑出可授權的工作與專案</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514350" indent="-514350">
              <a:buClr>
                <a:schemeClr val="tx1"/>
              </a:buClr>
              <a:buSzPct val="100000"/>
              <a:buFont typeface="+mj-lt"/>
              <a:buAutoNum type="arabicPeriod"/>
              <a:defRPr/>
            </a:pPr>
            <a:r>
              <a:rPr lang="en-US" altLang="zh-TW"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挑選可授權的部屬</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514350" indent="-514350">
              <a:buClr>
                <a:schemeClr val="tx1"/>
              </a:buClr>
              <a:buSzPct val="100000"/>
              <a:buFont typeface="+mj-lt"/>
              <a:buAutoNum type="arabicPeriod"/>
              <a:defRPr/>
            </a:pPr>
            <a:r>
              <a:rPr lang="en-US" altLang="zh-TW"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請他們參與工作與專案 </a:t>
            </a: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工作分派</a:t>
            </a: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a:t>
            </a:r>
          </a:p>
          <a:p>
            <a:pPr marL="514350" indent="-514350">
              <a:buClr>
                <a:schemeClr val="tx1"/>
              </a:buClr>
              <a:buSzPct val="100000"/>
              <a:buFont typeface="+mj-lt"/>
              <a:buAutoNum type="arabicPeriod"/>
              <a:defRPr/>
            </a:pPr>
            <a:r>
              <a:rPr lang="en-US" altLang="zh-TW"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逐漸增加工作分派的內容</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514350" indent="-514350">
              <a:buClr>
                <a:schemeClr val="tx1"/>
              </a:buClr>
              <a:buSzPct val="100000"/>
              <a:buFont typeface="+mj-lt"/>
              <a:buAutoNum type="arabicPeriod"/>
              <a:defRPr/>
            </a:pPr>
            <a:r>
              <a:rPr lang="en-US" altLang="zh-TW"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當部屬能完全掌握工作重點後完全授權給</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a:buClr>
                <a:schemeClr val="tx1"/>
              </a:buClr>
              <a:buSzPct val="100000"/>
              <a:buFont typeface="Wingdings" pitchFamily="2" charset="2"/>
              <a:buNone/>
              <a:defRPr/>
            </a:pPr>
            <a:r>
              <a:rPr lang="en-US" altLang="zh-TW"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部屬，但仍要監督以確保能完全承擔任務     </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a:buClr>
                <a:schemeClr val="tx1"/>
              </a:buClr>
              <a:buSzPct val="100000"/>
              <a:buFont typeface="Wingdings" pitchFamily="2" charset="2"/>
              <a:buNone/>
              <a:defRPr/>
            </a:pPr>
            <a:r>
              <a:rPr lang="en-US" altLang="zh-TW"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Tree>
    <p:extLst>
      <p:ext uri="{BB962C8B-B14F-4D97-AF65-F5344CB8AC3E}">
        <p14:creationId xmlns:p14="http://schemas.microsoft.com/office/powerpoint/2010/main" val="2271575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476250"/>
            <a:ext cx="7772400" cy="1143000"/>
          </a:xfrm>
        </p:spPr>
        <p:txBody>
          <a:bodyPr/>
          <a:lstStyle/>
          <a:p>
            <a:pPr>
              <a:defRPr/>
            </a:pPr>
            <a:r>
              <a:rPr lang="zh-TW" altLang="en-US" b="1" u="sng" dirty="0" smtClean="0">
                <a:solidFill>
                  <a:srgbClr val="FFFF00"/>
                </a:solidFill>
                <a:latin typeface="微軟正黑體" pitchFamily="34" charset="-120"/>
                <a:ea typeface="微軟正黑體" pitchFamily="34" charset="-120"/>
              </a:rPr>
              <a:t>領導</a:t>
            </a:r>
            <a:r>
              <a:rPr lang="en-US" altLang="zh-TW" b="1" u="sng" dirty="0" smtClean="0">
                <a:solidFill>
                  <a:srgbClr val="FFFF00"/>
                </a:solidFill>
                <a:latin typeface="微軟正黑體" pitchFamily="34" charset="-120"/>
                <a:ea typeface="微軟正黑體" pitchFamily="34" charset="-120"/>
              </a:rPr>
              <a:t>GDS3</a:t>
            </a:r>
            <a:r>
              <a:rPr lang="zh-TW" altLang="en-US" b="1" u="sng" dirty="0" smtClean="0">
                <a:solidFill>
                  <a:srgbClr val="FFFF00"/>
                </a:solidFill>
                <a:latin typeface="微軟正黑體" pitchFamily="34" charset="-120"/>
                <a:ea typeface="微軟正黑體" pitchFamily="34" charset="-120"/>
              </a:rPr>
              <a:t>的重點</a:t>
            </a:r>
            <a:endParaRPr lang="zh-TW" altLang="en-US" b="1" u="sng" dirty="0">
              <a:solidFill>
                <a:srgbClr val="FFFF00"/>
              </a:solidFill>
              <a:latin typeface="微軟正黑體" pitchFamily="34" charset="-120"/>
              <a:ea typeface="微軟正黑體" pitchFamily="34" charset="-120"/>
            </a:endParaRPr>
          </a:p>
        </p:txBody>
      </p:sp>
      <p:sp>
        <p:nvSpPr>
          <p:cNvPr id="556035" name="內容版面配置區 2"/>
          <p:cNvSpPr>
            <a:spLocks noGrp="1"/>
          </p:cNvSpPr>
          <p:nvPr>
            <p:ph idx="1"/>
          </p:nvPr>
        </p:nvSpPr>
        <p:spPr>
          <a:xfrm>
            <a:off x="684213" y="2133600"/>
            <a:ext cx="7772400" cy="4114800"/>
          </a:xfrm>
        </p:spPr>
        <p:txBody>
          <a:bodyPr/>
          <a:lstStyle/>
          <a:p>
            <a:pPr marL="514350" indent="-514350">
              <a:buClr>
                <a:schemeClr val="tx1"/>
              </a:buClr>
              <a:buFont typeface="Arial" pitchFamily="34" charset="0"/>
              <a:buAutoNum type="arabicPeriod"/>
            </a:pPr>
            <a:r>
              <a:rPr lang="zh-TW" altLang="en-US" sz="3600" b="1" dirty="0" smtClean="0">
                <a:latin typeface="微軟正黑體" pitchFamily="34" charset="-120"/>
                <a:ea typeface="微軟正黑體" pitchFamily="34" charset="-120"/>
              </a:rPr>
              <a:t>多問問題、少給答案 </a:t>
            </a:r>
            <a:r>
              <a:rPr lang="en-US" altLang="zh-TW" sz="3600" b="1" dirty="0" smtClean="0">
                <a:latin typeface="微軟正黑體" pitchFamily="34" charset="-120"/>
                <a:ea typeface="微軟正黑體" pitchFamily="34" charset="-120"/>
              </a:rPr>
              <a:t>(</a:t>
            </a:r>
            <a:r>
              <a:rPr lang="zh-TW" altLang="en-US" sz="3600" b="1" dirty="0" smtClean="0">
                <a:latin typeface="微軟正黑體" pitchFamily="34" charset="-120"/>
                <a:ea typeface="微軟正黑體" pitchFamily="34" charset="-120"/>
              </a:rPr>
              <a:t>培養團隊的獨立自主性</a:t>
            </a:r>
            <a:r>
              <a:rPr lang="en-US" altLang="zh-TW" sz="3600" b="1" dirty="0" smtClean="0">
                <a:latin typeface="微軟正黑體" pitchFamily="34" charset="-120"/>
                <a:ea typeface="微軟正黑體" pitchFamily="34" charset="-120"/>
              </a:rPr>
              <a:t>)</a:t>
            </a:r>
          </a:p>
          <a:p>
            <a:pPr marL="514350" indent="-514350">
              <a:buClr>
                <a:schemeClr val="tx1"/>
              </a:buClr>
              <a:buFont typeface="Arial" pitchFamily="34" charset="0"/>
              <a:buAutoNum type="arabicPeriod"/>
            </a:pPr>
            <a:r>
              <a:rPr lang="zh-TW" altLang="en-US" sz="3600" b="1" dirty="0" smtClean="0">
                <a:latin typeface="微軟正黑體" pitchFamily="34" charset="-120"/>
                <a:ea typeface="微軟正黑體" pitchFamily="34" charset="-120"/>
              </a:rPr>
              <a:t>抓大放小 </a:t>
            </a:r>
            <a:r>
              <a:rPr lang="en-US" altLang="zh-TW" sz="3600" b="1" dirty="0" smtClean="0">
                <a:latin typeface="微軟正黑體" pitchFamily="34" charset="-120"/>
                <a:ea typeface="微軟正黑體" pitchFamily="34" charset="-120"/>
              </a:rPr>
              <a:t>(</a:t>
            </a:r>
            <a:r>
              <a:rPr lang="zh-TW" altLang="en-US" sz="3600" b="1" dirty="0" smtClean="0">
                <a:latin typeface="微軟正黑體" pitchFamily="34" charset="-120"/>
                <a:ea typeface="微軟正黑體" pitchFamily="34" charset="-120"/>
              </a:rPr>
              <a:t>聚焦重點</a:t>
            </a:r>
            <a:r>
              <a:rPr lang="en-US" altLang="zh-TW" sz="3600" b="1" dirty="0" smtClean="0">
                <a:latin typeface="微軟正黑體" pitchFamily="34" charset="-120"/>
                <a:ea typeface="微軟正黑體" pitchFamily="34" charset="-120"/>
              </a:rPr>
              <a:t>)</a:t>
            </a:r>
          </a:p>
          <a:p>
            <a:pPr marL="514350" indent="-514350">
              <a:buClr>
                <a:schemeClr val="tx1"/>
              </a:buClr>
              <a:buFont typeface="Arial" pitchFamily="34" charset="0"/>
              <a:buAutoNum type="arabicPeriod"/>
            </a:pPr>
            <a:r>
              <a:rPr lang="zh-TW" altLang="en-US" sz="3600" b="1" dirty="0" smtClean="0">
                <a:latin typeface="微軟正黑體" pitchFamily="34" charset="-120"/>
                <a:ea typeface="微軟正黑體" pitchFamily="34" charset="-120"/>
              </a:rPr>
              <a:t>多關心、多肯定、少責備</a:t>
            </a:r>
            <a:r>
              <a:rPr lang="zh-TW" altLang="en-US" sz="1000" b="1" dirty="0" smtClean="0">
                <a:latin typeface="微軟正黑體" pitchFamily="34" charset="-120"/>
                <a:ea typeface="微軟正黑體" pitchFamily="34" charset="-120"/>
              </a:rPr>
              <a:t>為</a:t>
            </a:r>
            <a:r>
              <a:rPr lang="en-US" altLang="zh-TW" sz="1000" b="1" dirty="0" smtClean="0">
                <a:latin typeface="微軟正黑體" pitchFamily="34" charset="-120"/>
                <a:ea typeface="微軟正黑體" pitchFamily="34" charset="-120"/>
                <a:hlinkClick r:id="rId3" action="ppaction://hlinkfile"/>
              </a:rPr>
              <a:t>..\..\..\..\</a:t>
            </a:r>
            <a:r>
              <a:rPr lang="zh-TW" altLang="en-US" sz="1000" b="1" dirty="0" smtClean="0">
                <a:latin typeface="微軟正黑體" pitchFamily="34" charset="-120"/>
                <a:ea typeface="微軟正黑體" pitchFamily="34" charset="-120"/>
                <a:hlinkClick r:id="rId3" action="ppaction://hlinkfile"/>
              </a:rPr>
              <a:t>課程影片</a:t>
            </a:r>
            <a:r>
              <a:rPr lang="en-US" altLang="zh-TW" sz="1000" b="1" dirty="0" smtClean="0">
                <a:latin typeface="微軟正黑體" pitchFamily="34" charset="-120"/>
                <a:ea typeface="微軟正黑體" pitchFamily="34" charset="-120"/>
                <a:hlinkClick r:id="rId3" action="ppaction://hlinkfile"/>
              </a:rPr>
              <a:t>(</a:t>
            </a:r>
            <a:r>
              <a:rPr lang="zh-TW" altLang="en-US" sz="1000" b="1" dirty="0" smtClean="0">
                <a:latin typeface="微軟正黑體" pitchFamily="34" charset="-120"/>
                <a:ea typeface="微軟正黑體" pitchFamily="34" charset="-120"/>
                <a:hlinkClick r:id="rId3" action="ppaction://hlinkfile"/>
              </a:rPr>
              <a:t>非常重要</a:t>
            </a:r>
            <a:r>
              <a:rPr lang="en-US" altLang="zh-TW" sz="1000" b="1" dirty="0" smtClean="0">
                <a:latin typeface="微軟正黑體" pitchFamily="34" charset="-120"/>
                <a:ea typeface="微軟正黑體" pitchFamily="34" charset="-120"/>
                <a:hlinkClick r:id="rId3" action="ppaction://hlinkfile"/>
              </a:rPr>
              <a:t>)\</a:t>
            </a:r>
            <a:r>
              <a:rPr lang="zh-TW" altLang="en-US" sz="1000" b="1" dirty="0" smtClean="0">
                <a:latin typeface="微軟正黑體" pitchFamily="34" charset="-120"/>
                <a:ea typeface="微軟正黑體" pitchFamily="34" charset="-120"/>
                <a:hlinkClick r:id="rId3" action="ppaction://hlinkfile"/>
              </a:rPr>
              <a:t>為什麼</a:t>
            </a:r>
            <a:r>
              <a:rPr lang="en-US" altLang="zh-TW" sz="1000" b="1" dirty="0" smtClean="0">
                <a:latin typeface="微軟正黑體" pitchFamily="34" charset="-120"/>
                <a:ea typeface="微軟正黑體" pitchFamily="34" charset="-120"/>
                <a:hlinkClick r:id="rId3" action="ppaction://hlinkfile"/>
              </a:rPr>
              <a:t>80, 90</a:t>
            </a:r>
            <a:r>
              <a:rPr lang="zh-TW" altLang="en-US" sz="1000" b="1" dirty="0" smtClean="0">
                <a:latin typeface="微軟正黑體" pitchFamily="34" charset="-120"/>
                <a:ea typeface="微軟正黑體" pitchFamily="34" charset="-120"/>
                <a:hlinkClick r:id="rId3" action="ppaction://hlinkfile"/>
              </a:rPr>
              <a:t>後對工作缺乏熱情？► 因為主管少做了這件事</a:t>
            </a:r>
            <a:r>
              <a:rPr lang="en-US" altLang="zh-TW" sz="1000" b="1" dirty="0" smtClean="0">
                <a:latin typeface="微軟正黑體" pitchFamily="34" charset="-120"/>
                <a:ea typeface="微軟正黑體" pitchFamily="34" charset="-120"/>
                <a:hlinkClick r:id="rId3" action="ppaction://hlinkfile"/>
              </a:rPr>
              <a:t>(</a:t>
            </a:r>
            <a:r>
              <a:rPr lang="zh-TW" altLang="en-US" sz="1000" b="1" dirty="0" smtClean="0">
                <a:latin typeface="微軟正黑體" pitchFamily="34" charset="-120"/>
                <a:ea typeface="微軟正黑體" pitchFamily="34" charset="-120"/>
                <a:hlinkClick r:id="rId3" action="ppaction://hlinkfile"/>
              </a:rPr>
              <a:t>放在表達關懷的部份</a:t>
            </a:r>
            <a:r>
              <a:rPr lang="en-US" altLang="zh-TW" sz="1000" b="1" dirty="0" smtClean="0">
                <a:latin typeface="微軟正黑體" pitchFamily="34" charset="-120"/>
                <a:ea typeface="微軟正黑體" pitchFamily="34" charset="-120"/>
                <a:hlinkClick r:id="rId3" action="ppaction://hlinkfile"/>
              </a:rPr>
              <a:t>) - Simon Sinek.mp4</a:t>
            </a:r>
            <a:endParaRPr lang="zh-TW" altLang="en-US" sz="10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4147503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609600" y="304800"/>
            <a:ext cx="7772400" cy="1143000"/>
          </a:xfrm>
          <a:effectLst>
            <a:outerShdw dist="35921" dir="2700000" algn="ctr" rotWithShape="0">
              <a:schemeClr val="bg2"/>
            </a:outerShdw>
          </a:effectLst>
        </p:spPr>
        <p:txBody>
          <a:bodyPr/>
          <a:lstStyle/>
          <a:p>
            <a:pPr eaLnBrk="1" hangingPunct="1">
              <a:defRPr/>
            </a:pPr>
            <a:r>
              <a:rPr lang="zh-TW" altLang="en-US" sz="5400" b="1" u="sng" dirty="0" smtClean="0">
                <a:solidFill>
                  <a:schemeClr val="folHlink"/>
                </a:solidFill>
                <a:latin typeface="微軟正黑體" pitchFamily="34" charset="-120"/>
                <a:ea typeface="微軟正黑體" pitchFamily="34" charset="-120"/>
              </a:rPr>
              <a:t>團隊在</a:t>
            </a:r>
            <a:r>
              <a:rPr lang="en-US" altLang="zh-TW" sz="5400" b="1" u="sng" dirty="0" smtClean="0">
                <a:solidFill>
                  <a:schemeClr val="folHlink"/>
                </a:solidFill>
                <a:latin typeface="微軟正黑體" pitchFamily="34" charset="-120"/>
                <a:ea typeface="微軟正黑體" pitchFamily="34" charset="-120"/>
              </a:rPr>
              <a:t>GDS 4</a:t>
            </a:r>
            <a:r>
              <a:rPr lang="zh-TW" altLang="en-US" sz="5400" b="1" u="sng" dirty="0" smtClean="0">
                <a:solidFill>
                  <a:schemeClr val="folHlink"/>
                </a:solidFill>
                <a:latin typeface="微軟正黑體" pitchFamily="34" charset="-120"/>
                <a:ea typeface="微軟正黑體" pitchFamily="34" charset="-120"/>
              </a:rPr>
              <a:t>應做之事</a:t>
            </a:r>
          </a:p>
        </p:txBody>
      </p:sp>
      <p:sp>
        <p:nvSpPr>
          <p:cNvPr id="734211" name="Rectangle 3"/>
          <p:cNvSpPr>
            <a:spLocks noGrp="1" noChangeArrowheads="1"/>
          </p:cNvSpPr>
          <p:nvPr>
            <p:ph type="body" idx="1"/>
          </p:nvPr>
        </p:nvSpPr>
        <p:spPr>
          <a:xfrm>
            <a:off x="457200" y="1981200"/>
            <a:ext cx="8291513" cy="4419600"/>
          </a:xfrm>
          <a:effectLst>
            <a:outerShdw dist="35921" dir="2700000" algn="ctr" rotWithShape="0">
              <a:schemeClr val="bg2"/>
            </a:outerShdw>
          </a:effectLst>
        </p:spPr>
        <p:txBody>
          <a:bodyPr/>
          <a:lstStyle/>
          <a:p>
            <a:pPr eaLnBrk="1" hangingPunct="1">
              <a:buClr>
                <a:srgbClr val="FF0000"/>
              </a:buClr>
              <a:buFont typeface="Wingdings" pitchFamily="2" charset="2"/>
              <a:buChar char="v"/>
            </a:pPr>
            <a:r>
              <a:rPr lang="en-US" altLang="zh-TW" sz="3600" b="1" dirty="0" smtClean="0">
                <a:latin typeface="微軟正黑體" pitchFamily="34" charset="-120"/>
                <a:ea typeface="微軟正黑體" pitchFamily="34" charset="-120"/>
              </a:rPr>
              <a:t> </a:t>
            </a:r>
            <a:r>
              <a:rPr lang="zh-TW" altLang="en-US" sz="3600" b="1" dirty="0" smtClean="0">
                <a:latin typeface="微軟正黑體" pitchFamily="34" charset="-120"/>
                <a:ea typeface="微軟正黑體" pitchFamily="34" charset="-120"/>
              </a:rPr>
              <a:t>不斷強化成員間的工作技巧和能力。</a:t>
            </a:r>
          </a:p>
          <a:p>
            <a:pPr eaLnBrk="1" hangingPunct="1">
              <a:buClr>
                <a:srgbClr val="FF0000"/>
              </a:buClr>
              <a:buFont typeface="Wingdings" pitchFamily="2" charset="2"/>
              <a:buChar char="v"/>
            </a:pPr>
            <a:r>
              <a:rPr lang="zh-TW" altLang="en-US" sz="3600" b="1" dirty="0" smtClean="0">
                <a:latin typeface="微軟正黑體" pitchFamily="34" charset="-120"/>
                <a:ea typeface="微軟正黑體" pitchFamily="34" charset="-120"/>
              </a:rPr>
              <a:t> 鼓勵創新和突破。</a:t>
            </a:r>
          </a:p>
          <a:p>
            <a:pPr eaLnBrk="1" hangingPunct="1">
              <a:buClr>
                <a:srgbClr val="FF0000"/>
              </a:buClr>
              <a:buFont typeface="Wingdings" pitchFamily="2" charset="2"/>
              <a:buChar char="v"/>
            </a:pPr>
            <a:r>
              <a:rPr lang="zh-TW" altLang="en-US" sz="3600" b="1" dirty="0" smtClean="0">
                <a:latin typeface="微軟正黑體" pitchFamily="34" charset="-120"/>
                <a:ea typeface="微軟正黑體" pitchFamily="34" charset="-120"/>
              </a:rPr>
              <a:t> 針對優秀的工作表現給予正面的回 </a:t>
            </a:r>
          </a:p>
          <a:p>
            <a:pPr eaLnBrk="1" hangingPunct="1">
              <a:buClr>
                <a:srgbClr val="FF0000"/>
              </a:buClr>
              <a:buFont typeface="Wingdings" pitchFamily="2" charset="2"/>
              <a:buNone/>
            </a:pPr>
            <a:r>
              <a:rPr lang="zh-TW" altLang="en-US" sz="3600" b="1" dirty="0" smtClean="0">
                <a:latin typeface="微軟正黑體" pitchFamily="34" charset="-120"/>
                <a:ea typeface="微軟正黑體" pitchFamily="34" charset="-120"/>
              </a:rPr>
              <a:t>    饋。</a:t>
            </a:r>
          </a:p>
          <a:p>
            <a:pPr eaLnBrk="1" hangingPunct="1">
              <a:buClr>
                <a:srgbClr val="FF0000"/>
              </a:buClr>
              <a:buFont typeface="Wingdings" pitchFamily="2" charset="2"/>
              <a:buChar char="v"/>
            </a:pPr>
            <a:r>
              <a:rPr lang="zh-TW" altLang="en-US" sz="3600" b="1" dirty="0" smtClean="0">
                <a:latin typeface="微軟正黑體" pitchFamily="34" charset="-120"/>
                <a:ea typeface="微軟正黑體" pitchFamily="34" charset="-120"/>
              </a:rPr>
              <a:t> 在既有的基礎下，尋求新的努力方 </a:t>
            </a:r>
          </a:p>
          <a:p>
            <a:pPr eaLnBrk="1" hangingPunct="1">
              <a:buClr>
                <a:srgbClr val="FF0000"/>
              </a:buClr>
              <a:buFont typeface="Wingdings" pitchFamily="2" charset="2"/>
              <a:buNone/>
            </a:pPr>
            <a:r>
              <a:rPr lang="zh-TW" altLang="en-US" sz="3600" b="1" dirty="0" smtClean="0">
                <a:latin typeface="微軟正黑體" pitchFamily="34" charset="-120"/>
                <a:ea typeface="微軟正黑體" pitchFamily="34" charset="-120"/>
              </a:rPr>
              <a:t>   向。</a:t>
            </a:r>
            <a:r>
              <a:rPr lang="en-US" altLang="zh-TW" b="1" dirty="0" smtClean="0">
                <a:solidFill>
                  <a:srgbClr val="FFFF00"/>
                </a:solidFill>
                <a:latin typeface="微軟正黑體" pitchFamily="34" charset="-120"/>
                <a:ea typeface="微軟正黑體" pitchFamily="34" charset="-120"/>
              </a:rPr>
              <a:t>(</a:t>
            </a:r>
            <a:r>
              <a:rPr lang="zh-TW" altLang="en-US" b="1" dirty="0" smtClean="0">
                <a:solidFill>
                  <a:srgbClr val="FFFF00"/>
                </a:solidFill>
                <a:latin typeface="微軟正黑體" pitchFamily="34" charset="-120"/>
                <a:ea typeface="微軟正黑體" pitchFamily="34" charset="-120"/>
              </a:rPr>
              <a:t>給予危機意識</a:t>
            </a:r>
            <a:r>
              <a:rPr lang="en-US" altLang="zh-TW" b="1" dirty="0" smtClean="0">
                <a:solidFill>
                  <a:srgbClr val="FFFF00"/>
                </a:solidFill>
                <a:latin typeface="微軟正黑體" pitchFamily="34" charset="-120"/>
                <a:ea typeface="微軟正黑體" pitchFamily="34" charset="-120"/>
              </a:rPr>
              <a:t>)</a:t>
            </a:r>
            <a:endParaRPr lang="zh-TW" altLang="en-US" b="1" dirty="0" smtClean="0">
              <a:solidFill>
                <a:srgbClr val="FFFF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4207576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683568" y="44624"/>
            <a:ext cx="7772400" cy="1143000"/>
          </a:xfrm>
          <a:effectLst>
            <a:outerShdw dist="35921" dir="2700000" algn="ctr" rotWithShape="0">
              <a:schemeClr val="bg2"/>
            </a:outerShdw>
          </a:effectLst>
        </p:spPr>
        <p:txBody>
          <a:bodyPr/>
          <a:lstStyle/>
          <a:p>
            <a:pPr eaLnBrk="1" hangingPunct="1">
              <a:defRPr/>
            </a:pPr>
            <a:r>
              <a:rPr lang="zh-TW" altLang="en-US" sz="4000" b="1" u="sng" dirty="0" smtClean="0">
                <a:solidFill>
                  <a:srgbClr val="FF0000"/>
                </a:solidFill>
                <a:latin typeface="微軟正黑體" pitchFamily="34" charset="-120"/>
                <a:ea typeface="微軟正黑體" pitchFamily="34" charset="-120"/>
              </a:rPr>
              <a:t>領導在不同階段應注意的重點</a:t>
            </a:r>
            <a:r>
              <a:rPr lang="en-US" altLang="zh-TW" sz="4000" b="1" u="sng" dirty="0" smtClean="0">
                <a:solidFill>
                  <a:srgbClr val="FF0000"/>
                </a:solidFill>
                <a:latin typeface="微軟正黑體" pitchFamily="34" charset="-120"/>
                <a:ea typeface="微軟正黑體" pitchFamily="34" charset="-120"/>
              </a:rPr>
              <a:t>(I)</a:t>
            </a:r>
          </a:p>
        </p:txBody>
      </p:sp>
      <p:sp>
        <p:nvSpPr>
          <p:cNvPr id="736259" name="Rectangle 3"/>
          <p:cNvSpPr>
            <a:spLocks noGrp="1" noChangeArrowheads="1"/>
          </p:cNvSpPr>
          <p:nvPr>
            <p:ph type="body" idx="1"/>
          </p:nvPr>
        </p:nvSpPr>
        <p:spPr>
          <a:xfrm>
            <a:off x="30163" y="1412875"/>
            <a:ext cx="8748712" cy="5300663"/>
          </a:xfrm>
          <a:effectLst>
            <a:outerShdw dist="35921" dir="2700000" algn="ctr" rotWithShape="0">
              <a:schemeClr val="bg2"/>
            </a:outerShdw>
          </a:effectLst>
        </p:spPr>
        <p:txBody>
          <a:bodyPr/>
          <a:lstStyle/>
          <a:p>
            <a:pPr eaLnBrk="1" hangingPunct="1">
              <a:lnSpc>
                <a:spcPct val="90000"/>
              </a:lnSpc>
              <a:buClr>
                <a:schemeClr val="hlink"/>
              </a:buClr>
            </a:pPr>
            <a:r>
              <a:rPr lang="zh-TW" altLang="en-US" sz="2800" b="1" dirty="0" smtClean="0">
                <a:latin typeface="微軟正黑體" pitchFamily="34" charset="-120"/>
                <a:ea typeface="微軟正黑體" pitchFamily="34" charset="-120"/>
              </a:rPr>
              <a:t>領導應隨著團隊的發展階段來調整努力的重點：</a:t>
            </a:r>
          </a:p>
          <a:p>
            <a:pPr eaLnBrk="1" hangingPunct="1">
              <a:lnSpc>
                <a:spcPct val="90000"/>
              </a:lnSpc>
              <a:buClr>
                <a:schemeClr val="hlink"/>
              </a:buClr>
              <a:buFont typeface="Wingdings" pitchFamily="2" charset="2"/>
              <a:buNone/>
            </a:pPr>
            <a:r>
              <a:rPr lang="zh-TW" altLang="en-US" sz="2800" b="1" dirty="0" smtClean="0">
                <a:latin typeface="微軟正黑體" pitchFamily="34" charset="-120"/>
                <a:ea typeface="微軟正黑體" pitchFamily="34" charset="-120"/>
              </a:rPr>
              <a:t>    團隊草創期：</a:t>
            </a:r>
            <a:r>
              <a:rPr lang="zh-TW" altLang="en-US" sz="2000" b="1" dirty="0" smtClean="0">
                <a:latin typeface="微軟正黑體" pitchFamily="34" charset="-120"/>
                <a:ea typeface="微軟正黑體" pitchFamily="34" charset="-120"/>
              </a:rPr>
              <a:t>領導的重點在於給予明確的目標及建立良好的組織架</a:t>
            </a:r>
          </a:p>
          <a:p>
            <a:pPr eaLnBrk="1" hangingPunct="1">
              <a:lnSpc>
                <a:spcPct val="90000"/>
              </a:lnSpc>
              <a:buClr>
                <a:schemeClr val="hlink"/>
              </a:buClr>
              <a:buFont typeface="Wingdings" pitchFamily="2" charset="2"/>
              <a:buNone/>
            </a:pPr>
            <a:r>
              <a:rPr lang="zh-TW" altLang="en-US" sz="2000" b="1" dirty="0" smtClean="0">
                <a:latin typeface="微軟正黑體" pitchFamily="34" charset="-120"/>
                <a:ea typeface="微軟正黑體" pitchFamily="34" charset="-120"/>
              </a:rPr>
              <a:t>                                       構、並協助成員認清角色和工作能力的提升。</a:t>
            </a:r>
            <a:r>
              <a:rPr lang="en-US" altLang="zh-TW" sz="2200" b="1" dirty="0" smtClean="0">
                <a:solidFill>
                  <a:srgbClr val="FFFF00"/>
                </a:solidFill>
                <a:latin typeface="微軟正黑體" pitchFamily="34" charset="-120"/>
                <a:ea typeface="微軟正黑體" pitchFamily="34" charset="-120"/>
              </a:rPr>
              <a:t>(</a:t>
            </a:r>
            <a:r>
              <a:rPr lang="zh-TW" altLang="en-US" sz="2200" b="1" dirty="0" smtClean="0">
                <a:solidFill>
                  <a:srgbClr val="FFFF00"/>
                </a:solidFill>
                <a:latin typeface="微軟正黑體" pitchFamily="34" charset="-120"/>
                <a:ea typeface="微軟正黑體" pitchFamily="34" charset="-120"/>
              </a:rPr>
              <a:t>設目標</a:t>
            </a:r>
            <a:r>
              <a:rPr lang="en-US" altLang="zh-TW" sz="2200" b="1" dirty="0" smtClean="0">
                <a:solidFill>
                  <a:srgbClr val="FFFF00"/>
                </a:solidFill>
                <a:latin typeface="微軟正黑體" pitchFamily="34" charset="-120"/>
                <a:ea typeface="微軟正黑體" pitchFamily="34" charset="-120"/>
              </a:rPr>
              <a:t>)</a:t>
            </a:r>
            <a:endParaRPr lang="zh-TW" altLang="en-US" sz="2200" b="1" dirty="0" smtClean="0">
              <a:solidFill>
                <a:srgbClr val="FFFF00"/>
              </a:solidFill>
              <a:latin typeface="微軟正黑體" pitchFamily="34" charset="-120"/>
              <a:ea typeface="微軟正黑體" pitchFamily="34" charset="-120"/>
            </a:endParaRPr>
          </a:p>
          <a:p>
            <a:pPr eaLnBrk="1" hangingPunct="1">
              <a:lnSpc>
                <a:spcPct val="90000"/>
              </a:lnSpc>
              <a:buClr>
                <a:schemeClr val="hlink"/>
              </a:buClr>
              <a:buFont typeface="Wingdings" pitchFamily="2" charset="2"/>
              <a:buNone/>
            </a:pPr>
            <a:r>
              <a:rPr lang="zh-TW" altLang="en-US" sz="2800" b="1" dirty="0" smtClean="0">
                <a:latin typeface="微軟正黑體" pitchFamily="34" charset="-120"/>
                <a:ea typeface="微軟正黑體" pitchFamily="34" charset="-120"/>
              </a:rPr>
              <a:t>    團隊動盪期：</a:t>
            </a:r>
            <a:r>
              <a:rPr lang="zh-TW" altLang="en-US" sz="2000" b="1" dirty="0" smtClean="0">
                <a:latin typeface="微軟正黑體" pitchFamily="34" charset="-120"/>
                <a:ea typeface="微軟正黑體" pitchFamily="34" charset="-120"/>
              </a:rPr>
              <a:t>領導的重點在於厘清團隊努力的方向，協助團     </a:t>
            </a:r>
          </a:p>
          <a:p>
            <a:pPr eaLnBrk="1" hangingPunct="1">
              <a:lnSpc>
                <a:spcPct val="90000"/>
              </a:lnSpc>
              <a:buClr>
                <a:schemeClr val="hlink"/>
              </a:buClr>
              <a:buFont typeface="Wingdings" pitchFamily="2" charset="2"/>
              <a:buNone/>
            </a:pPr>
            <a:r>
              <a:rPr lang="zh-TW" altLang="en-US" sz="2000" b="1" dirty="0" smtClean="0">
                <a:latin typeface="微軟正黑體" pitchFamily="34" charset="-120"/>
                <a:ea typeface="微軟正黑體" pitchFamily="34" charset="-120"/>
              </a:rPr>
              <a:t>                                       隊成員提升生產力和士氣，而這也是領導者最</a:t>
            </a:r>
          </a:p>
          <a:p>
            <a:pPr eaLnBrk="1" hangingPunct="1">
              <a:lnSpc>
                <a:spcPct val="90000"/>
              </a:lnSpc>
              <a:buClr>
                <a:schemeClr val="hlink"/>
              </a:buClr>
              <a:buFont typeface="Wingdings" pitchFamily="2" charset="2"/>
              <a:buNone/>
            </a:pPr>
            <a:r>
              <a:rPr lang="zh-TW" altLang="en-US" sz="2000" b="1" dirty="0" smtClean="0">
                <a:latin typeface="微軟正黑體" pitchFamily="34" charset="-120"/>
                <a:ea typeface="微軟正黑體" pitchFamily="34" charset="-120"/>
              </a:rPr>
              <a:t>                                       辛苦、最具挑戰性的階段。</a:t>
            </a:r>
            <a:r>
              <a:rPr lang="en-US" altLang="zh-TW" sz="2200" b="1" dirty="0" smtClean="0">
                <a:solidFill>
                  <a:srgbClr val="FFFF00"/>
                </a:solidFill>
                <a:latin typeface="微軟正黑體" pitchFamily="34" charset="-120"/>
                <a:ea typeface="微軟正黑體" pitchFamily="34" charset="-120"/>
              </a:rPr>
              <a:t>(</a:t>
            </a:r>
            <a:r>
              <a:rPr lang="zh-TW" altLang="en-US" sz="2200" b="1" dirty="0" smtClean="0">
                <a:solidFill>
                  <a:srgbClr val="FFFF00"/>
                </a:solidFill>
                <a:latin typeface="微軟正黑體" pitchFamily="34" charset="-120"/>
                <a:ea typeface="微軟正黑體" pitchFamily="34" charset="-120"/>
              </a:rPr>
              <a:t>求生存</a:t>
            </a:r>
            <a:r>
              <a:rPr lang="en-US" altLang="zh-TW" sz="2200" b="1" dirty="0" smtClean="0">
                <a:solidFill>
                  <a:srgbClr val="FFFF00"/>
                </a:solidFill>
                <a:latin typeface="微軟正黑體" pitchFamily="34" charset="-120"/>
                <a:ea typeface="微軟正黑體" pitchFamily="34" charset="-120"/>
              </a:rPr>
              <a:t>)</a:t>
            </a:r>
            <a:endParaRPr lang="zh-TW" altLang="en-US" sz="2200" b="1" dirty="0" smtClean="0">
              <a:solidFill>
                <a:srgbClr val="FFFF00"/>
              </a:solidFill>
              <a:latin typeface="微軟正黑體" pitchFamily="34" charset="-120"/>
              <a:ea typeface="微軟正黑體" pitchFamily="34" charset="-120"/>
            </a:endParaRPr>
          </a:p>
          <a:p>
            <a:pPr eaLnBrk="1" hangingPunct="1">
              <a:lnSpc>
                <a:spcPct val="90000"/>
              </a:lnSpc>
              <a:buClr>
                <a:schemeClr val="hlink"/>
              </a:buClr>
              <a:buFont typeface="Wingdings" pitchFamily="2" charset="2"/>
              <a:buNone/>
            </a:pPr>
            <a:r>
              <a:rPr lang="zh-TW" altLang="en-US" sz="2800" b="1" dirty="0" smtClean="0">
                <a:latin typeface="微軟正黑體" pitchFamily="34" charset="-120"/>
                <a:ea typeface="微軟正黑體" pitchFamily="34" charset="-120"/>
              </a:rPr>
              <a:t>    團隊整合期：</a:t>
            </a:r>
            <a:r>
              <a:rPr lang="zh-TW" altLang="en-US" sz="2000" b="1" dirty="0" smtClean="0">
                <a:latin typeface="微軟正黑體" pitchFamily="34" charset="-120"/>
                <a:ea typeface="微軟正黑體" pitchFamily="34" charset="-120"/>
              </a:rPr>
              <a:t>領導的重點在於培養員工的獨立自主性和強化</a:t>
            </a:r>
          </a:p>
          <a:p>
            <a:pPr eaLnBrk="1" hangingPunct="1">
              <a:lnSpc>
                <a:spcPct val="90000"/>
              </a:lnSpc>
              <a:buClr>
                <a:schemeClr val="hlink"/>
              </a:buClr>
              <a:buFont typeface="Wingdings" pitchFamily="2" charset="2"/>
              <a:buNone/>
            </a:pPr>
            <a:r>
              <a:rPr lang="zh-TW" altLang="en-US" sz="2000" b="1" dirty="0" smtClean="0">
                <a:latin typeface="微軟正黑體" pitchFamily="34" charset="-120"/>
                <a:ea typeface="微軟正黑體" pitchFamily="34" charset="-120"/>
              </a:rPr>
              <a:t>                                       解決問題的能力，另外亦需設法激發員工的工</a:t>
            </a:r>
          </a:p>
          <a:p>
            <a:pPr eaLnBrk="1" hangingPunct="1">
              <a:lnSpc>
                <a:spcPct val="90000"/>
              </a:lnSpc>
              <a:buClr>
                <a:schemeClr val="hlink"/>
              </a:buClr>
              <a:buFont typeface="Wingdings" pitchFamily="2" charset="2"/>
              <a:buNone/>
            </a:pPr>
            <a:r>
              <a:rPr lang="zh-TW" altLang="en-US" sz="2000" b="1" dirty="0" smtClean="0">
                <a:latin typeface="微軟正黑體" pitchFamily="34" charset="-120"/>
                <a:ea typeface="微軟正黑體" pitchFamily="34" charset="-120"/>
              </a:rPr>
              <a:t>                                       作熱情，以有效的進入下一個階段。</a:t>
            </a:r>
            <a:r>
              <a:rPr lang="en-US" altLang="zh-TW" sz="2000" b="1" dirty="0" smtClean="0">
                <a:latin typeface="微軟正黑體" pitchFamily="34" charset="-120"/>
                <a:ea typeface="微軟正黑體" pitchFamily="34" charset="-120"/>
              </a:rPr>
              <a:t>(</a:t>
            </a:r>
            <a:r>
              <a:rPr lang="zh-TW" altLang="en-US" sz="2200" b="1" dirty="0" smtClean="0">
                <a:solidFill>
                  <a:srgbClr val="FFFF00"/>
                </a:solidFill>
                <a:latin typeface="微軟正黑體" pitchFamily="34" charset="-120"/>
                <a:ea typeface="微軟正黑體" pitchFamily="34" charset="-120"/>
              </a:rPr>
              <a:t>重改善</a:t>
            </a:r>
            <a:r>
              <a:rPr lang="en-US" altLang="zh-TW" sz="2200" b="1" dirty="0" smtClean="0">
                <a:solidFill>
                  <a:srgbClr val="FFFF00"/>
                </a:solidFill>
                <a:latin typeface="微軟正黑體" pitchFamily="34" charset="-120"/>
                <a:ea typeface="微軟正黑體" pitchFamily="34" charset="-120"/>
              </a:rPr>
              <a:t>)</a:t>
            </a:r>
            <a:endParaRPr lang="zh-TW" altLang="en-US" sz="2200" b="1" dirty="0" smtClean="0">
              <a:solidFill>
                <a:srgbClr val="FFFF00"/>
              </a:solidFill>
              <a:latin typeface="微軟正黑體" pitchFamily="34" charset="-120"/>
              <a:ea typeface="微軟正黑體" pitchFamily="34" charset="-120"/>
            </a:endParaRPr>
          </a:p>
          <a:p>
            <a:pPr eaLnBrk="1" hangingPunct="1">
              <a:lnSpc>
                <a:spcPct val="90000"/>
              </a:lnSpc>
              <a:buClr>
                <a:schemeClr val="hlink"/>
              </a:buClr>
              <a:buFont typeface="Wingdings" pitchFamily="2" charset="2"/>
              <a:buNone/>
            </a:pPr>
            <a:r>
              <a:rPr lang="zh-TW" altLang="en-US" sz="2800" b="1" dirty="0" smtClean="0">
                <a:latin typeface="微軟正黑體" pitchFamily="34" charset="-120"/>
                <a:ea typeface="微軟正黑體" pitchFamily="34" charset="-120"/>
              </a:rPr>
              <a:t>    團隊生產期：</a:t>
            </a:r>
            <a:r>
              <a:rPr lang="zh-TW" altLang="en-US" sz="2000" b="1" dirty="0" smtClean="0">
                <a:latin typeface="微軟正黑體" pitchFamily="34" charset="-120"/>
                <a:ea typeface="微軟正黑體" pitchFamily="34" charset="-120"/>
              </a:rPr>
              <a:t>領導的重點在於激發成員的創意，並協助成員</a:t>
            </a:r>
          </a:p>
          <a:p>
            <a:pPr eaLnBrk="1" hangingPunct="1">
              <a:lnSpc>
                <a:spcPct val="90000"/>
              </a:lnSpc>
              <a:buClr>
                <a:schemeClr val="hlink"/>
              </a:buClr>
              <a:buFont typeface="Wingdings" pitchFamily="2" charset="2"/>
              <a:buNone/>
            </a:pPr>
            <a:r>
              <a:rPr lang="zh-TW" altLang="en-US" sz="2000" b="1" dirty="0" smtClean="0">
                <a:latin typeface="微軟正黑體" pitchFamily="34" charset="-120"/>
                <a:ea typeface="微軟正黑體" pitchFamily="34" charset="-120"/>
              </a:rPr>
              <a:t>                                       思考下一個努力的方向和目標，以長保競爭優</a:t>
            </a:r>
          </a:p>
          <a:p>
            <a:pPr eaLnBrk="1" hangingPunct="1">
              <a:lnSpc>
                <a:spcPct val="90000"/>
              </a:lnSpc>
              <a:buClr>
                <a:schemeClr val="hlink"/>
              </a:buClr>
              <a:buFont typeface="Wingdings" pitchFamily="2" charset="2"/>
              <a:buNone/>
            </a:pPr>
            <a:r>
              <a:rPr lang="zh-TW" altLang="en-US" sz="2000" b="1" dirty="0" smtClean="0">
                <a:latin typeface="微軟正黑體" pitchFamily="34" charset="-120"/>
                <a:ea typeface="微軟正黑體" pitchFamily="34" charset="-120"/>
              </a:rPr>
              <a:t>                                       勢。</a:t>
            </a:r>
            <a:r>
              <a:rPr lang="en-US" altLang="zh-TW" sz="2200" b="1" dirty="0" smtClean="0">
                <a:solidFill>
                  <a:srgbClr val="FFFF00"/>
                </a:solidFill>
                <a:latin typeface="微軟正黑體" pitchFamily="34" charset="-120"/>
                <a:ea typeface="微軟正黑體" pitchFamily="34" charset="-120"/>
              </a:rPr>
              <a:t>(</a:t>
            </a:r>
            <a:r>
              <a:rPr lang="zh-TW" altLang="en-US" sz="2200" b="1" dirty="0" smtClean="0">
                <a:solidFill>
                  <a:srgbClr val="FFFF00"/>
                </a:solidFill>
                <a:latin typeface="微軟正黑體" pitchFamily="34" charset="-120"/>
                <a:ea typeface="微軟正黑體" pitchFamily="34" charset="-120"/>
              </a:rPr>
              <a:t>要創新</a:t>
            </a:r>
            <a:r>
              <a:rPr lang="en-US" altLang="zh-TW" sz="2200" b="1" dirty="0" smtClean="0">
                <a:solidFill>
                  <a:srgbClr val="FFFF00"/>
                </a:solidFill>
                <a:latin typeface="微軟正黑體" pitchFamily="34" charset="-120"/>
                <a:ea typeface="微軟正黑體" pitchFamily="34" charset="-120"/>
              </a:rPr>
              <a:t>)</a:t>
            </a:r>
            <a:endParaRPr lang="zh-TW" altLang="en-US" sz="2200" b="1" dirty="0" smtClean="0">
              <a:solidFill>
                <a:srgbClr val="FFFF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3181870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內容版面配置區 2"/>
          <p:cNvSpPr>
            <a:spLocks noGrp="1"/>
          </p:cNvSpPr>
          <p:nvPr>
            <p:ph idx="1"/>
          </p:nvPr>
        </p:nvSpPr>
        <p:spPr>
          <a:xfrm>
            <a:off x="971550" y="620713"/>
            <a:ext cx="7342188" cy="6237287"/>
          </a:xfrm>
        </p:spPr>
        <p:txBody>
          <a:bodyPr/>
          <a:lstStyle/>
          <a:p>
            <a:pPr marL="0" indent="0">
              <a:buFont typeface="Wingdings" pitchFamily="2" charset="2"/>
              <a:buNone/>
            </a:pPr>
            <a:r>
              <a:rPr lang="zh-TW" altLang="en-US" sz="2800" b="1" dirty="0" smtClean="0">
                <a:latin typeface="標楷體" pitchFamily="65" charset="-120"/>
                <a:ea typeface="標楷體" pitchFamily="65" charset="-120"/>
              </a:rPr>
              <a:t>    </a:t>
            </a:r>
            <a:r>
              <a:rPr lang="zh-TW" altLang="en-US" sz="2800" b="1" dirty="0" smtClean="0">
                <a:latin typeface="微軟正黑體" pitchFamily="34" charset="-120"/>
                <a:ea typeface="微軟正黑體" pitchFamily="34" charset="-120"/>
              </a:rPr>
              <a:t>美國哈佛大學針對貝爾實驗室頂尖的研究員做調查，以瞭解人際關係對個人成就的影響，發現被</a:t>
            </a:r>
            <a:r>
              <a:rPr lang="zh-TW" altLang="en-US" sz="2800" b="1" dirty="0" smtClean="0">
                <a:solidFill>
                  <a:srgbClr val="FFFF00"/>
                </a:solidFill>
                <a:latin typeface="微軟正黑體" pitchFamily="34" charset="-120"/>
                <a:ea typeface="微軟正黑體" pitchFamily="34" charset="-120"/>
              </a:rPr>
              <a:t>大家認同的傑出人才，專業能力往往不是重點。關鍵重點在於項尖人才會採用不同的人際策略，他們會多花時間和那些在關鍵時刻可能對自己有幫助的人培養良好的關係，在面臨問題或危機時便容易化險為夷。</a:t>
            </a:r>
            <a:endParaRPr lang="en-US" altLang="zh-TW" sz="2800" b="1" dirty="0" smtClean="0">
              <a:solidFill>
                <a:srgbClr val="FFFF00"/>
              </a:solidFill>
              <a:latin typeface="微軟正黑體" pitchFamily="34" charset="-120"/>
              <a:ea typeface="微軟正黑體" pitchFamily="34" charset="-120"/>
            </a:endParaRPr>
          </a:p>
          <a:p>
            <a:pPr marL="0" indent="0">
              <a:buFont typeface="Wingdings" pitchFamily="2" charset="2"/>
              <a:buNone/>
            </a:pPr>
            <a:r>
              <a:rPr lang="zh-TW" altLang="en-US" sz="2800" b="1" dirty="0" smtClean="0">
                <a:latin typeface="微軟正黑體" pitchFamily="34" charset="-120"/>
                <a:ea typeface="微軟正黑體" pitchFamily="34" charset="-120"/>
              </a:rPr>
              <a:t>        哈佛學者發現，當一位表現平平的研究員在碰到棘手的問題時，會努力去請教專家，之後卻往往因苦候多時而沒有回應，而白白浪費時間。頂尖人才則很少碰到這種問題，因為他們在平時就已經建立了豐富的人際資源網路，一旦有事，透過請教立刻可以得到答案。</a:t>
            </a:r>
            <a:endParaRPr lang="en-US" altLang="zh-TW" sz="2800" b="1"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746572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715963" y="260350"/>
            <a:ext cx="7989887" cy="1143000"/>
          </a:xfrm>
        </p:spPr>
        <p:txBody>
          <a:bodyPr/>
          <a:lstStyle/>
          <a:p>
            <a:pPr eaLnBrk="1" hangingPunct="1">
              <a:defRPr/>
            </a:pPr>
            <a:r>
              <a:rPr lang="zh-TW" altLang="en-US" b="1" u="sng" dirty="0" smtClean="0">
                <a:solidFill>
                  <a:srgbClr val="FF0000"/>
                </a:solidFill>
                <a:latin typeface="微軟正黑體" pitchFamily="34" charset="-120"/>
                <a:ea typeface="微軟正黑體" pitchFamily="34" charset="-120"/>
              </a:rPr>
              <a:t>團隊領導應注意的重點</a:t>
            </a:r>
          </a:p>
        </p:txBody>
      </p:sp>
      <p:sp>
        <p:nvSpPr>
          <p:cNvPr id="737283" name="Rectangle 3"/>
          <p:cNvSpPr>
            <a:spLocks noGrp="1" noChangeArrowheads="1"/>
          </p:cNvSpPr>
          <p:nvPr>
            <p:ph type="body" idx="1"/>
          </p:nvPr>
        </p:nvSpPr>
        <p:spPr>
          <a:xfrm>
            <a:off x="323850" y="1557338"/>
            <a:ext cx="8423275" cy="4543425"/>
          </a:xfrm>
          <a:effectLst>
            <a:outerShdw dist="35921" dir="2700000" algn="ctr" rotWithShape="0">
              <a:schemeClr val="bg2"/>
            </a:outerShdw>
          </a:effectLst>
        </p:spPr>
        <p:txBody>
          <a:bodyPr/>
          <a:lstStyle/>
          <a:p>
            <a:pPr marL="609600" indent="-609600" eaLnBrk="1" hangingPunct="1">
              <a:buClr>
                <a:schemeClr val="hlink"/>
              </a:buClr>
              <a:buFont typeface="Wingdings" pitchFamily="2" charset="2"/>
              <a:buNone/>
            </a:pPr>
            <a:r>
              <a:rPr lang="zh-TW" altLang="en-US" sz="2800" b="1" dirty="0" smtClean="0">
                <a:latin typeface="微軟正黑體" pitchFamily="34" charset="-120"/>
                <a:ea typeface="微軟正黑體" pitchFamily="34" charset="-120"/>
              </a:rPr>
              <a:t>領導應隨時注意團隊是否有退化的現象以調整自己對</a:t>
            </a:r>
            <a:endParaRPr lang="en-US" altLang="zh-TW" sz="2800" b="1" dirty="0" smtClean="0">
              <a:latin typeface="微軟正黑體" pitchFamily="34" charset="-120"/>
              <a:ea typeface="微軟正黑體" pitchFamily="34" charset="-120"/>
            </a:endParaRPr>
          </a:p>
          <a:p>
            <a:pPr marL="609600" indent="-609600" eaLnBrk="1" hangingPunct="1">
              <a:buClr>
                <a:schemeClr val="hlink"/>
              </a:buClr>
              <a:buFont typeface="Wingdings" pitchFamily="2" charset="2"/>
              <a:buNone/>
            </a:pPr>
            <a:r>
              <a:rPr lang="zh-TW" altLang="en-US" sz="2800" b="1" dirty="0" smtClean="0">
                <a:latin typeface="微軟正黑體" pitchFamily="34" charset="-120"/>
                <a:ea typeface="微軟正黑體" pitchFamily="34" charset="-120"/>
              </a:rPr>
              <a:t>團隊的協助程度。退化的原因如下：</a:t>
            </a:r>
          </a:p>
          <a:p>
            <a:pPr marL="609600" indent="-609600" eaLnBrk="1" hangingPunct="1">
              <a:buClr>
                <a:schemeClr val="hlink"/>
              </a:buClr>
              <a:buFont typeface="Wingdings" pitchFamily="2" charset="2"/>
              <a:buNone/>
            </a:pPr>
            <a:endParaRPr lang="zh-TW" altLang="en-US" sz="2800" b="1" dirty="0" smtClean="0">
              <a:latin typeface="微軟正黑體" pitchFamily="34" charset="-120"/>
              <a:ea typeface="微軟正黑體" pitchFamily="34" charset="-120"/>
            </a:endParaRPr>
          </a:p>
          <a:p>
            <a:pPr marL="609600" indent="-609600" eaLnBrk="1" hangingPunct="1">
              <a:buClr>
                <a:schemeClr val="tx1"/>
              </a:buClr>
              <a:buFont typeface="Wingdings" pitchFamily="2" charset="2"/>
              <a:buAutoNum type="arabicPeriod"/>
            </a:pPr>
            <a:r>
              <a:rPr lang="zh-TW" altLang="en-US" sz="2800" b="1" dirty="0" smtClean="0">
                <a:latin typeface="微軟正黑體" pitchFamily="34" charset="-120"/>
                <a:ea typeface="微軟正黑體" pitchFamily="34" charset="-120"/>
              </a:rPr>
              <a:t>新成員加入或老成員離開</a:t>
            </a:r>
            <a:r>
              <a:rPr lang="en-US" altLang="zh-TW" sz="2800" b="1" dirty="0" smtClean="0">
                <a:latin typeface="微軟正黑體" pitchFamily="34" charset="-120"/>
                <a:ea typeface="微軟正黑體" pitchFamily="34" charset="-120"/>
              </a:rPr>
              <a:t>(</a:t>
            </a:r>
            <a:r>
              <a:rPr lang="zh-TW" altLang="en-US" sz="2800" b="1" dirty="0" smtClean="0">
                <a:latin typeface="微軟正黑體" pitchFamily="34" charset="-120"/>
                <a:ea typeface="微軟正黑體" pitchFamily="34" charset="-120"/>
              </a:rPr>
              <a:t>包含領導者的更換</a:t>
            </a:r>
            <a:r>
              <a:rPr lang="en-US" altLang="zh-TW" sz="2800" b="1" dirty="0" smtClean="0">
                <a:latin typeface="微軟正黑體" pitchFamily="34" charset="-120"/>
                <a:ea typeface="微軟正黑體" pitchFamily="34" charset="-120"/>
              </a:rPr>
              <a:t>)</a:t>
            </a:r>
          </a:p>
          <a:p>
            <a:pPr marL="609600" indent="-609600" eaLnBrk="1" hangingPunct="1">
              <a:buClr>
                <a:schemeClr val="tx1"/>
              </a:buClr>
              <a:buFont typeface="Wingdings" pitchFamily="2" charset="2"/>
              <a:buAutoNum type="arabicPeriod"/>
            </a:pPr>
            <a:r>
              <a:rPr lang="zh-TW" altLang="en-US" sz="2800" b="1" dirty="0" smtClean="0">
                <a:latin typeface="微軟正黑體" pitchFamily="34" charset="-120"/>
                <a:ea typeface="微軟正黑體" pitchFamily="34" charset="-120"/>
              </a:rPr>
              <a:t>團隊目標的突然改變</a:t>
            </a:r>
          </a:p>
          <a:p>
            <a:pPr marL="609600" indent="-609600" eaLnBrk="1" hangingPunct="1">
              <a:buClr>
                <a:schemeClr val="tx1"/>
              </a:buClr>
              <a:buFont typeface="Wingdings" pitchFamily="2" charset="2"/>
              <a:buAutoNum type="arabicPeriod"/>
            </a:pPr>
            <a:r>
              <a:rPr lang="zh-TW" altLang="en-US" sz="2800" b="1" dirty="0" smtClean="0">
                <a:latin typeface="微軟正黑體" pitchFamily="34" charset="-120"/>
                <a:ea typeface="微軟正黑體" pitchFamily="34" charset="-120"/>
              </a:rPr>
              <a:t>過大的工作壓力</a:t>
            </a:r>
          </a:p>
          <a:p>
            <a:pPr marL="609600" indent="-609600" eaLnBrk="1" hangingPunct="1">
              <a:buClr>
                <a:schemeClr val="tx1"/>
              </a:buClr>
              <a:buFont typeface="Wingdings" pitchFamily="2" charset="2"/>
              <a:buAutoNum type="arabicPeriod"/>
            </a:pPr>
            <a:r>
              <a:rPr lang="zh-TW" altLang="en-US" sz="2800" b="1" dirty="0" smtClean="0">
                <a:latin typeface="微軟正黑體" pitchFamily="34" charset="-120"/>
                <a:ea typeface="微軟正黑體" pitchFamily="34" charset="-120"/>
              </a:rPr>
              <a:t>產業景氣的變化</a:t>
            </a:r>
          </a:p>
          <a:p>
            <a:pPr marL="609600" indent="-609600" eaLnBrk="1" hangingPunct="1">
              <a:buClr>
                <a:schemeClr val="tx1"/>
              </a:buClr>
              <a:buFont typeface="Wingdings" pitchFamily="2" charset="2"/>
              <a:buAutoNum type="arabicPeriod"/>
            </a:pPr>
            <a:r>
              <a:rPr lang="zh-TW" altLang="en-US" sz="2800" b="1" dirty="0" smtClean="0">
                <a:latin typeface="微軟正黑體" pitchFamily="34" charset="-120"/>
                <a:ea typeface="微軟正黑體" pitchFamily="34" charset="-120"/>
              </a:rPr>
              <a:t>其它</a:t>
            </a:r>
          </a:p>
          <a:p>
            <a:pPr marL="609600" indent="-609600" eaLnBrk="1" hangingPunct="1">
              <a:buClr>
                <a:schemeClr val="tx1"/>
              </a:buClr>
              <a:buFont typeface="Wingdings" pitchFamily="2" charset="2"/>
              <a:buAutoNum type="arabicPeriod"/>
            </a:pPr>
            <a:endParaRPr lang="zh-TW" altLang="en-US" sz="2800" b="1" dirty="0" smtClean="0">
              <a:ea typeface="標楷體" pitchFamily="65" charset="-120"/>
            </a:endParaRPr>
          </a:p>
          <a:p>
            <a:pPr marL="609600" indent="-609600" eaLnBrk="1" hangingPunct="1">
              <a:buClr>
                <a:schemeClr val="tx1"/>
              </a:buClr>
              <a:buFont typeface="Wingdings" pitchFamily="2" charset="2"/>
              <a:buAutoNum type="arabicPeriod"/>
            </a:pPr>
            <a:endParaRPr lang="zh-TW" altLang="en-US" b="1" dirty="0" smtClean="0">
              <a:ea typeface="標楷體" pitchFamily="65" charset="-120"/>
            </a:endParaRPr>
          </a:p>
          <a:p>
            <a:pPr marL="609600" indent="-609600" eaLnBrk="1" hangingPunct="1">
              <a:buClr>
                <a:schemeClr val="tx1"/>
              </a:buClr>
              <a:buFont typeface="Wingdings" pitchFamily="2" charset="2"/>
              <a:buAutoNum type="arabicPeriod"/>
            </a:pPr>
            <a:endParaRPr lang="en-US" altLang="zh-TW" b="1" dirty="0" smtClean="0">
              <a:ea typeface="標楷體" pitchFamily="65" charset="-120"/>
            </a:endParaRPr>
          </a:p>
        </p:txBody>
      </p:sp>
      <p:pic>
        <p:nvPicPr>
          <p:cNvPr id="737284" name="Picture 4" descr="DD0044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38" y="228600"/>
            <a:ext cx="7858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285" name="Picture 5" descr="DD0044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1338" y="260350"/>
            <a:ext cx="7842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286" name="Picture 6" descr="j00888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7388" y="4149725"/>
            <a:ext cx="24622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009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4213" y="404813"/>
            <a:ext cx="7772400" cy="5043487"/>
          </a:xfrm>
        </p:spPr>
        <p:txBody>
          <a:bodyPr/>
          <a:lstStyle/>
          <a:p>
            <a:pPr marL="0" indent="0">
              <a:buFont typeface="Wingdings" pitchFamily="2" charset="2"/>
              <a:buNone/>
              <a:defRPr/>
            </a:pPr>
            <a:r>
              <a:rPr lang="zh-TW" altLang="en-US" sz="4800" b="1"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4800" b="1" dirty="0">
                <a:effectLst>
                  <a:outerShdw blurRad="38100" dist="38100" dir="2700000" algn="tl">
                    <a:srgbClr val="000000">
                      <a:alpha val="43137"/>
                    </a:srgbClr>
                  </a:outerShdw>
                </a:effectLst>
                <a:latin typeface="微軟正黑體" pitchFamily="34" charset="-120"/>
                <a:ea typeface="微軟正黑體" pitchFamily="34" charset="-120"/>
              </a:rPr>
              <a:t>領導者的</a:t>
            </a:r>
            <a:r>
              <a:rPr lang="zh-TW" altLang="en-US" sz="4800" b="1" dirty="0" smtClean="0">
                <a:effectLst>
                  <a:outerShdw blurRad="38100" dist="38100" dir="2700000" algn="tl">
                    <a:srgbClr val="000000">
                      <a:alpha val="43137"/>
                    </a:srgbClr>
                  </a:outerShdw>
                </a:effectLst>
                <a:latin typeface="微軟正黑體" pitchFamily="34" charset="-120"/>
                <a:ea typeface="微軟正黑體" pitchFamily="34" charset="-120"/>
              </a:rPr>
              <a:t>任務，是</a:t>
            </a:r>
            <a:r>
              <a:rPr lang="zh-TW" altLang="en-US" sz="4800" b="1" dirty="0">
                <a:effectLst>
                  <a:outerShdw blurRad="38100" dist="38100" dir="2700000" algn="tl">
                    <a:srgbClr val="000000">
                      <a:alpha val="43137"/>
                    </a:srgbClr>
                  </a:outerShdw>
                </a:effectLst>
                <a:latin typeface="微軟正黑體" pitchFamily="34" charset="-120"/>
                <a:ea typeface="微軟正黑體" pitchFamily="34" charset="-120"/>
              </a:rPr>
              <a:t>創造一個可以讓他的同仁樂在工作，發揮他們的才能和</a:t>
            </a:r>
            <a:r>
              <a:rPr lang="zh-TW" altLang="en-US" sz="4800" b="1" dirty="0" smtClean="0">
                <a:effectLst>
                  <a:outerShdw blurRad="38100" dist="38100" dir="2700000" algn="tl">
                    <a:srgbClr val="000000">
                      <a:alpha val="43137"/>
                    </a:srgbClr>
                  </a:outerShdw>
                </a:effectLst>
                <a:latin typeface="微軟正黑體" pitchFamily="34" charset="-120"/>
                <a:ea typeface="微軟正黑體" pitchFamily="34" charset="-120"/>
              </a:rPr>
              <a:t>潛力的工作環境</a:t>
            </a:r>
            <a:r>
              <a:rPr lang="zh-TW" altLang="en-US" sz="4800" b="1" dirty="0">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4800" b="1" dirty="0" smtClean="0">
                <a:effectLst>
                  <a:outerShdw blurRad="38100" dist="38100" dir="2700000" algn="tl">
                    <a:srgbClr val="000000">
                      <a:alpha val="43137"/>
                    </a:srgbClr>
                  </a:outerShdw>
                </a:effectLst>
                <a:latin typeface="微軟正黑體" pitchFamily="34" charset="-120"/>
                <a:ea typeface="微軟正黑體" pitchFamily="34" charset="-120"/>
              </a:rPr>
              <a:t>」</a:t>
            </a:r>
            <a:endParaRPr lang="en-US" altLang="zh-TW" sz="48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a:buFont typeface="Wingdings" pitchFamily="2" charset="2"/>
              <a:buNone/>
              <a:defRPr/>
            </a:pPr>
            <a:endParaRPr lang="en-US" altLang="zh-TW" sz="48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a:buFont typeface="Wingdings" pitchFamily="2" charset="2"/>
              <a:buNone/>
              <a:defRPr/>
            </a:pPr>
            <a:endParaRPr lang="en-US" altLang="zh-TW" sz="4800" b="1" dirty="0">
              <a:effectLst>
                <a:outerShdw blurRad="38100" dist="38100" dir="2700000" algn="tl">
                  <a:srgbClr val="000000">
                    <a:alpha val="43137"/>
                  </a:srgbClr>
                </a:outerShdw>
              </a:effectLst>
              <a:latin typeface="微軟正黑體" pitchFamily="34" charset="-120"/>
              <a:ea typeface="微軟正黑體" pitchFamily="34" charset="-120"/>
            </a:endParaRPr>
          </a:p>
          <a:p>
            <a:pPr marL="0" indent="0">
              <a:buFont typeface="Wingdings" pitchFamily="2" charset="2"/>
              <a:buNone/>
              <a:defRPr/>
            </a:pPr>
            <a:r>
              <a:rPr lang="en-US" altLang="zh-TW" sz="48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品質</a:t>
            </a:r>
            <a:r>
              <a:rPr lang="zh-TW" altLang="en-US" b="1" dirty="0">
                <a:effectLst>
                  <a:outerShdw blurRad="38100" dist="38100" dir="2700000" algn="tl">
                    <a:srgbClr val="000000">
                      <a:alpha val="43137"/>
                    </a:srgbClr>
                  </a:outerShdw>
                </a:effectLst>
                <a:latin typeface="微軟正黑體" pitchFamily="34" charset="-120"/>
                <a:ea typeface="微軟正黑體" pitchFamily="34" charset="-120"/>
              </a:rPr>
              <a:t>管理大師</a:t>
            </a:r>
            <a:r>
              <a:rPr lang="zh-TW" altLang="en-US" b="1" u="sng" dirty="0">
                <a:effectLst>
                  <a:outerShdw blurRad="38100" dist="38100" dir="2700000" algn="tl">
                    <a:srgbClr val="000000">
                      <a:alpha val="43137"/>
                    </a:srgbClr>
                  </a:outerShdw>
                </a:effectLst>
                <a:latin typeface="微軟正黑體" pitchFamily="34" charset="-120"/>
                <a:ea typeface="微軟正黑體" pitchFamily="34" charset="-120"/>
              </a:rPr>
              <a:t>戴明</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Tree>
    <p:extLst>
      <p:ext uri="{BB962C8B-B14F-4D97-AF65-F5344CB8AC3E}">
        <p14:creationId xmlns:p14="http://schemas.microsoft.com/office/powerpoint/2010/main" val="1099519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115888"/>
            <a:ext cx="9144000" cy="990600"/>
          </a:xfrm>
          <a:effectLst>
            <a:outerShdw dist="107763" dir="2700000" algn="ctr" rotWithShape="0">
              <a:schemeClr val="bg2"/>
            </a:outerShdw>
          </a:effectLst>
        </p:spPr>
        <p:txBody>
          <a:bodyPr/>
          <a:lstStyle/>
          <a:p>
            <a:pPr eaLnBrk="1" hangingPunct="1">
              <a:defRPr/>
            </a:pPr>
            <a:r>
              <a:rPr lang="zh-TW" altLang="en-US" sz="5400" b="1" u="sng" dirty="0" smtClean="0">
                <a:solidFill>
                  <a:srgbClr val="FFFF00"/>
                </a:solidFill>
                <a:latin typeface="微軟正黑體" pitchFamily="34" charset="-120"/>
                <a:ea typeface="微軟正黑體" pitchFamily="34" charset="-120"/>
              </a:rPr>
              <a:t>高績效團隊的五大指標</a:t>
            </a:r>
          </a:p>
        </p:txBody>
      </p:sp>
      <p:sp>
        <p:nvSpPr>
          <p:cNvPr id="63491" name="Rectangle 3"/>
          <p:cNvSpPr>
            <a:spLocks noGrp="1" noChangeArrowheads="1"/>
          </p:cNvSpPr>
          <p:nvPr>
            <p:ph type="body" idx="1"/>
          </p:nvPr>
        </p:nvSpPr>
        <p:spPr>
          <a:xfrm>
            <a:off x="755650" y="1484313"/>
            <a:ext cx="8153400" cy="5257800"/>
          </a:xfrm>
          <a:noFill/>
          <a:effectLst>
            <a:outerShdw dist="35921" dir="2700000" algn="ctr" rotWithShape="0">
              <a:schemeClr val="bg2"/>
            </a:outerShdw>
          </a:effectLst>
        </p:spPr>
        <p:txBody>
          <a:bodyPr/>
          <a:lstStyle/>
          <a:p>
            <a:pPr eaLnBrk="1" hangingPunct="1">
              <a:buClr>
                <a:schemeClr val="hlink"/>
              </a:buClr>
              <a:buFont typeface="Wingdings" pitchFamily="2" charset="2"/>
              <a:buChar char="Ø"/>
            </a:pPr>
            <a:r>
              <a:rPr lang="en-US" altLang="zh-TW" sz="2800" b="1" dirty="0" smtClean="0">
                <a:latin typeface="微軟正黑體" pitchFamily="34" charset="-120"/>
                <a:ea typeface="微軟正黑體" pitchFamily="34" charset="-120"/>
              </a:rPr>
              <a:t>G : GOAL</a:t>
            </a:r>
          </a:p>
          <a:p>
            <a:pPr eaLnBrk="1" hangingPunct="1">
              <a:buClr>
                <a:schemeClr val="hlink"/>
              </a:buClr>
              <a:buFont typeface="Wingdings" pitchFamily="2" charset="2"/>
              <a:buNone/>
            </a:pPr>
            <a:r>
              <a:rPr lang="zh-TW" altLang="en-US" sz="2800" b="1" dirty="0" smtClean="0">
                <a:latin typeface="微軟正黑體" pitchFamily="34" charset="-120"/>
                <a:ea typeface="微軟正黑體" pitchFamily="34" charset="-120"/>
              </a:rPr>
              <a:t>　     共同的目標和願景</a:t>
            </a:r>
          </a:p>
          <a:p>
            <a:pPr eaLnBrk="1" hangingPunct="1">
              <a:buClr>
                <a:schemeClr val="hlink"/>
              </a:buClr>
              <a:buFont typeface="Wingdings" pitchFamily="2" charset="2"/>
              <a:buChar char="Ø"/>
            </a:pPr>
            <a:r>
              <a:rPr lang="en-US" altLang="zh-TW" sz="2800" b="1" dirty="0" smtClean="0">
                <a:latin typeface="微軟正黑體" pitchFamily="34" charset="-120"/>
                <a:ea typeface="微軟正黑體" pitchFamily="34" charset="-120"/>
              </a:rPr>
              <a:t>R : RELATIONSHIP &amp; COMMUNICATION</a:t>
            </a:r>
          </a:p>
          <a:p>
            <a:pPr eaLnBrk="1" hangingPunct="1">
              <a:buClr>
                <a:schemeClr val="hlink"/>
              </a:buClr>
              <a:buFont typeface="Wingdings" pitchFamily="2" charset="2"/>
              <a:buNone/>
            </a:pPr>
            <a:r>
              <a:rPr lang="zh-TW" altLang="en-US" sz="2800" b="1" dirty="0" smtClean="0">
                <a:latin typeface="微軟正黑體" pitchFamily="34" charset="-120"/>
                <a:ea typeface="微軟正黑體" pitchFamily="34" charset="-120"/>
              </a:rPr>
              <a:t>　     良好的工作關係和溝通</a:t>
            </a:r>
          </a:p>
          <a:p>
            <a:pPr eaLnBrk="1" hangingPunct="1">
              <a:buClr>
                <a:schemeClr val="hlink"/>
              </a:buClr>
              <a:buFont typeface="Wingdings" pitchFamily="2" charset="2"/>
              <a:buChar char="Ø"/>
            </a:pPr>
            <a:r>
              <a:rPr lang="en-US" altLang="zh-TW" sz="2800" b="1" dirty="0" smtClean="0">
                <a:latin typeface="微軟正黑體" pitchFamily="34" charset="-120"/>
                <a:ea typeface="微軟正黑體" pitchFamily="34" charset="-120"/>
              </a:rPr>
              <a:t>E : EMPOWERMENT </a:t>
            </a:r>
          </a:p>
          <a:p>
            <a:pPr eaLnBrk="1" hangingPunct="1">
              <a:buClr>
                <a:schemeClr val="hlink"/>
              </a:buClr>
              <a:buFont typeface="Wingdings" pitchFamily="2" charset="2"/>
              <a:buNone/>
            </a:pPr>
            <a:r>
              <a:rPr lang="zh-TW" altLang="en-US" sz="2800" b="1" dirty="0" smtClean="0">
                <a:latin typeface="微軟正黑體" pitchFamily="34" charset="-120"/>
                <a:ea typeface="微軟正黑體" pitchFamily="34" charset="-120"/>
              </a:rPr>
              <a:t>　     激發部屬的潛能</a:t>
            </a:r>
          </a:p>
          <a:p>
            <a:pPr eaLnBrk="1" hangingPunct="1">
              <a:buClr>
                <a:schemeClr val="hlink"/>
              </a:buClr>
              <a:buFont typeface="Wingdings" pitchFamily="2" charset="2"/>
              <a:buChar char="Ø"/>
            </a:pPr>
            <a:r>
              <a:rPr lang="en-US" altLang="zh-TW" sz="2800" b="1" dirty="0" smtClean="0">
                <a:latin typeface="微軟正黑體" pitchFamily="34" charset="-120"/>
                <a:ea typeface="微軟正黑體" pitchFamily="34" charset="-120"/>
              </a:rPr>
              <a:t>A : ACCELERATIVE  IMPROVEMENT </a:t>
            </a:r>
          </a:p>
          <a:p>
            <a:pPr eaLnBrk="1" hangingPunct="1">
              <a:buClr>
                <a:schemeClr val="hlink"/>
              </a:buClr>
              <a:buFont typeface="Wingdings" pitchFamily="2" charset="2"/>
              <a:buNone/>
            </a:pPr>
            <a:r>
              <a:rPr lang="zh-TW" altLang="en-US" sz="2800" b="1" dirty="0" smtClean="0">
                <a:latin typeface="微軟正黑體" pitchFamily="34" charset="-120"/>
                <a:ea typeface="微軟正黑體" pitchFamily="34" charset="-120"/>
              </a:rPr>
              <a:t>　     加速的改革和進步</a:t>
            </a:r>
          </a:p>
          <a:p>
            <a:pPr eaLnBrk="1" hangingPunct="1">
              <a:buClr>
                <a:schemeClr val="hlink"/>
              </a:buClr>
              <a:buFont typeface="Wingdings" pitchFamily="2" charset="2"/>
              <a:buChar char="Ø"/>
            </a:pPr>
            <a:r>
              <a:rPr lang="en-US" altLang="zh-TW" sz="2800" b="1" dirty="0" smtClean="0">
                <a:latin typeface="微軟正黑體" pitchFamily="34" charset="-120"/>
                <a:ea typeface="微軟正黑體" pitchFamily="34" charset="-120"/>
              </a:rPr>
              <a:t>T : TRUST  &amp;  MORALE </a:t>
            </a:r>
          </a:p>
          <a:p>
            <a:pPr eaLnBrk="1" hangingPunct="1">
              <a:buClr>
                <a:schemeClr val="hlink"/>
              </a:buClr>
              <a:buFont typeface="Wingdings" pitchFamily="2" charset="2"/>
              <a:buNone/>
            </a:pPr>
            <a:r>
              <a:rPr lang="zh-TW" altLang="en-US" sz="2800" b="1" dirty="0" smtClean="0">
                <a:latin typeface="微軟正黑體" pitchFamily="34" charset="-120"/>
                <a:ea typeface="微軟正黑體" pitchFamily="34" charset="-120"/>
              </a:rPr>
              <a:t>　     信任和士氣</a:t>
            </a:r>
          </a:p>
        </p:txBody>
      </p:sp>
    </p:spTree>
    <p:extLst>
      <p:ext uri="{BB962C8B-B14F-4D97-AF65-F5344CB8AC3E}">
        <p14:creationId xmlns:p14="http://schemas.microsoft.com/office/powerpoint/2010/main" val="701654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63490"/>
                                        </p:tgtEl>
                                        <p:attrNameLst>
                                          <p:attrName>style.visibility</p:attrName>
                                        </p:attrNameLst>
                                      </p:cBhvr>
                                      <p:to>
                                        <p:strVal val="visible"/>
                                      </p:to>
                                    </p:set>
                                    <p:animEffect transition="in" filter="box(in)">
                                      <p:cBhvr>
                                        <p:cTn id="7" dur="500"/>
                                        <p:tgtEl>
                                          <p:spTgt spid="6349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8" fill="hold" nodeType="afterGroup">
                            <p:stCondLst>
                              <p:cond delay="1500"/>
                            </p:stCondLst>
                            <p:childTnLst>
                              <p:par>
                                <p:cTn id="9" presetID="9" presetClass="entr" presetSubtype="0" fill="hold" grpId="0" nodeType="afterEffect">
                                  <p:stCondLst>
                                    <p:cond delay="0"/>
                                  </p:stCondLst>
                                  <p:childTnLst>
                                    <p:set>
                                      <p:cBhvr>
                                        <p:cTn id="10" dur="1" fill="hold">
                                          <p:stCondLst>
                                            <p:cond delay="0"/>
                                          </p:stCondLst>
                                        </p:cTn>
                                        <p:tgtEl>
                                          <p:spTgt spid="63491">
                                            <p:txEl>
                                              <p:pRg st="0" end="0"/>
                                            </p:txEl>
                                          </p:spTgt>
                                        </p:tgtEl>
                                        <p:attrNameLst>
                                          <p:attrName>style.visibility</p:attrName>
                                        </p:attrNameLst>
                                      </p:cBhvr>
                                      <p:to>
                                        <p:strVal val="visible"/>
                                      </p:to>
                                    </p:set>
                                    <p:animEffect transition="in" filter="dissolve">
                                      <p:cBhvr>
                                        <p:cTn id="11" dur="500"/>
                                        <p:tgtEl>
                                          <p:spTgt spid="63491">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par>
                          <p:cTn id="12" fill="hold" nodeType="afterGroup">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63491">
                                            <p:txEl>
                                              <p:pRg st="1" end="1"/>
                                            </p:txEl>
                                          </p:spTgt>
                                        </p:tgtEl>
                                        <p:attrNameLst>
                                          <p:attrName>style.visibility</p:attrName>
                                        </p:attrNameLst>
                                      </p:cBhvr>
                                      <p:to>
                                        <p:strVal val="visible"/>
                                      </p:to>
                                    </p:set>
                                    <p:animEffect transition="in" filter="dissolve">
                                      <p:cBhvr>
                                        <p:cTn id="15" dur="500"/>
                                        <p:tgtEl>
                                          <p:spTgt spid="63491">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childTnLst>
                          </p:cTn>
                        </p:par>
                        <p:par>
                          <p:cTn id="16" fill="hold" nodeType="afterGroup">
                            <p:stCondLst>
                              <p:cond delay="2500"/>
                            </p:stCondLst>
                            <p:childTnLst>
                              <p:par>
                                <p:cTn id="17" presetID="9" presetClass="entr" presetSubtype="0" fill="hold" grpId="0" nodeType="after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Effect transition="in" filter="dissolve">
                                      <p:cBhvr>
                                        <p:cTn id="19" dur="500"/>
                                        <p:tgtEl>
                                          <p:spTgt spid="63491">
                                            <p:txEl>
                                              <p:pRg st="2" end="2"/>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par>
                          <p:cTn id="20" fill="hold" nodeType="afterGroup">
                            <p:stCondLst>
                              <p:cond delay="3000"/>
                            </p:stCondLst>
                            <p:childTnLst>
                              <p:par>
                                <p:cTn id="21" presetID="9" presetClass="entr" presetSubtype="0" fill="hold" grpId="0" nodeType="afterEffect">
                                  <p:stCondLst>
                                    <p:cond delay="0"/>
                                  </p:stCondLst>
                                  <p:childTnLst>
                                    <p:set>
                                      <p:cBhvr>
                                        <p:cTn id="22" dur="1" fill="hold">
                                          <p:stCondLst>
                                            <p:cond delay="0"/>
                                          </p:stCondLst>
                                        </p:cTn>
                                        <p:tgtEl>
                                          <p:spTgt spid="63491">
                                            <p:txEl>
                                              <p:pRg st="3" end="3"/>
                                            </p:txEl>
                                          </p:spTgt>
                                        </p:tgtEl>
                                        <p:attrNameLst>
                                          <p:attrName>style.visibility</p:attrName>
                                        </p:attrNameLst>
                                      </p:cBhvr>
                                      <p:to>
                                        <p:strVal val="visible"/>
                                      </p:to>
                                    </p:set>
                                    <p:animEffect transition="in" filter="dissolve">
                                      <p:cBhvr>
                                        <p:cTn id="23" dur="500"/>
                                        <p:tgtEl>
                                          <p:spTgt spid="63491">
                                            <p:txEl>
                                              <p:pRg st="3" end="3"/>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par>
                          <p:cTn id="24" fill="hold" nodeType="afterGroup">
                            <p:stCondLst>
                              <p:cond delay="3500"/>
                            </p:stCondLst>
                            <p:childTnLst>
                              <p:par>
                                <p:cTn id="25" presetID="9" presetClass="entr" presetSubtype="0" fill="hold" grpId="0" nodeType="after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dissolve">
                                      <p:cBhvr>
                                        <p:cTn id="27" dur="500"/>
                                        <p:tgtEl>
                                          <p:spTgt spid="6349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par>
                          <p:cTn id="28" fill="hold" nodeType="afterGroup">
                            <p:stCondLst>
                              <p:cond delay="4000"/>
                            </p:stCondLst>
                            <p:childTnLst>
                              <p:par>
                                <p:cTn id="29" presetID="9" presetClass="entr" presetSubtype="0" fill="hold" grpId="0" nodeType="afterEffect">
                                  <p:stCondLst>
                                    <p:cond delay="0"/>
                                  </p:stCondLst>
                                  <p:childTnLst>
                                    <p:set>
                                      <p:cBhvr>
                                        <p:cTn id="30" dur="1" fill="hold">
                                          <p:stCondLst>
                                            <p:cond delay="0"/>
                                          </p:stCondLst>
                                        </p:cTn>
                                        <p:tgtEl>
                                          <p:spTgt spid="63491">
                                            <p:txEl>
                                              <p:pRg st="5" end="5"/>
                                            </p:txEl>
                                          </p:spTgt>
                                        </p:tgtEl>
                                        <p:attrNameLst>
                                          <p:attrName>style.visibility</p:attrName>
                                        </p:attrNameLst>
                                      </p:cBhvr>
                                      <p:to>
                                        <p:strVal val="visible"/>
                                      </p:to>
                                    </p:set>
                                    <p:animEffect transition="in" filter="dissolve">
                                      <p:cBhvr>
                                        <p:cTn id="31" dur="500"/>
                                        <p:tgtEl>
                                          <p:spTgt spid="63491">
                                            <p:txEl>
                                              <p:pRg st="5" end="5"/>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type.wav"/>
                                        </p:tgtEl>
                                      </p:cMediaNode>
                                    </p:audio>
                                  </p:subTnLst>
                                </p:cTn>
                              </p:par>
                            </p:childTnLst>
                          </p:cTn>
                        </p:par>
                        <p:par>
                          <p:cTn id="32" fill="hold" nodeType="afterGroup">
                            <p:stCondLst>
                              <p:cond delay="4500"/>
                            </p:stCondLst>
                            <p:childTnLst>
                              <p:par>
                                <p:cTn id="33" presetID="9" presetClass="entr" presetSubtype="0" fill="hold" grpId="0" nodeType="afterEffect">
                                  <p:stCondLst>
                                    <p:cond delay="0"/>
                                  </p:stCondLst>
                                  <p:childTnLst>
                                    <p:set>
                                      <p:cBhvr>
                                        <p:cTn id="34" dur="1" fill="hold">
                                          <p:stCondLst>
                                            <p:cond delay="0"/>
                                          </p:stCondLst>
                                        </p:cTn>
                                        <p:tgtEl>
                                          <p:spTgt spid="63491">
                                            <p:txEl>
                                              <p:pRg st="6" end="6"/>
                                            </p:txEl>
                                          </p:spTgt>
                                        </p:tgtEl>
                                        <p:attrNameLst>
                                          <p:attrName>style.visibility</p:attrName>
                                        </p:attrNameLst>
                                      </p:cBhvr>
                                      <p:to>
                                        <p:strVal val="visible"/>
                                      </p:to>
                                    </p:set>
                                    <p:animEffect transition="in" filter="dissolve">
                                      <p:cBhvr>
                                        <p:cTn id="35" dur="500"/>
                                        <p:tgtEl>
                                          <p:spTgt spid="6349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par>
                          <p:cTn id="36" fill="hold" nodeType="afterGroup">
                            <p:stCondLst>
                              <p:cond delay="5000"/>
                            </p:stCondLst>
                            <p:childTnLst>
                              <p:par>
                                <p:cTn id="37" presetID="9" presetClass="entr" presetSubtype="0" fill="hold" grpId="0" nodeType="afterEffect">
                                  <p:stCondLst>
                                    <p:cond delay="0"/>
                                  </p:stCondLst>
                                  <p:childTnLst>
                                    <p:set>
                                      <p:cBhvr>
                                        <p:cTn id="38" dur="1" fill="hold">
                                          <p:stCondLst>
                                            <p:cond delay="0"/>
                                          </p:stCondLst>
                                        </p:cTn>
                                        <p:tgtEl>
                                          <p:spTgt spid="63491">
                                            <p:txEl>
                                              <p:pRg st="7" end="7"/>
                                            </p:txEl>
                                          </p:spTgt>
                                        </p:tgtEl>
                                        <p:attrNameLst>
                                          <p:attrName>style.visibility</p:attrName>
                                        </p:attrNameLst>
                                      </p:cBhvr>
                                      <p:to>
                                        <p:strVal val="visible"/>
                                      </p:to>
                                    </p:set>
                                    <p:animEffect transition="in" filter="dissolve">
                                      <p:cBhvr>
                                        <p:cTn id="39" dur="500"/>
                                        <p:tgtEl>
                                          <p:spTgt spid="63491">
                                            <p:txEl>
                                              <p:pRg st="7" end="7"/>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2" name="type.wav"/>
                                        </p:tgtEl>
                                      </p:cMediaNode>
                                    </p:audio>
                                  </p:subTnLst>
                                </p:cTn>
                              </p:par>
                            </p:childTnLst>
                          </p:cTn>
                        </p:par>
                        <p:par>
                          <p:cTn id="40" fill="hold" nodeType="afterGroup">
                            <p:stCondLst>
                              <p:cond delay="5500"/>
                            </p:stCondLst>
                            <p:childTnLst>
                              <p:par>
                                <p:cTn id="41" presetID="9" presetClass="entr" presetSubtype="0" fill="hold" grpId="0" nodeType="afterEffect">
                                  <p:stCondLst>
                                    <p:cond delay="0"/>
                                  </p:stCondLst>
                                  <p:childTnLst>
                                    <p:set>
                                      <p:cBhvr>
                                        <p:cTn id="42" dur="1" fill="hold">
                                          <p:stCondLst>
                                            <p:cond delay="0"/>
                                          </p:stCondLst>
                                        </p:cTn>
                                        <p:tgtEl>
                                          <p:spTgt spid="63491">
                                            <p:txEl>
                                              <p:pRg st="8" end="8"/>
                                            </p:txEl>
                                          </p:spTgt>
                                        </p:tgtEl>
                                        <p:attrNameLst>
                                          <p:attrName>style.visibility</p:attrName>
                                        </p:attrNameLst>
                                      </p:cBhvr>
                                      <p:to>
                                        <p:strVal val="visible"/>
                                      </p:to>
                                    </p:set>
                                    <p:animEffect transition="in" filter="dissolve">
                                      <p:cBhvr>
                                        <p:cTn id="43" dur="500"/>
                                        <p:tgtEl>
                                          <p:spTgt spid="63491">
                                            <p:txEl>
                                              <p:pRg st="8" end="8"/>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type.wav"/>
                                        </p:tgtEl>
                                      </p:cMediaNode>
                                    </p:audio>
                                  </p:subTnLst>
                                </p:cTn>
                              </p:par>
                            </p:childTnLst>
                          </p:cTn>
                        </p:par>
                        <p:par>
                          <p:cTn id="44" fill="hold" nodeType="afterGroup">
                            <p:stCondLst>
                              <p:cond delay="6000"/>
                            </p:stCondLst>
                            <p:childTnLst>
                              <p:par>
                                <p:cTn id="45" presetID="9" presetClass="entr" presetSubtype="0" fill="hold" grpId="0" nodeType="afterEffect">
                                  <p:stCondLst>
                                    <p:cond delay="0"/>
                                  </p:stCondLst>
                                  <p:childTnLst>
                                    <p:set>
                                      <p:cBhvr>
                                        <p:cTn id="46" dur="1" fill="hold">
                                          <p:stCondLst>
                                            <p:cond delay="0"/>
                                          </p:stCondLst>
                                        </p:cTn>
                                        <p:tgtEl>
                                          <p:spTgt spid="63491">
                                            <p:txEl>
                                              <p:pRg st="9" end="9"/>
                                            </p:txEl>
                                          </p:spTgt>
                                        </p:tgtEl>
                                        <p:attrNameLst>
                                          <p:attrName>style.visibility</p:attrName>
                                        </p:attrNameLst>
                                      </p:cBhvr>
                                      <p:to>
                                        <p:strVal val="visible"/>
                                      </p:to>
                                    </p:set>
                                    <p:animEffect transition="in" filter="dissolve">
                                      <p:cBhvr>
                                        <p:cTn id="47" dur="500"/>
                                        <p:tgtEl>
                                          <p:spTgt spid="63491">
                                            <p:txEl>
                                              <p:pRg st="9" end="9"/>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115888"/>
            <a:ext cx="7772400" cy="1143000"/>
          </a:xfrm>
        </p:spPr>
        <p:txBody>
          <a:bodyPr/>
          <a:lstStyle/>
          <a:p>
            <a:pPr eaLnBrk="1" hangingPunct="1">
              <a:defRPr/>
            </a:pPr>
            <a:r>
              <a:rPr lang="zh-TW" altLang="en-US" b="1" u="sng" dirty="0" smtClean="0">
                <a:solidFill>
                  <a:srgbClr val="FF0000"/>
                </a:solidFill>
                <a:latin typeface="微軟正黑體" pitchFamily="34" charset="-120"/>
                <a:ea typeface="微軟正黑體" pitchFamily="34" charset="-120"/>
              </a:rPr>
              <a:t>大家來找碴</a:t>
            </a:r>
            <a:r>
              <a:rPr lang="en-US" altLang="zh-TW" b="1" u="sng" dirty="0" smtClean="0">
                <a:solidFill>
                  <a:srgbClr val="FF0000"/>
                </a:solidFill>
                <a:latin typeface="微軟正黑體" pitchFamily="34" charset="-120"/>
                <a:ea typeface="微軟正黑體" pitchFamily="34" charset="-120"/>
              </a:rPr>
              <a:t>( I )</a:t>
            </a:r>
            <a:endParaRPr lang="zh-TW" altLang="en-US" dirty="0">
              <a:solidFill>
                <a:srgbClr val="FF0000"/>
              </a:solidFill>
              <a:latin typeface="微軟正黑體" pitchFamily="34" charset="-120"/>
              <a:ea typeface="微軟正黑體" pitchFamily="34" charset="-120"/>
            </a:endParaRPr>
          </a:p>
        </p:txBody>
      </p:sp>
      <p:sp>
        <p:nvSpPr>
          <p:cNvPr id="3" name="內容版面配置區 2"/>
          <p:cNvSpPr>
            <a:spLocks noGrp="1"/>
          </p:cNvSpPr>
          <p:nvPr>
            <p:ph idx="1"/>
          </p:nvPr>
        </p:nvSpPr>
        <p:spPr>
          <a:xfrm>
            <a:off x="685800" y="1412875"/>
            <a:ext cx="8134350" cy="5111750"/>
          </a:xfrm>
        </p:spPr>
        <p:txBody>
          <a:bodyPr/>
          <a:lstStyle/>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1</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．生產目標由</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50,000</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pcs</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月提升到</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70,000</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pcs/</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月</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9</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30</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日以前生產目標由</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50,000 pcs/</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月提升到</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70,000  </a:t>
            </a:r>
          </a:p>
          <a:p>
            <a:pPr marL="0" indent="0" eaLnBrk="1" hangingPunct="1">
              <a:buFont typeface="Wingdings" pitchFamily="2" charset="2"/>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pcs/</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2</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．將營業額由</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3,000</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萬提升至</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3,500</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萬美金</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12</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日以前將營業額由</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3,000</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萬提升至</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3,500</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萬美金</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3</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．在五年之內由管理部經理升任管理部協理的職位</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在五年之內具備管理部協理的能力、資格和條件</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4</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7</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日以前</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完成</a:t>
            </a:r>
            <a:r>
              <a:rPr lang="zh-TW" altLang="en-US" sz="2400" b="1" u="sng" dirty="0" smtClean="0">
                <a:effectLst>
                  <a:outerShdw blurRad="38100" dist="38100" dir="2700000" algn="tl">
                    <a:srgbClr val="000000">
                      <a:alpha val="43137"/>
                    </a:srgbClr>
                  </a:outerShdw>
                </a:effectLst>
                <a:latin typeface="微軟正黑體" pitchFamily="34" charset="-120"/>
                <a:ea typeface="微軟正黑體" pitchFamily="34" charset="-120"/>
              </a:rPr>
              <a:t>出貨標準作業流程</a:t>
            </a:r>
            <a:endParaRPr lang="en-US" altLang="zh-TW" sz="2400" b="1" u="sng"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7</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日以前完成</a:t>
            </a:r>
            <a:r>
              <a:rPr lang="zh-TW" altLang="en-US" sz="2400" b="1" u="sng"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出貨標準作業流程</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並通過上級審核</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5</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．降低客訴至</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2</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件</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月</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9</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30</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日以前降低客訴由目前的</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6</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件</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月至</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2</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件</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endParaRPr lang="zh-TW" altLang="en-US"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endParaRPr lang="zh-TW" altLang="en-US" sz="2400" b="1" dirty="0">
              <a:solidFill>
                <a:srgbClr val="FFFF00"/>
              </a:solidFill>
              <a:effectLst>
                <a:outerShdw blurRad="38100" dist="38100" dir="2700000" algn="tl">
                  <a:srgbClr val="000000">
                    <a:alpha val="43137"/>
                  </a:srgbClr>
                </a:outerShdw>
              </a:effectLst>
              <a:latin typeface="標楷體" pitchFamily="65" charset="-120"/>
              <a:ea typeface="標楷體" pitchFamily="65" charset="-120"/>
            </a:endParaRPr>
          </a:p>
          <a:p>
            <a:pPr marL="0" indent="0" eaLnBrk="1" hangingPunct="1">
              <a:buFont typeface="Wingdings" pitchFamily="2" charset="2"/>
              <a:buNone/>
              <a:defRPr/>
            </a:pPr>
            <a:endParaRPr lang="zh-TW" altLang="en-US" sz="2400" b="1" dirty="0">
              <a:solidFill>
                <a:srgbClr val="FFFF00"/>
              </a:solidFill>
              <a:latin typeface="標楷體" pitchFamily="65" charset="-120"/>
              <a:ea typeface="標楷體" pitchFamily="65" charset="-120"/>
            </a:endParaRPr>
          </a:p>
          <a:p>
            <a:pPr marL="0" indent="0" eaLnBrk="1" hangingPunct="1">
              <a:buFont typeface="Wingdings" pitchFamily="2" charset="2"/>
              <a:buNone/>
              <a:defRPr/>
            </a:pPr>
            <a:endParaRPr lang="en-US" altLang="zh-TW" sz="2400" b="1" dirty="0">
              <a:latin typeface="標楷體" pitchFamily="65" charset="-120"/>
              <a:ea typeface="標楷體" pitchFamily="65" charset="-120"/>
            </a:endParaRPr>
          </a:p>
          <a:p>
            <a:pPr marL="0" indent="0" eaLnBrk="1" hangingPunct="1">
              <a:buFont typeface="Wingdings" pitchFamily="2" charset="2"/>
              <a:buNone/>
              <a:defRPr/>
            </a:pPr>
            <a:endParaRPr lang="en-US" altLang="zh-TW" sz="2400" dirty="0">
              <a:solidFill>
                <a:srgbClr val="FFFF00"/>
              </a:solidFill>
              <a:latin typeface="標楷體" pitchFamily="65" charset="-120"/>
              <a:ea typeface="標楷體" pitchFamily="65" charset="-120"/>
            </a:endParaRPr>
          </a:p>
          <a:p>
            <a:pPr eaLnBrk="1" hangingPunct="1">
              <a:defRPr/>
            </a:pPr>
            <a:endParaRPr lang="zh-TW" altLang="en-US" dirty="0"/>
          </a:p>
        </p:txBody>
      </p:sp>
    </p:spTree>
    <p:extLst>
      <p:ext uri="{BB962C8B-B14F-4D97-AF65-F5344CB8AC3E}">
        <p14:creationId xmlns:p14="http://schemas.microsoft.com/office/powerpoint/2010/main" val="3478948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 calcmode="lin" valueType="num">
                                      <p:cBhvr additive="base">
                                        <p:cTn id="6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188" y="3175"/>
            <a:ext cx="7772400" cy="1143000"/>
          </a:xfrm>
        </p:spPr>
        <p:txBody>
          <a:bodyPr/>
          <a:lstStyle/>
          <a:p>
            <a:pPr eaLnBrk="1" hangingPunct="1">
              <a:defRPr/>
            </a:pPr>
            <a:r>
              <a:rPr lang="zh-TW" altLang="en-US" b="1" u="sng" dirty="0" smtClean="0">
                <a:solidFill>
                  <a:srgbClr val="FF0000"/>
                </a:solidFill>
                <a:latin typeface="微軟正黑體" pitchFamily="34" charset="-120"/>
                <a:ea typeface="微軟正黑體" pitchFamily="34" charset="-120"/>
              </a:rPr>
              <a:t>大家來找碴</a:t>
            </a:r>
            <a:r>
              <a:rPr lang="en-US" altLang="zh-TW" b="1" u="sng" dirty="0" smtClean="0">
                <a:solidFill>
                  <a:srgbClr val="FF0000"/>
                </a:solidFill>
                <a:latin typeface="微軟正黑體" pitchFamily="34" charset="-120"/>
                <a:ea typeface="微軟正黑體" pitchFamily="34" charset="-120"/>
              </a:rPr>
              <a:t>( II </a:t>
            </a:r>
            <a:r>
              <a:rPr lang="en-US" altLang="zh-TW" b="1" u="sng" dirty="0">
                <a:solidFill>
                  <a:srgbClr val="FF0000"/>
                </a:solidFill>
                <a:latin typeface="微軟正黑體" pitchFamily="34" charset="-120"/>
                <a:ea typeface="微軟正黑體" pitchFamily="34" charset="-120"/>
              </a:rPr>
              <a:t>)</a:t>
            </a:r>
            <a:endParaRPr lang="zh-TW" altLang="en-US" dirty="0">
              <a:solidFill>
                <a:srgbClr val="FF0000"/>
              </a:solidFill>
              <a:latin typeface="微軟正黑體" pitchFamily="34" charset="-120"/>
              <a:ea typeface="微軟正黑體" pitchFamily="34" charset="-120"/>
            </a:endParaRPr>
          </a:p>
        </p:txBody>
      </p:sp>
      <p:sp>
        <p:nvSpPr>
          <p:cNvPr id="3" name="內容版面配置區 2"/>
          <p:cNvSpPr>
            <a:spLocks noGrp="1"/>
          </p:cNvSpPr>
          <p:nvPr>
            <p:ph idx="1"/>
          </p:nvPr>
        </p:nvSpPr>
        <p:spPr>
          <a:xfrm>
            <a:off x="539750" y="1196975"/>
            <a:ext cx="7989888" cy="5184775"/>
          </a:xfrm>
        </p:spPr>
        <p:txBody>
          <a:bodyPr/>
          <a:lstStyle/>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標楷體" pitchFamily="65" charset="-120"/>
                <a:ea typeface="標楷體" pitchFamily="65" charset="-120"/>
              </a:rPr>
              <a:t>6. </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8</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日以前培訓王小明成為基層幹部</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8</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日以前培訓王小明具備基層幹部的資格、能力</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和條件</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7. </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9</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30</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日以前降低公司營業費用</a:t>
            </a: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9</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30</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日以前降低公司的營業費用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30%</a:t>
            </a: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8. </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提升客戶滿意度</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在三個月之內降低客訴</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30%</a:t>
            </a: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9. </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12</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15</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日以前</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完成</a:t>
            </a:r>
            <a:r>
              <a:rPr lang="zh-TW" altLang="en-US" sz="2400" b="1" u="sng" dirty="0" smtClean="0">
                <a:effectLst>
                  <a:outerShdw blurRad="38100" dist="38100" dir="2700000" algn="tl">
                    <a:srgbClr val="000000">
                      <a:alpha val="43137"/>
                    </a:srgbClr>
                  </a:outerShdw>
                </a:effectLst>
                <a:latin typeface="微軟正黑體" pitchFamily="34" charset="-120"/>
                <a:ea typeface="微軟正黑體" pitchFamily="34" charset="-120"/>
              </a:rPr>
              <a:t>員工訓練手冊</a:t>
            </a:r>
            <a:endParaRPr lang="en-US" altLang="zh-TW" sz="2400" b="1" u="sng"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12</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15</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日以前完成</a:t>
            </a:r>
            <a:r>
              <a:rPr lang="zh-TW" altLang="en-US" sz="2400" b="1" u="sng"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員工訓練手冊</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並通過上級審核</a:t>
            </a:r>
            <a:endParaRPr lang="zh-TW" altLang="en-US"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10.</a:t>
            </a: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7</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日以前有效提升員工的士氣</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7</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日以前降低員工離職率</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30%</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、降低員工請事假</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的比率</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20%</a:t>
            </a:r>
            <a:endParaRPr lang="zh-TW" altLang="en-US"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r>
              <a:rPr lang="zh-TW" altLang="en-US" sz="2400" b="1" dirty="0" smtClean="0">
                <a:solidFill>
                  <a:srgbClr val="FFFF00"/>
                </a:solidFill>
                <a:latin typeface="微軟正黑體" pitchFamily="34" charset="-120"/>
                <a:ea typeface="微軟正黑體" pitchFamily="34" charset="-120"/>
              </a:rPr>
              <a:t> </a:t>
            </a:r>
            <a:endParaRPr lang="zh-TW" altLang="en-US" sz="2400" b="1" dirty="0">
              <a:solidFill>
                <a:srgbClr val="FFFF00"/>
              </a:solidFill>
              <a:latin typeface="微軟正黑體" pitchFamily="34" charset="-120"/>
              <a:ea typeface="微軟正黑體" pitchFamily="34" charset="-120"/>
            </a:endParaRPr>
          </a:p>
          <a:p>
            <a:pPr marL="0" indent="0" eaLnBrk="1" hangingPunct="1">
              <a:buFont typeface="Wingdings" pitchFamily="2" charset="2"/>
              <a:buNone/>
              <a:defRPr/>
            </a:pPr>
            <a:endParaRPr lang="zh-TW" altLang="en-US" sz="2400" b="1" dirty="0">
              <a:latin typeface="標楷體" pitchFamily="65" charset="-120"/>
              <a:ea typeface="標楷體" pitchFamily="65" charset="-120"/>
            </a:endParaRPr>
          </a:p>
          <a:p>
            <a:pPr marL="0" indent="0" eaLnBrk="1" hangingPunct="1">
              <a:buFont typeface="Wingdings" pitchFamily="2" charset="2"/>
              <a:buNone/>
              <a:defRPr/>
            </a:pPr>
            <a:endParaRPr lang="zh-TW" altLang="en-US" dirty="0"/>
          </a:p>
        </p:txBody>
      </p:sp>
    </p:spTree>
    <p:extLst>
      <p:ext uri="{BB962C8B-B14F-4D97-AF65-F5344CB8AC3E}">
        <p14:creationId xmlns:p14="http://schemas.microsoft.com/office/powerpoint/2010/main" val="3905667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additive="base">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387350"/>
            <a:ext cx="7772400" cy="1873250"/>
          </a:xfrm>
        </p:spPr>
        <p:txBody>
          <a:bodyPr/>
          <a:lstStyle/>
          <a:p>
            <a:pPr eaLnBrk="1" hangingPunct="1">
              <a:defRPr/>
            </a:pPr>
            <a:r>
              <a:rPr lang="zh-TW" altLang="en-US" sz="3600" b="1" u="sng" dirty="0" smtClean="0">
                <a:solidFill>
                  <a:srgbClr val="FFFF00"/>
                </a:solidFill>
                <a:latin typeface="微軟正黑體" pitchFamily="34" charset="-120"/>
                <a:ea typeface="微軟正黑體" pitchFamily="34" charset="-120"/>
              </a:rPr>
              <a:t>態度與行為面的要求</a:t>
            </a:r>
            <a:r>
              <a:rPr lang="en-US" altLang="zh-TW" sz="3600" b="1" u="sng" dirty="0" smtClean="0">
                <a:solidFill>
                  <a:srgbClr val="FFFF00"/>
                </a:solidFill>
                <a:latin typeface="微軟正黑體" pitchFamily="34" charset="-120"/>
                <a:ea typeface="微軟正黑體" pitchFamily="34" charset="-120"/>
              </a:rPr>
              <a:t>(I)</a:t>
            </a:r>
            <a:endParaRPr lang="zh-TW" altLang="en-US" sz="3600" b="1" u="sng" dirty="0">
              <a:solidFill>
                <a:srgbClr val="FFFF00"/>
              </a:solidFill>
              <a:latin typeface="微軟正黑體" pitchFamily="34" charset="-120"/>
              <a:ea typeface="微軟正黑體" pitchFamily="34" charset="-120"/>
            </a:endParaRPr>
          </a:p>
        </p:txBody>
      </p:sp>
      <p:sp>
        <p:nvSpPr>
          <p:cNvPr id="3" name="內容版面配置區 2"/>
          <p:cNvSpPr>
            <a:spLocks noGrp="1"/>
          </p:cNvSpPr>
          <p:nvPr>
            <p:ph idx="1"/>
          </p:nvPr>
        </p:nvSpPr>
        <p:spPr>
          <a:xfrm>
            <a:off x="611188" y="1052513"/>
            <a:ext cx="7989887" cy="5688012"/>
          </a:xfrm>
        </p:spPr>
        <p:txBody>
          <a:bodyPr/>
          <a:lstStyle/>
          <a:p>
            <a:pPr marL="0" indent="0" eaLnBrk="1" hangingPunct="1">
              <a:buClr>
                <a:srgbClr val="FF0000"/>
              </a:buClr>
              <a:buFont typeface="Wingdings" pitchFamily="2" charset="2"/>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1. </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我希望你在年底以前可以改善你的主動積極性，我覺得</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Font typeface="Wingdings" pitchFamily="2" charset="2"/>
              <a:buNone/>
              <a:defRPr/>
            </a:pP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   你的工作態度太消極了。</a:t>
            </a: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Font typeface="Wingdings" pitchFamily="2" charset="2"/>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我希望你能強化你的主動積極性，所以在</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12</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31</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日以前，   </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Font typeface="Wingdings" pitchFamily="2" charset="2"/>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你的目標是想出二項改善流程的方法並通過審核</a:t>
            </a:r>
            <a:endPar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endPar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Font typeface="Wingdings" pitchFamily="2" charset="2"/>
              <a:buNone/>
              <a:defRPr/>
            </a:pPr>
            <a:endPar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FF0000"/>
              </a:buClr>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2.</a:t>
            </a:r>
            <a:r>
              <a:rPr lang="zh-TW" altLang="en-US"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我認為你對同仁的協助不足，你常常只做好你的工作</a:t>
            </a:r>
            <a:endPar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FF0000"/>
              </a:buClr>
              <a:buNone/>
              <a:defRPr/>
            </a:pPr>
            <a:r>
              <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後就到處去聊天，我希望你有空能多協助新進同仁改</a:t>
            </a:r>
            <a:endPar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FF0000"/>
              </a:buClr>
              <a:buNone/>
              <a:defRPr/>
            </a:pPr>
            <a:r>
              <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善他們的工作技能。</a:t>
            </a:r>
            <a:endPar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FF0000"/>
              </a:buClr>
              <a:buNone/>
              <a:defRPr/>
            </a:pPr>
            <a:r>
              <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我希望你在完成工作後能多協助同仁，所以你今年的</a:t>
            </a:r>
            <a:endPar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FF0000"/>
              </a:buClr>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目標是要能協助三位新進同仁順利通過新人技能檢定</a:t>
            </a:r>
            <a:endPar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FF0000"/>
              </a:buClr>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考試</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或協助二位同仁順利通過三個月的試用期</a:t>
            </a:r>
            <a:r>
              <a:rPr lang="en-US" altLang="zh-TW"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endPar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Tree>
    <p:extLst>
      <p:ext uri="{BB962C8B-B14F-4D97-AF65-F5344CB8AC3E}">
        <p14:creationId xmlns:p14="http://schemas.microsoft.com/office/powerpoint/2010/main" val="2701898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a:xfrm>
            <a:off x="611188" y="476250"/>
            <a:ext cx="7772400" cy="1143000"/>
          </a:xfrm>
        </p:spPr>
        <p:txBody>
          <a:bodyPr/>
          <a:lstStyle/>
          <a:p>
            <a:pPr>
              <a:defRPr/>
            </a:pPr>
            <a:r>
              <a:rPr lang="zh-TW" altLang="en-US" sz="4800" b="1" dirty="0" smtClean="0">
                <a:solidFill>
                  <a:srgbClr val="FFFF00"/>
                </a:solidFill>
                <a:latin typeface="微軟正黑體" pitchFamily="34" charset="-120"/>
                <a:ea typeface="微軟正黑體" pitchFamily="34" charset="-120"/>
              </a:rPr>
              <a:t>態度</a:t>
            </a:r>
            <a:r>
              <a:rPr lang="en-US" altLang="zh-TW" sz="4800" b="1" dirty="0" smtClean="0">
                <a:solidFill>
                  <a:srgbClr val="FFFF00"/>
                </a:solidFill>
                <a:latin typeface="微軟正黑體" pitchFamily="34" charset="-120"/>
                <a:ea typeface="微軟正黑體" pitchFamily="34" charset="-120"/>
              </a:rPr>
              <a:t>&amp;</a:t>
            </a:r>
            <a:r>
              <a:rPr lang="zh-TW" altLang="en-US" sz="4800" b="1" dirty="0" smtClean="0">
                <a:solidFill>
                  <a:srgbClr val="FFFF00"/>
                </a:solidFill>
                <a:latin typeface="微軟正黑體" pitchFamily="34" charset="-120"/>
                <a:ea typeface="微軟正黑體" pitchFamily="34" charset="-120"/>
              </a:rPr>
              <a:t>行為面的要求</a:t>
            </a:r>
            <a:r>
              <a:rPr lang="en-US" altLang="zh-TW" sz="4800" b="1" dirty="0" smtClean="0">
                <a:solidFill>
                  <a:srgbClr val="FFFF00"/>
                </a:solidFill>
                <a:latin typeface="微軟正黑體" pitchFamily="34" charset="-120"/>
                <a:ea typeface="微軟正黑體" pitchFamily="34" charset="-120"/>
              </a:rPr>
              <a:t/>
            </a:r>
            <a:br>
              <a:rPr lang="en-US" altLang="zh-TW" sz="4800" b="1" dirty="0" smtClean="0">
                <a:solidFill>
                  <a:srgbClr val="FFFF00"/>
                </a:solidFill>
                <a:latin typeface="微軟正黑體" pitchFamily="34" charset="-120"/>
                <a:ea typeface="微軟正黑體" pitchFamily="34" charset="-120"/>
              </a:rPr>
            </a:br>
            <a:r>
              <a:rPr lang="zh-TW" altLang="en-US" sz="4800" b="1" dirty="0" smtClean="0">
                <a:solidFill>
                  <a:srgbClr val="FFFF00"/>
                </a:solidFill>
                <a:latin typeface="微軟正黑體" pitchFamily="34" charset="-120"/>
                <a:ea typeface="微軟正黑體" pitchFamily="34" charset="-120"/>
              </a:rPr>
              <a:t>基本原則</a:t>
            </a:r>
          </a:p>
        </p:txBody>
      </p:sp>
      <p:sp>
        <p:nvSpPr>
          <p:cNvPr id="68611" name="內容版面配置區 2"/>
          <p:cNvSpPr>
            <a:spLocks noGrp="1"/>
          </p:cNvSpPr>
          <p:nvPr>
            <p:ph idx="1"/>
          </p:nvPr>
        </p:nvSpPr>
        <p:spPr>
          <a:xfrm>
            <a:off x="755650" y="2349500"/>
            <a:ext cx="7772400" cy="4114800"/>
          </a:xfrm>
        </p:spPr>
        <p:txBody>
          <a:bodyPr/>
          <a:lstStyle/>
          <a:p>
            <a:pPr marL="0" indent="0">
              <a:buFont typeface="Wingdings" pitchFamily="2" charset="2"/>
              <a:buNone/>
              <a:defRPr/>
            </a:pPr>
            <a:r>
              <a:rPr lang="zh-TW" altLang="en-US" sz="6600" b="1" dirty="0" smtClean="0">
                <a:effectLst>
                  <a:outerShdw blurRad="38100" dist="38100" dir="2700000" algn="tl">
                    <a:srgbClr val="000000">
                      <a:alpha val="43137"/>
                    </a:srgbClr>
                  </a:outerShdw>
                </a:effectLst>
                <a:latin typeface="微軟正黑體" pitchFamily="34" charset="-120"/>
                <a:ea typeface="微軟正黑體" pitchFamily="34" charset="-120"/>
              </a:rPr>
              <a:t>不要只講感覺，而要給部屬一個有期限、可追蹤成果的任務</a:t>
            </a:r>
          </a:p>
        </p:txBody>
      </p:sp>
    </p:spTree>
    <p:extLst>
      <p:ext uri="{BB962C8B-B14F-4D97-AF65-F5344CB8AC3E}">
        <p14:creationId xmlns:p14="http://schemas.microsoft.com/office/powerpoint/2010/main" val="2716478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100013"/>
            <a:ext cx="7772400" cy="1143001"/>
          </a:xfrm>
        </p:spPr>
        <p:txBody>
          <a:bodyPr/>
          <a:lstStyle/>
          <a:p>
            <a:pPr>
              <a:defRPr/>
            </a:pPr>
            <a:r>
              <a:rPr lang="zh-TW" altLang="en-US" sz="3600" b="1" u="sng" dirty="0" smtClean="0">
                <a:solidFill>
                  <a:srgbClr val="FFFF00"/>
                </a:solidFill>
                <a:latin typeface="微軟正黑體" pitchFamily="34" charset="-120"/>
                <a:ea typeface="微軟正黑體" pitchFamily="34" charset="-120"/>
              </a:rPr>
              <a:t>態度與行為面的要求</a:t>
            </a:r>
            <a:r>
              <a:rPr lang="en-US" altLang="zh-TW" sz="3600" b="1" u="sng" dirty="0" smtClean="0">
                <a:solidFill>
                  <a:srgbClr val="FFFF00"/>
                </a:solidFill>
                <a:latin typeface="微軟正黑體" pitchFamily="34" charset="-120"/>
                <a:ea typeface="微軟正黑體" pitchFamily="34" charset="-120"/>
              </a:rPr>
              <a:t>(II)</a:t>
            </a:r>
            <a:endParaRPr lang="zh-TW" altLang="en-US" sz="3600" b="1" dirty="0">
              <a:solidFill>
                <a:srgbClr val="FFFF00"/>
              </a:solidFill>
              <a:latin typeface="微軟正黑體" pitchFamily="34" charset="-120"/>
              <a:ea typeface="微軟正黑體" pitchFamily="34" charset="-120"/>
            </a:endParaRPr>
          </a:p>
        </p:txBody>
      </p:sp>
      <p:sp>
        <p:nvSpPr>
          <p:cNvPr id="3" name="內容版面配置區 2"/>
          <p:cNvSpPr>
            <a:spLocks noGrp="1"/>
          </p:cNvSpPr>
          <p:nvPr>
            <p:ph idx="1"/>
          </p:nvPr>
        </p:nvSpPr>
        <p:spPr>
          <a:xfrm>
            <a:off x="539750" y="981075"/>
            <a:ext cx="8135938" cy="5616575"/>
          </a:xfrm>
        </p:spPr>
        <p:txBody>
          <a:bodyPr/>
          <a:lstStyle/>
          <a:p>
            <a:pPr marL="0" indent="0" eaLnBrk="1" hangingPunct="1">
              <a:buClr>
                <a:srgbClr val="FF0000"/>
              </a:buClr>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3</a:t>
            </a: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effectLst>
                  <a:outerShdw blurRad="38100" dist="38100" dir="2700000" algn="tl">
                    <a:srgbClr val="000000">
                      <a:alpha val="43137"/>
                    </a:srgbClr>
                  </a:outerShdw>
                </a:effectLst>
                <a:latin typeface="微軟正黑體" pitchFamily="34" charset="-120"/>
                <a:ea typeface="微軟正黑體" pitchFamily="34" charset="-120"/>
              </a:rPr>
              <a:t>我</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希望你能改善你的工作態度，你參與團隊的熱忱不</a:t>
            </a:r>
            <a:endPar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足，對工作的投入度也不夠，這是你今年應該多強化的</a:t>
            </a:r>
            <a:endPar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None/>
              <a:defRPr/>
            </a:pPr>
            <a:r>
              <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部份</a:t>
            </a:r>
            <a:endParaRPr lang="en-US" altLang="zh-TW" sz="2400" b="1" dirty="0">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None/>
              <a:defRPr/>
            </a:pPr>
            <a:r>
              <a:rPr lang="zh-TW" altLang="en-US" sz="2400" b="1" dirty="0">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你今年在態度面要強化的重點目標有兩項：第一</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：我</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希望你能參加</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公</a:t>
            </a:r>
            <a:endPar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None/>
              <a:defRPr/>
            </a:pP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司</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所辦的二項</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幫助</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弱勢的志工</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活動</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或參加兩項品管圈的活動</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等</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endPar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None/>
              <a:defRPr/>
            </a:pP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第二</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：在加班方面，我希望你能</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配合</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公司</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旺季</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(7</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8</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的</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需求來加班</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endPar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None/>
              <a:defRPr/>
            </a:pPr>
            <a:endPar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3366FF"/>
              </a:buClr>
              <a:buNone/>
              <a:defRPr/>
            </a:pPr>
            <a:r>
              <a:rPr lang="en-US" altLang="zh-TW" sz="2400" b="1" dirty="0" smtClean="0">
                <a:effectLst>
                  <a:outerShdw blurRad="38100" dist="38100" dir="2700000" algn="tl">
                    <a:srgbClr val="000000">
                      <a:alpha val="43137"/>
                    </a:srgbClr>
                  </a:outerShdw>
                </a:effectLst>
                <a:latin typeface="微軟正黑體" pitchFamily="34" charset="-120"/>
                <a:ea typeface="微軟正黑體" pitchFamily="34" charset="-120"/>
              </a:rPr>
              <a:t>4. </a:t>
            </a:r>
            <a:r>
              <a:rPr lang="zh-TW" altLang="en-US" sz="2400" b="1" dirty="0" smtClean="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我</a:t>
            </a:r>
            <a:r>
              <a:rPr lang="zh-TW" altLang="en-US"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認為你的單位新人離職率太高 這是你下半年</a:t>
            </a:r>
            <a:r>
              <a:rPr lang="zh-TW" altLang="en-US" sz="2400" b="1" dirty="0" smtClean="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要</a:t>
            </a:r>
            <a:r>
              <a:rPr lang="zh-TW" altLang="en-US"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改</a:t>
            </a:r>
            <a:r>
              <a:rPr lang="zh-TW" altLang="en-US" sz="2400" b="1" dirty="0" smtClean="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善的</a:t>
            </a:r>
            <a:endParaRPr lang="en-US" altLang="zh-TW" sz="2400" b="1" dirty="0" smtClean="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3366FF"/>
              </a:buClr>
              <a:buNone/>
              <a:defRPr/>
            </a:pPr>
            <a:r>
              <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400" b="1" dirty="0" smtClean="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400" b="1" dirty="0" smtClean="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rPr>
              <a:t>部份</a:t>
            </a:r>
            <a:endParaRPr lang="en-US" altLang="zh-TW" sz="2400" b="1" dirty="0">
              <a:solidFill>
                <a:srgbClr val="FFFFFF"/>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3366FF"/>
              </a:buClr>
              <a:buNone/>
              <a:defRPr/>
            </a:pPr>
            <a:r>
              <a:rPr lang="en-US" altLang="zh-TW" sz="24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我希望你的單位新人的離職率在今年的</a:t>
            </a: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12</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月底以前</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能由</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目前的</a:t>
            </a: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50%</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降</a:t>
            </a:r>
            <a:endPar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3366FF"/>
              </a:buClr>
              <a:buNone/>
              <a:defRPr/>
            </a:pP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到</a:t>
            </a: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15%</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所以在七月底以前請你想</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出改善</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的方法並和我討論。</a:t>
            </a: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這</a:t>
            </a:r>
            <a:endPar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lvl="0" indent="0" eaLnBrk="1" hangingPunct="1">
              <a:buClr>
                <a:srgbClr val="3366FF"/>
              </a:buClr>
              <a:buNone/>
              <a:defRPr/>
            </a:pPr>
            <a:r>
              <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en-US" altLang="zh-TW"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是</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你下半年績效表現</a:t>
            </a:r>
            <a:r>
              <a:rPr lang="zh-TW" altLang="en-US" sz="20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的重要</a:t>
            </a:r>
            <a:r>
              <a:rPr lang="zh-TW" altLang="en-US"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指標之一。</a:t>
            </a:r>
            <a:endParaRPr lang="en-US" altLang="zh-TW" sz="2000"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marL="0" indent="0" eaLnBrk="1" hangingPunct="1">
              <a:buClr>
                <a:srgbClr val="FF0000"/>
              </a:buClr>
              <a:buFont typeface="Wingdings" pitchFamily="2" charset="2"/>
              <a:buNone/>
              <a:defRPr/>
            </a:pPr>
            <a:endParaRPr lang="en-US" altLang="zh-TW" sz="2400" b="1" dirty="0">
              <a:solidFill>
                <a:srgbClr val="FFFF00"/>
              </a:solidFill>
              <a:effectLst>
                <a:outerShdw blurRad="38100" dist="38100" dir="2700000" algn="tl">
                  <a:srgbClr val="000000">
                    <a:alpha val="43137"/>
                  </a:srgbClr>
                </a:outerShdw>
              </a:effectLst>
              <a:latin typeface="標楷體" pitchFamily="65" charset="-120"/>
              <a:ea typeface="標楷體" pitchFamily="65" charset="-120"/>
            </a:endParaRPr>
          </a:p>
          <a:p>
            <a:pPr marL="0" indent="0" eaLnBrk="1" hangingPunct="1">
              <a:buFont typeface="Wingdings" pitchFamily="2" charset="2"/>
              <a:buNone/>
              <a:defRPr/>
            </a:pPr>
            <a:endParaRPr lang="zh-TW" altLang="en-US" sz="1600" b="1" dirty="0">
              <a:solidFill>
                <a:srgbClr val="FFFF00"/>
              </a:solidFill>
              <a:effectLst>
                <a:outerShdw blurRad="38100" dist="38100" dir="2700000" algn="tl">
                  <a:srgbClr val="000000">
                    <a:alpha val="43137"/>
                  </a:srgbClr>
                </a:outerShdw>
              </a:effectLst>
              <a:latin typeface="標楷體" pitchFamily="65" charset="-120"/>
              <a:ea typeface="標楷體" pitchFamily="65" charset="-120"/>
            </a:endParaRPr>
          </a:p>
          <a:p>
            <a:pPr marL="0" indent="0" eaLnBrk="1" hangingPunct="1">
              <a:buClr>
                <a:srgbClr val="FF0000"/>
              </a:buClr>
              <a:buFont typeface="Wingdings" pitchFamily="2" charset="2"/>
              <a:buNone/>
              <a:defRPr/>
            </a:pPr>
            <a:r>
              <a:rPr lang="zh-TW" altLang="en-US" sz="2400" b="1" dirty="0" smtClean="0">
                <a:effectLst>
                  <a:outerShdw blurRad="38100" dist="38100" dir="2700000" algn="tl">
                    <a:srgbClr val="000000">
                      <a:alpha val="43137"/>
                    </a:srgbClr>
                  </a:outerShdw>
                </a:effectLst>
                <a:latin typeface="標楷體" pitchFamily="65" charset="-120"/>
                <a:ea typeface="標楷體" pitchFamily="65" charset="-120"/>
              </a:rPr>
              <a:t> </a:t>
            </a:r>
            <a:endParaRPr lang="zh-TW" altLang="en-US" sz="2400" dirty="0"/>
          </a:p>
        </p:txBody>
      </p:sp>
    </p:spTree>
    <p:extLst>
      <p:ext uri="{BB962C8B-B14F-4D97-AF65-F5344CB8AC3E}">
        <p14:creationId xmlns:p14="http://schemas.microsoft.com/office/powerpoint/2010/main" val="605596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404813"/>
            <a:ext cx="7772400" cy="1144587"/>
          </a:xfrm>
        </p:spPr>
        <p:txBody>
          <a:bodyPr/>
          <a:lstStyle/>
          <a:p>
            <a:pPr>
              <a:defRPr/>
            </a:pPr>
            <a:r>
              <a:rPr lang="zh-TW" altLang="en-US" b="1" u="sng" dirty="0" smtClean="0">
                <a:solidFill>
                  <a:srgbClr val="FFFF00"/>
                </a:solidFill>
                <a:latin typeface="微軟正黑體" panose="020B0604030504040204" pitchFamily="34" charset="-120"/>
                <a:ea typeface="微軟正黑體" panose="020B0604030504040204" pitchFamily="34" charset="-120"/>
              </a:rPr>
              <a:t>明確表達練習</a:t>
            </a:r>
            <a:endParaRPr lang="zh-TW" altLang="en-US" b="1" u="sng" dirty="0">
              <a:solidFill>
                <a:srgbClr val="FFFF00"/>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714375" y="1700213"/>
            <a:ext cx="7772400" cy="4395787"/>
          </a:xfrm>
        </p:spPr>
        <p:txBody>
          <a:bodyPr/>
          <a:lstStyle/>
          <a:p>
            <a:pPr marL="513987" indent="-513987">
              <a:buClr>
                <a:schemeClr val="tx1"/>
              </a:buClr>
              <a:buFont typeface="+mj-lt"/>
              <a:buAutoNum type="arabicPeriod"/>
              <a:defRPr/>
            </a:pPr>
            <a:r>
              <a:rPr lang="zh-TW" altLang="en-US"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員工配合度不佳，常常不願意協助同仁解決工作上的問題</a:t>
            </a:r>
            <a:endParaRPr lang="en-US" altLang="zh-TW"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3987" indent="-513987">
              <a:buClr>
                <a:schemeClr val="tx1"/>
              </a:buClr>
              <a:buFont typeface="+mj-lt"/>
              <a:buAutoNum type="arabicPeriod"/>
              <a:defRPr/>
            </a:pPr>
            <a:r>
              <a:rPr lang="zh-TW" altLang="en-US"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員工人和不佳，缺乏團隊精神。</a:t>
            </a:r>
            <a:endParaRPr lang="en-US" altLang="zh-TW"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3987" indent="-513987">
              <a:buClr>
                <a:schemeClr val="tx1"/>
              </a:buClr>
              <a:buFont typeface="+mj-lt"/>
              <a:buAutoNum type="arabicPeriod"/>
              <a:defRPr/>
            </a:pPr>
            <a:r>
              <a:rPr lang="zh-TW" altLang="en-US"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員工粗心大意，在工作上常犯錯誤</a:t>
            </a:r>
            <a:endParaRPr lang="en-US" altLang="zh-TW"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0" indent="0">
              <a:buClr>
                <a:schemeClr val="tx1"/>
              </a:buClr>
              <a:buFont typeface="Wingdings" pitchFamily="2" charset="2"/>
              <a:buNone/>
              <a:defRPr/>
            </a:pPr>
            <a:r>
              <a:rPr lang="en-US" altLang="zh-TW"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4. </a:t>
            </a:r>
            <a:r>
              <a:rPr lang="zh-TW" altLang="en-US"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員工被動消極，主管說多少就做多   </a:t>
            </a:r>
            <a:endParaRPr lang="en-US" altLang="zh-TW"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0" indent="0">
              <a:buClr>
                <a:schemeClr val="tx1"/>
              </a:buClr>
              <a:buFont typeface="Wingdings" pitchFamily="2" charset="2"/>
              <a:buNone/>
              <a:defRPr/>
            </a:pPr>
            <a:r>
              <a:rPr lang="en-US" altLang="zh-TW"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少，不說就不做。</a:t>
            </a:r>
            <a:endParaRPr lang="en-US" altLang="zh-TW"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4850" y="1846263"/>
            <a:ext cx="7781925" cy="830262"/>
          </a:xfrm>
          <a:prstGeom prst="rect">
            <a:avLst/>
          </a:prstGeom>
          <a:solidFill>
            <a:srgbClr val="FFFF00"/>
          </a:solidFill>
          <a:ln>
            <a:solidFill>
              <a:srgbClr val="800000"/>
            </a:solidFill>
          </a:ln>
        </p:spPr>
        <p:txBody>
          <a:bodyPr wrap="none" lIns="91375" tIns="45690" rIns="91375" bIns="45690">
            <a:spAutoFit/>
          </a:bodyPr>
          <a:lstStyle/>
          <a:p>
            <a:pPr marL="513987" indent="-513987">
              <a:buFont typeface="+mj-lt"/>
              <a:buAutoNum type="arabicPeriod"/>
              <a:defRPr/>
            </a:pP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你今年的目標是要六月底以前協助同仁克服三個專案</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defRPr/>
            </a:pP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上的問題並順利的在期限內完成並通過審核。</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704850" y="2781300"/>
            <a:ext cx="8080375" cy="830263"/>
          </a:xfrm>
          <a:prstGeom prst="rect">
            <a:avLst/>
          </a:prstGeom>
          <a:solidFill>
            <a:srgbClr val="FFFF00"/>
          </a:solidFill>
          <a:ln>
            <a:solidFill>
              <a:srgbClr val="800000"/>
            </a:solidFill>
          </a:ln>
        </p:spPr>
        <p:txBody>
          <a:bodyPr wrap="none" lIns="91375" tIns="45690" rIns="91375" bIns="45690">
            <a:spAutoFit/>
          </a:bodyPr>
          <a:lstStyle/>
          <a:p>
            <a:pPr marL="513987" indent="-513987">
              <a:buFont typeface="+mj-lt"/>
              <a:buAutoNum type="arabicPeriod" startAt="2"/>
              <a:defRPr/>
            </a:pP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你今年的目標是要在</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12</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31</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日以前主導</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個品管圈的活</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defRPr/>
            </a:pP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動，並在期限之內提出具體的改善成果並通過審核。</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701675" y="3789363"/>
            <a:ext cx="7781925" cy="831850"/>
          </a:xfrm>
          <a:prstGeom prst="rect">
            <a:avLst/>
          </a:prstGeom>
          <a:solidFill>
            <a:srgbClr val="FFFF00"/>
          </a:solidFill>
          <a:ln>
            <a:solidFill>
              <a:srgbClr val="800000"/>
            </a:solidFill>
          </a:ln>
        </p:spPr>
        <p:txBody>
          <a:bodyPr wrap="none" lIns="91375" tIns="45690" rIns="91375" bIns="45690">
            <a:spAutoFit/>
          </a:bodyPr>
          <a:lstStyle/>
          <a:p>
            <a:pPr marL="513987" indent="-513987">
              <a:buClr>
                <a:srgbClr val="000000"/>
              </a:buClr>
              <a:buFont typeface="+mj-lt"/>
              <a:buAutoNum type="arabicPeriod" startAt="3"/>
              <a:defRPr/>
            </a:pP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你今年的目標是要減少錯誤率，所以在六月底以前，</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buClr>
                <a:srgbClr val="000000"/>
              </a:buClr>
              <a:defRPr/>
            </a:pP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你要將</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的錯誤率由</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4</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件</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月降到</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件</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704850" y="4841875"/>
            <a:ext cx="7691438" cy="831850"/>
          </a:xfrm>
          <a:prstGeom prst="rect">
            <a:avLst/>
          </a:prstGeom>
          <a:solidFill>
            <a:srgbClr val="FFFF00"/>
          </a:solidFill>
          <a:ln>
            <a:solidFill>
              <a:srgbClr val="800000"/>
            </a:solidFill>
          </a:ln>
        </p:spPr>
        <p:txBody>
          <a:bodyPr wrap="none" lIns="91375" tIns="45690" rIns="91375" bIns="45690">
            <a:spAutoFit/>
          </a:bodyPr>
          <a:lstStyle/>
          <a:p>
            <a:pPr marL="456878" indent="-456878">
              <a:buFontTx/>
              <a:buAutoNum type="arabicPeriod" startAt="4"/>
              <a:defRPr/>
            </a:pP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你今年的目標是要完成下列</a:t>
            </a: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專案；除此之外，你  </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defRPr/>
            </a:pPr>
            <a:r>
              <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還要針對下列兩項工作提出改善建議並通過審核。</a:t>
            </a:r>
            <a:endParaRPr lang="en-US" altLang="zh-TW" sz="2400" b="1"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26812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684213" y="476250"/>
            <a:ext cx="7772400" cy="1143000"/>
          </a:xfrm>
        </p:spPr>
        <p:txBody>
          <a:bodyPr/>
          <a:lstStyle/>
          <a:p>
            <a:pPr eaLnBrk="1" hangingPunct="1">
              <a:defRPr/>
            </a:pPr>
            <a:r>
              <a:rPr lang="zh-TW" altLang="en-US" sz="4800" b="1" u="sng" dirty="0" smtClean="0">
                <a:solidFill>
                  <a:schemeClr val="folHlink"/>
                </a:solidFill>
                <a:latin typeface="微軟正黑體" pitchFamily="34" charset="-120"/>
                <a:ea typeface="微軟正黑體" pitchFamily="34" charset="-120"/>
              </a:rPr>
              <a:t>凝聚團隊共識的實務作法</a:t>
            </a:r>
          </a:p>
        </p:txBody>
      </p:sp>
      <p:sp>
        <p:nvSpPr>
          <p:cNvPr id="761859" name="Rectangle 3"/>
          <p:cNvSpPr>
            <a:spLocks noGrp="1" noChangeArrowheads="1"/>
          </p:cNvSpPr>
          <p:nvPr>
            <p:ph type="body" idx="1"/>
          </p:nvPr>
        </p:nvSpPr>
        <p:spPr>
          <a:effectLst>
            <a:outerShdw dist="35921" dir="2700000" algn="ctr" rotWithShape="0">
              <a:schemeClr val="bg2"/>
            </a:outerShdw>
          </a:effectLst>
        </p:spPr>
        <p:txBody>
          <a:bodyPr/>
          <a:lstStyle/>
          <a:p>
            <a:pPr eaLnBrk="1" hangingPunct="1">
              <a:lnSpc>
                <a:spcPct val="90000"/>
              </a:lnSpc>
              <a:buClr>
                <a:schemeClr val="hlink"/>
              </a:buClr>
              <a:buFont typeface="Wingdings" pitchFamily="2" charset="2"/>
              <a:buChar char="p"/>
            </a:pPr>
            <a:r>
              <a:rPr lang="zh-TW" altLang="en-US" sz="3600" b="1" dirty="0" smtClean="0">
                <a:latin typeface="微軟正黑體" pitchFamily="34" charset="-120"/>
                <a:ea typeface="微軟正黑體" pitchFamily="34" charset="-120"/>
              </a:rPr>
              <a:t> 給予團隊具體明確的目標</a:t>
            </a:r>
          </a:p>
          <a:p>
            <a:pPr eaLnBrk="1" hangingPunct="1">
              <a:lnSpc>
                <a:spcPct val="90000"/>
              </a:lnSpc>
              <a:buClr>
                <a:schemeClr val="hlink"/>
              </a:buClr>
              <a:buFont typeface="Wingdings" pitchFamily="2" charset="2"/>
              <a:buChar char="p"/>
            </a:pPr>
            <a:r>
              <a:rPr lang="zh-TW" altLang="en-US" sz="3600" b="1" dirty="0" smtClean="0">
                <a:latin typeface="微軟正黑體" pitchFamily="34" charset="-120"/>
                <a:ea typeface="微軟正黑體" pitchFamily="34" charset="-120"/>
              </a:rPr>
              <a:t> 經常且持續的溝通與宣導個人對團 </a:t>
            </a:r>
            <a:endParaRPr lang="en-US" altLang="zh-TW" sz="3600" b="1" dirty="0" smtClean="0">
              <a:latin typeface="微軟正黑體" pitchFamily="34" charset="-120"/>
              <a:ea typeface="微軟正黑體" pitchFamily="34" charset="-120"/>
            </a:endParaRPr>
          </a:p>
          <a:p>
            <a:pPr marL="0" indent="0" eaLnBrk="1" hangingPunct="1">
              <a:lnSpc>
                <a:spcPct val="90000"/>
              </a:lnSpc>
              <a:buClr>
                <a:schemeClr val="hlink"/>
              </a:buClr>
              <a:buNone/>
            </a:pPr>
            <a:r>
              <a:rPr lang="en-US" altLang="zh-TW" sz="3600" b="1" dirty="0">
                <a:latin typeface="微軟正黑體" pitchFamily="34" charset="-120"/>
                <a:ea typeface="微軟正黑體" pitchFamily="34" charset="-120"/>
              </a:rPr>
              <a:t> </a:t>
            </a:r>
            <a:r>
              <a:rPr lang="en-US" altLang="zh-TW" sz="3600" b="1" dirty="0" smtClean="0">
                <a:latin typeface="微軟正黑體" pitchFamily="34" charset="-120"/>
                <a:ea typeface="微軟正黑體" pitchFamily="34" charset="-120"/>
              </a:rPr>
              <a:t>   </a:t>
            </a:r>
            <a:r>
              <a:rPr lang="zh-TW" altLang="en-US" sz="3600" b="1" dirty="0" smtClean="0">
                <a:latin typeface="微軟正黑體" pitchFamily="34" charset="-120"/>
                <a:ea typeface="微軟正黑體" pitchFamily="34" charset="-120"/>
              </a:rPr>
              <a:t>隊的理念和價值觀。</a:t>
            </a:r>
          </a:p>
          <a:p>
            <a:pPr eaLnBrk="1" hangingPunct="1">
              <a:lnSpc>
                <a:spcPct val="90000"/>
              </a:lnSpc>
              <a:buClr>
                <a:schemeClr val="hlink"/>
              </a:buClr>
              <a:buFont typeface="Wingdings" pitchFamily="2" charset="2"/>
              <a:buChar char="p"/>
            </a:pPr>
            <a:r>
              <a:rPr lang="zh-TW" altLang="en-US" sz="3600" b="1" dirty="0" smtClean="0">
                <a:latin typeface="微軟正黑體" pitchFamily="34" charset="-120"/>
                <a:ea typeface="微軟正黑體" pitchFamily="34" charset="-120"/>
              </a:rPr>
              <a:t> 強化團隊成員間相互的瞭解</a:t>
            </a:r>
          </a:p>
          <a:p>
            <a:pPr eaLnBrk="1" hangingPunct="1">
              <a:lnSpc>
                <a:spcPct val="90000"/>
              </a:lnSpc>
              <a:buClr>
                <a:schemeClr val="hlink"/>
              </a:buClr>
              <a:buFont typeface="Wingdings" pitchFamily="2" charset="2"/>
              <a:buChar char="p"/>
            </a:pPr>
            <a:r>
              <a:rPr lang="zh-TW" altLang="en-US" sz="3600" b="1" dirty="0" smtClean="0">
                <a:latin typeface="微軟正黑體" pitchFamily="34" charset="-120"/>
                <a:ea typeface="微軟正黑體" pitchFamily="34" charset="-120"/>
              </a:rPr>
              <a:t> 經常給予團隊成員相互合作的機會</a:t>
            </a:r>
          </a:p>
          <a:p>
            <a:pPr eaLnBrk="1" hangingPunct="1">
              <a:lnSpc>
                <a:spcPct val="90000"/>
              </a:lnSpc>
              <a:buClr>
                <a:schemeClr val="hlink"/>
              </a:buClr>
              <a:buFont typeface="Wingdings" pitchFamily="2" charset="2"/>
              <a:buChar char="p"/>
            </a:pPr>
            <a:r>
              <a:rPr lang="zh-TW" altLang="en-US" sz="3600" b="1" dirty="0" smtClean="0">
                <a:latin typeface="微軟正黑體" pitchFamily="34" charset="-120"/>
                <a:ea typeface="微軟正黑體" pitchFamily="34" charset="-120"/>
              </a:rPr>
              <a:t> 以身作則</a:t>
            </a:r>
          </a:p>
          <a:p>
            <a:pPr eaLnBrk="1" hangingPunct="1">
              <a:lnSpc>
                <a:spcPct val="90000"/>
              </a:lnSpc>
              <a:buClr>
                <a:schemeClr val="hlink"/>
              </a:buClr>
              <a:buFont typeface="Wingdings" pitchFamily="2" charset="2"/>
              <a:buChar char="p"/>
            </a:pPr>
            <a:r>
              <a:rPr lang="zh-TW" altLang="en-US" sz="3600" b="1" dirty="0" smtClean="0">
                <a:latin typeface="微軟正黑體" pitchFamily="34" charset="-120"/>
                <a:ea typeface="微軟正黑體" pitchFamily="34" charset="-120"/>
              </a:rPr>
              <a:t> 其它</a:t>
            </a:r>
          </a:p>
          <a:p>
            <a:pPr eaLnBrk="1" hangingPunct="1">
              <a:lnSpc>
                <a:spcPct val="90000"/>
              </a:lnSpc>
              <a:buClr>
                <a:schemeClr val="hlink"/>
              </a:buClr>
              <a:buFont typeface="Wingdings" pitchFamily="2" charset="2"/>
              <a:buChar char="p"/>
            </a:pPr>
            <a:endParaRPr lang="en-US" altLang="zh-TW" sz="3600" b="1" dirty="0" smtClean="0">
              <a:ea typeface="標楷體" pitchFamily="65" charset="-120"/>
            </a:endParaRPr>
          </a:p>
        </p:txBody>
      </p:sp>
    </p:spTree>
    <p:extLst>
      <p:ext uri="{BB962C8B-B14F-4D97-AF65-F5344CB8AC3E}">
        <p14:creationId xmlns:p14="http://schemas.microsoft.com/office/powerpoint/2010/main" val="3075135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685800" y="381000"/>
            <a:ext cx="7772400" cy="1143000"/>
          </a:xfrm>
          <a:effectLst>
            <a:outerShdw dist="35921" dir="2700000" algn="ctr" rotWithShape="0">
              <a:schemeClr val="bg2"/>
            </a:outerShdw>
          </a:effectLst>
        </p:spPr>
        <p:txBody>
          <a:bodyPr/>
          <a:lstStyle/>
          <a:p>
            <a:pPr eaLnBrk="1" hangingPunct="1">
              <a:defRPr/>
            </a:pPr>
            <a:r>
              <a:rPr lang="zh-TW" altLang="en-US" sz="5400" b="1" u="sng" dirty="0" smtClean="0">
                <a:solidFill>
                  <a:schemeClr val="folHlink"/>
                </a:solidFill>
                <a:latin typeface="微軟正黑體" pitchFamily="34" charset="-120"/>
                <a:ea typeface="微軟正黑體" pitchFamily="34" charset="-120"/>
              </a:rPr>
              <a:t>團隊在</a:t>
            </a:r>
            <a:r>
              <a:rPr lang="en-US" altLang="zh-TW" sz="5400" b="1" u="sng" dirty="0" smtClean="0">
                <a:solidFill>
                  <a:schemeClr val="folHlink"/>
                </a:solidFill>
                <a:latin typeface="微軟正黑體" pitchFamily="34" charset="-120"/>
                <a:ea typeface="微軟正黑體" pitchFamily="34" charset="-120"/>
              </a:rPr>
              <a:t>GDS 1</a:t>
            </a:r>
            <a:r>
              <a:rPr lang="zh-TW" altLang="en-US" sz="5400" b="1" u="sng" dirty="0" smtClean="0">
                <a:solidFill>
                  <a:schemeClr val="folHlink"/>
                </a:solidFill>
                <a:latin typeface="微軟正黑體" pitchFamily="34" charset="-120"/>
                <a:ea typeface="微軟正黑體" pitchFamily="34" charset="-120"/>
              </a:rPr>
              <a:t>應做之事</a:t>
            </a:r>
          </a:p>
        </p:txBody>
      </p:sp>
      <p:sp>
        <p:nvSpPr>
          <p:cNvPr id="268291" name="Rectangle 3"/>
          <p:cNvSpPr>
            <a:spLocks noGrp="1" noChangeArrowheads="1"/>
          </p:cNvSpPr>
          <p:nvPr>
            <p:ph type="body" idx="1"/>
          </p:nvPr>
        </p:nvSpPr>
        <p:spPr>
          <a:xfrm>
            <a:off x="838200" y="1828800"/>
            <a:ext cx="7848600" cy="4648200"/>
          </a:xfrm>
          <a:effectLst>
            <a:outerShdw dist="35921" dir="2700000" algn="ctr" rotWithShape="0">
              <a:schemeClr val="bg2"/>
            </a:outerShdw>
          </a:effectLst>
        </p:spPr>
        <p:txBody>
          <a:bodyPr/>
          <a:lstStyle/>
          <a:p>
            <a:pPr eaLnBrk="1" hangingPunct="1">
              <a:buClr>
                <a:srgbClr val="FF0000"/>
              </a:buClr>
              <a:buFont typeface="Wingdings" pitchFamily="2" charset="2"/>
              <a:buChar char="v"/>
              <a:defRPr/>
            </a:pPr>
            <a:r>
              <a:rPr lang="en-US" altLang="zh-TW" sz="4000" b="1" dirty="0" smtClean="0">
                <a:latin typeface="微軟正黑體" pitchFamily="34" charset="-120"/>
                <a:ea typeface="微軟正黑體" pitchFamily="34" charset="-120"/>
              </a:rPr>
              <a:t>  </a:t>
            </a: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協助團隊成員適應環境。</a:t>
            </a:r>
          </a:p>
          <a:p>
            <a:pPr eaLnBrk="1" hangingPunct="1">
              <a:buClr>
                <a:srgbClr val="FF0000"/>
              </a:buClr>
              <a:buFont typeface="Wingdings" pitchFamily="2" charset="2"/>
              <a:buChar char="v"/>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  提供團隊目標和方向。</a:t>
            </a:r>
          </a:p>
          <a:p>
            <a:pPr eaLnBrk="1" hangingPunct="1">
              <a:buClr>
                <a:srgbClr val="FF0000"/>
              </a:buClr>
              <a:buFont typeface="Wingdings" pitchFamily="2" charset="2"/>
              <a:buChar char="v"/>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  建立良好的組織架構，並協助 </a:t>
            </a:r>
          </a:p>
          <a:p>
            <a:pPr eaLnBrk="1" hangingPunct="1">
              <a:buClr>
                <a:srgbClr val="FF0000"/>
              </a:buClr>
              <a:buFont typeface="Wingdings" pitchFamily="2" charset="2"/>
              <a:buNone/>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    成員釐清角色。</a:t>
            </a:r>
            <a:r>
              <a:rPr lang="en-US" altLang="zh-TW"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權責分明</a:t>
            </a:r>
            <a:r>
              <a:rPr lang="en-US" altLang="zh-TW"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endParaRPr lang="zh-TW" altLang="en-US"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eaLnBrk="1" hangingPunct="1">
              <a:buClr>
                <a:srgbClr val="FF0000"/>
              </a:buClr>
              <a:buFont typeface="Wingdings" pitchFamily="2" charset="2"/>
              <a:buChar char="v"/>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 協助團隊成員學習完成任務所</a:t>
            </a:r>
          </a:p>
          <a:p>
            <a:pPr eaLnBrk="1" hangingPunct="1">
              <a:buClr>
                <a:srgbClr val="FF0000"/>
              </a:buClr>
              <a:buFont typeface="Wingdings" pitchFamily="2" charset="2"/>
              <a:buNone/>
              <a:defRPr/>
            </a:pPr>
            <a:r>
              <a:rPr lang="zh-TW" altLang="en-US" sz="4000" b="1" dirty="0" smtClean="0">
                <a:effectLst>
                  <a:outerShdw blurRad="38100" dist="38100" dir="2700000" algn="tl">
                    <a:srgbClr val="000000">
                      <a:alpha val="43137"/>
                    </a:srgbClr>
                  </a:outerShdw>
                </a:effectLst>
                <a:latin typeface="微軟正黑體" pitchFamily="34" charset="-120"/>
                <a:ea typeface="微軟正黑體" pitchFamily="34" charset="-120"/>
              </a:rPr>
              <a:t>    必備的技巧</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en-US" altLang="zh-TW"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建立基礎戰力</a:t>
            </a:r>
            <a:r>
              <a:rPr lang="en-US" altLang="zh-TW"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a:t>
            </a:r>
            <a:endParaRPr lang="zh-TW" altLang="en-US"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endParaRPr>
          </a:p>
          <a:p>
            <a:pPr eaLnBrk="1" hangingPunct="1">
              <a:defRPr/>
            </a:pPr>
            <a:endParaRPr lang="zh-TW" altLang="en-US" b="1" dirty="0" smtClean="0">
              <a:latin typeface="標楷體" pitchFamily="65" charset="-120"/>
              <a:ea typeface="標楷體" pitchFamily="65" charset="-120"/>
            </a:endParaRPr>
          </a:p>
          <a:p>
            <a:pPr eaLnBrk="1" hangingPunct="1">
              <a:defRPr/>
            </a:pPr>
            <a:endParaRPr lang="en-US" altLang="zh-TW" dirty="0" smtClean="0"/>
          </a:p>
        </p:txBody>
      </p:sp>
    </p:spTree>
    <p:extLst>
      <p:ext uri="{BB962C8B-B14F-4D97-AF65-F5344CB8AC3E}">
        <p14:creationId xmlns:p14="http://schemas.microsoft.com/office/powerpoint/2010/main" val="1497051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7450" y="692150"/>
            <a:ext cx="6781800" cy="936625"/>
          </a:xfrm>
          <a:prstGeom prst="rect">
            <a:avLst/>
          </a:prstGeom>
          <a:noFill/>
        </p:spPr>
        <p:txBody>
          <a:bodyPr>
            <a:normAutofit fontScale="92500" lnSpcReduction="20000"/>
          </a:bodyPr>
          <a:lstStyle/>
          <a:p>
            <a:pPr fontAlgn="base">
              <a:spcBef>
                <a:spcPct val="0"/>
              </a:spcBef>
              <a:spcAft>
                <a:spcPct val="0"/>
              </a:spcAft>
              <a:defRPr/>
            </a:pPr>
            <a:endParaRPr kumimoji="1" lang="zh-TW" altLang="en-US" sz="7200" dirty="0">
              <a:solidFill>
                <a:prstClr val="black"/>
              </a:solidFill>
            </a:endParaRPr>
          </a:p>
        </p:txBody>
      </p:sp>
      <p:pic>
        <p:nvPicPr>
          <p:cNvPr id="805891"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171450"/>
            <a:ext cx="7764462" cy="164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5892" name="TextBox 6"/>
          <p:cNvSpPr txBox="1">
            <a:spLocks noChangeArrowheads="1"/>
          </p:cNvSpPr>
          <p:nvPr/>
        </p:nvSpPr>
        <p:spPr bwMode="auto">
          <a:xfrm>
            <a:off x="1619250" y="476250"/>
            <a:ext cx="7593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fontAlgn="base" hangingPunct="1">
              <a:spcBef>
                <a:spcPct val="0"/>
              </a:spcBef>
              <a:spcAft>
                <a:spcPct val="0"/>
              </a:spcAft>
            </a:pPr>
            <a:r>
              <a:rPr lang="zh-TW" altLang="en-US" sz="4800" b="1">
                <a:solidFill>
                  <a:srgbClr val="000000"/>
                </a:solidFill>
                <a:latin typeface="微軟正黑體" pitchFamily="34" charset="-120"/>
                <a:ea typeface="微軟正黑體" pitchFamily="34" charset="-120"/>
              </a:rPr>
              <a:t>跨部門溝通的四步驟</a:t>
            </a:r>
            <a:endParaRPr lang="zh-TW" altLang="zh-TW" sz="4800" b="1">
              <a:solidFill>
                <a:srgbClr val="000000"/>
              </a:solidFill>
              <a:latin typeface="微軟正黑體" pitchFamily="34" charset="-120"/>
              <a:ea typeface="微軟正黑體" pitchFamily="34" charset="-120"/>
            </a:endParaRPr>
          </a:p>
        </p:txBody>
      </p:sp>
      <p:sp>
        <p:nvSpPr>
          <p:cNvPr id="2" name="文字方塊 1"/>
          <p:cNvSpPr txBox="1">
            <a:spLocks noChangeArrowheads="1"/>
          </p:cNvSpPr>
          <p:nvPr/>
        </p:nvSpPr>
        <p:spPr bwMode="auto">
          <a:xfrm>
            <a:off x="596900" y="1649413"/>
            <a:ext cx="81851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fontAlgn="base" hangingPunct="1">
              <a:spcBef>
                <a:spcPct val="0"/>
              </a:spcBef>
              <a:spcAft>
                <a:spcPct val="0"/>
              </a:spcAft>
            </a:pPr>
            <a:r>
              <a:rPr lang="en-US" altLang="zh-TW" sz="4000" b="1">
                <a:solidFill>
                  <a:srgbClr val="000000"/>
                </a:solidFill>
                <a:latin typeface="微軟正黑體" pitchFamily="34" charset="-120"/>
                <a:ea typeface="微軟正黑體" pitchFamily="34" charset="-120"/>
              </a:rPr>
              <a:t>1</a:t>
            </a:r>
            <a:r>
              <a:rPr lang="zh-TW" altLang="en-US" sz="4000" b="1">
                <a:solidFill>
                  <a:srgbClr val="000000"/>
                </a:solidFill>
                <a:latin typeface="微軟正黑體" pitchFamily="34" charset="-120"/>
                <a:ea typeface="微軟正黑體" pitchFamily="34" charset="-120"/>
              </a:rPr>
              <a:t>．主動要求完成期限</a:t>
            </a:r>
            <a:endParaRPr lang="en-US" altLang="zh-TW" sz="4000" b="1">
              <a:solidFill>
                <a:srgbClr val="000000"/>
              </a:solidFill>
              <a:latin typeface="微軟正黑體" pitchFamily="34" charset="-120"/>
              <a:ea typeface="微軟正黑體" pitchFamily="34" charset="-120"/>
            </a:endParaRPr>
          </a:p>
          <a:p>
            <a:pPr eaLnBrk="1" fontAlgn="base" hangingPunct="1">
              <a:spcBef>
                <a:spcPct val="0"/>
              </a:spcBef>
              <a:spcAft>
                <a:spcPct val="0"/>
              </a:spcAft>
            </a:pPr>
            <a:endParaRPr lang="en-US" altLang="zh-TW" sz="4000" b="1">
              <a:solidFill>
                <a:srgbClr val="000000"/>
              </a:solidFill>
              <a:latin typeface="微軟正黑體" pitchFamily="34" charset="-120"/>
              <a:ea typeface="微軟正黑體" pitchFamily="34" charset="-120"/>
            </a:endParaRPr>
          </a:p>
          <a:p>
            <a:pPr eaLnBrk="1" fontAlgn="base" hangingPunct="1">
              <a:spcBef>
                <a:spcPct val="0"/>
              </a:spcBef>
              <a:spcAft>
                <a:spcPct val="0"/>
              </a:spcAft>
            </a:pPr>
            <a:r>
              <a:rPr lang="en-US" altLang="zh-TW" sz="4000" b="1">
                <a:solidFill>
                  <a:srgbClr val="000000"/>
                </a:solidFill>
                <a:latin typeface="微軟正黑體" pitchFamily="34" charset="-120"/>
                <a:ea typeface="微軟正黑體" pitchFamily="34" charset="-120"/>
              </a:rPr>
              <a:t>2</a:t>
            </a:r>
            <a:r>
              <a:rPr lang="zh-TW" altLang="en-US" sz="4000" b="1">
                <a:solidFill>
                  <a:srgbClr val="000000"/>
                </a:solidFill>
                <a:latin typeface="微軟正黑體" pitchFamily="34" charset="-120"/>
                <a:ea typeface="微軟正黑體" pitchFamily="34" charset="-120"/>
              </a:rPr>
              <a:t>．溝通完成的程度</a:t>
            </a:r>
            <a:endParaRPr lang="en-US" altLang="zh-TW" sz="4000" b="1">
              <a:solidFill>
                <a:srgbClr val="000000"/>
              </a:solidFill>
              <a:latin typeface="微軟正黑體" pitchFamily="34" charset="-120"/>
              <a:ea typeface="微軟正黑體" pitchFamily="34" charset="-120"/>
            </a:endParaRPr>
          </a:p>
          <a:p>
            <a:pPr eaLnBrk="1" fontAlgn="base" hangingPunct="1">
              <a:spcBef>
                <a:spcPct val="0"/>
              </a:spcBef>
              <a:spcAft>
                <a:spcPct val="0"/>
              </a:spcAft>
            </a:pPr>
            <a:endParaRPr lang="en-US" altLang="zh-TW" sz="4000" b="1">
              <a:solidFill>
                <a:srgbClr val="000000"/>
              </a:solidFill>
              <a:latin typeface="微軟正黑體" pitchFamily="34" charset="-120"/>
              <a:ea typeface="微軟正黑體" pitchFamily="34" charset="-120"/>
            </a:endParaRPr>
          </a:p>
          <a:p>
            <a:pPr eaLnBrk="1" fontAlgn="base" hangingPunct="1">
              <a:spcBef>
                <a:spcPct val="0"/>
              </a:spcBef>
              <a:spcAft>
                <a:spcPct val="0"/>
              </a:spcAft>
            </a:pPr>
            <a:r>
              <a:rPr lang="en-US" altLang="zh-TW" sz="4000" b="1">
                <a:solidFill>
                  <a:srgbClr val="000000"/>
                </a:solidFill>
                <a:latin typeface="微軟正黑體" pitchFamily="34" charset="-120"/>
                <a:ea typeface="微軟正黑體" pitchFamily="34" charset="-120"/>
              </a:rPr>
              <a:t>3</a:t>
            </a:r>
            <a:r>
              <a:rPr lang="zh-TW" altLang="en-US" sz="4000" b="1">
                <a:solidFill>
                  <a:srgbClr val="000000"/>
                </a:solidFill>
                <a:latin typeface="微軟正黑體" pitchFamily="34" charset="-120"/>
                <a:ea typeface="微軟正黑體" pitchFamily="34" charset="-120"/>
              </a:rPr>
              <a:t>．工作優先順序的排列</a:t>
            </a:r>
            <a:endParaRPr lang="en-US" altLang="zh-TW" sz="4000" b="1">
              <a:solidFill>
                <a:srgbClr val="000000"/>
              </a:solidFill>
              <a:latin typeface="微軟正黑體" pitchFamily="34" charset="-120"/>
              <a:ea typeface="微軟正黑體" pitchFamily="34" charset="-120"/>
            </a:endParaRPr>
          </a:p>
          <a:p>
            <a:pPr eaLnBrk="1" fontAlgn="base" hangingPunct="1">
              <a:spcBef>
                <a:spcPct val="0"/>
              </a:spcBef>
              <a:spcAft>
                <a:spcPct val="0"/>
              </a:spcAft>
            </a:pPr>
            <a:endParaRPr lang="en-US" altLang="zh-TW" sz="4000" b="1">
              <a:solidFill>
                <a:srgbClr val="000000"/>
              </a:solidFill>
              <a:latin typeface="微軟正黑體" pitchFamily="34" charset="-120"/>
              <a:ea typeface="微軟正黑體" pitchFamily="34" charset="-120"/>
            </a:endParaRPr>
          </a:p>
          <a:p>
            <a:pPr eaLnBrk="1" fontAlgn="base" hangingPunct="1">
              <a:spcBef>
                <a:spcPct val="0"/>
              </a:spcBef>
              <a:spcAft>
                <a:spcPct val="0"/>
              </a:spcAft>
            </a:pPr>
            <a:r>
              <a:rPr lang="en-US" altLang="zh-TW" sz="4000" b="1">
                <a:solidFill>
                  <a:srgbClr val="000000"/>
                </a:solidFill>
                <a:latin typeface="微軟正黑體" pitchFamily="34" charset="-120"/>
                <a:ea typeface="微軟正黑體" pitchFamily="34" charset="-120"/>
              </a:rPr>
              <a:t>4</a:t>
            </a:r>
            <a:r>
              <a:rPr lang="zh-TW" altLang="en-US" sz="4000" b="1">
                <a:solidFill>
                  <a:srgbClr val="000000"/>
                </a:solidFill>
                <a:latin typeface="微軟正黑體" pitchFamily="34" charset="-120"/>
                <a:ea typeface="微軟正黑體" pitchFamily="34" charset="-120"/>
              </a:rPr>
              <a:t>．盡可能給予協助以建立合作關係</a:t>
            </a:r>
            <a:endParaRPr lang="en-US" altLang="zh-TW" sz="4000" b="1">
              <a:solidFill>
                <a:srgbClr val="000000"/>
              </a:solidFill>
              <a:latin typeface="微軟正黑體" pitchFamily="34" charset="-120"/>
              <a:ea typeface="微軟正黑體" pitchFamily="34" charset="-120"/>
            </a:endParaRPr>
          </a:p>
          <a:p>
            <a:pPr eaLnBrk="1" fontAlgn="base" hangingPunct="1">
              <a:spcBef>
                <a:spcPct val="0"/>
              </a:spcBef>
              <a:spcAft>
                <a:spcPct val="0"/>
              </a:spcAft>
            </a:pPr>
            <a:endParaRPr lang="zh-TW" altLang="en-US" sz="4400" b="1">
              <a:solidFill>
                <a:srgbClr val="00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3233852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標題 1"/>
          <p:cNvSpPr>
            <a:spLocks noGrp="1"/>
          </p:cNvSpPr>
          <p:nvPr>
            <p:ph type="title"/>
          </p:nvPr>
        </p:nvSpPr>
        <p:spPr>
          <a:xfrm>
            <a:off x="684213" y="23813"/>
            <a:ext cx="7772400" cy="1143000"/>
          </a:xfrm>
        </p:spPr>
        <p:txBody>
          <a:bodyPr/>
          <a:lstStyle/>
          <a:p>
            <a:r>
              <a:rPr lang="zh-TW" altLang="en-US" b="1" dirty="0" smtClean="0">
                <a:solidFill>
                  <a:srgbClr val="FFFF00"/>
                </a:solidFill>
                <a:latin typeface="微軟正黑體" pitchFamily="34" charset="-120"/>
                <a:ea typeface="微軟正黑體" pitchFamily="34" charset="-120"/>
              </a:rPr>
              <a:t>話術範例</a:t>
            </a:r>
            <a:endParaRPr lang="zh-TW" altLang="en-US" dirty="0" smtClean="0">
              <a:solidFill>
                <a:srgbClr val="FFFF00"/>
              </a:solidFill>
              <a:latin typeface="微軟正黑體" pitchFamily="34" charset="-120"/>
              <a:ea typeface="微軟正黑體" pitchFamily="34" charset="-120"/>
            </a:endParaRPr>
          </a:p>
        </p:txBody>
      </p:sp>
      <p:sp>
        <p:nvSpPr>
          <p:cNvPr id="3" name="內容版面配置區 2"/>
          <p:cNvSpPr>
            <a:spLocks noGrp="1"/>
          </p:cNvSpPr>
          <p:nvPr>
            <p:ph idx="1"/>
          </p:nvPr>
        </p:nvSpPr>
        <p:spPr>
          <a:xfrm>
            <a:off x="685800" y="1196975"/>
            <a:ext cx="7989888" cy="5256213"/>
          </a:xfrm>
        </p:spPr>
        <p:txBody>
          <a:bodyPr/>
          <a:lstStyle/>
          <a:p>
            <a:pPr marL="496000" indent="-496000">
              <a:buClr>
                <a:schemeClr val="tx1"/>
              </a:buClr>
              <a:buFont typeface="+mj-lt"/>
              <a:buAutoNum type="arabicPeriod"/>
              <a:defRPr/>
            </a:pPr>
            <a:r>
              <a:rPr lang="zh-TW" altLang="en-US" sz="2400" b="1" dirty="0">
                <a:latin typeface="微軟正黑體" pitchFamily="34" charset="-120"/>
                <a:ea typeface="微軟正黑體" pitchFamily="34" charset="-120"/>
              </a:rPr>
              <a:t>我們單位最近案子比較多，您這個案子可不可以晚一個星期交給你</a:t>
            </a:r>
            <a:r>
              <a:rPr lang="en-US" altLang="zh-TW" sz="2400" b="1" dirty="0">
                <a:latin typeface="微軟正黑體" pitchFamily="34" charset="-120"/>
                <a:ea typeface="微軟正黑體" pitchFamily="34" charset="-120"/>
              </a:rPr>
              <a:t>?</a:t>
            </a:r>
          </a:p>
          <a:p>
            <a:pPr marL="496000" indent="-496000">
              <a:buClr>
                <a:schemeClr val="tx1"/>
              </a:buClr>
              <a:buFont typeface="+mj-lt"/>
              <a:buAutoNum type="arabicPeriod"/>
              <a:defRPr/>
            </a:pPr>
            <a:endParaRPr lang="en-US" altLang="zh-TW" sz="2400" b="1" dirty="0">
              <a:latin typeface="微軟正黑體" pitchFamily="34" charset="-120"/>
              <a:ea typeface="微軟正黑體" pitchFamily="34" charset="-120"/>
            </a:endParaRPr>
          </a:p>
          <a:p>
            <a:pPr marL="496000" indent="-496000">
              <a:buClr>
                <a:schemeClr val="tx1"/>
              </a:buClr>
              <a:buFont typeface="+mj-lt"/>
              <a:buAutoNum type="arabicPeriod"/>
              <a:defRPr/>
            </a:pPr>
            <a:r>
              <a:rPr lang="zh-TW" altLang="en-US" sz="2400" b="1" dirty="0">
                <a:latin typeface="微軟正黑體" pitchFamily="34" charset="-120"/>
                <a:ea typeface="微軟正黑體" pitchFamily="34" charset="-120"/>
              </a:rPr>
              <a:t>那我們在期限前幫你們完成</a:t>
            </a:r>
            <a:r>
              <a:rPr lang="en-US" altLang="zh-TW" sz="2400" b="1" dirty="0">
                <a:latin typeface="微軟正黑體" pitchFamily="34" charset="-120"/>
                <a:ea typeface="微軟正黑體" pitchFamily="34" charset="-120"/>
              </a:rPr>
              <a:t>80%</a:t>
            </a:r>
            <a:r>
              <a:rPr lang="zh-TW" altLang="en-US" sz="2400" b="1" dirty="0">
                <a:latin typeface="微軟正黑體" pitchFamily="34" charset="-120"/>
                <a:ea typeface="微軟正黑體" pitchFamily="34" charset="-120"/>
              </a:rPr>
              <a:t>，讓你們至少有個進度可以向上級</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或客戶</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交待，你覺得如何</a:t>
            </a:r>
            <a:r>
              <a:rPr lang="en-US" altLang="zh-TW" sz="2400" b="1" dirty="0">
                <a:latin typeface="微軟正黑體" pitchFamily="34" charset="-120"/>
                <a:ea typeface="微軟正黑體" pitchFamily="34" charset="-120"/>
              </a:rPr>
              <a:t>?</a:t>
            </a:r>
          </a:p>
          <a:p>
            <a:pPr marL="496000" indent="-496000">
              <a:buClr>
                <a:schemeClr val="tx1"/>
              </a:buClr>
              <a:buFont typeface="+mj-lt"/>
              <a:buAutoNum type="arabicPeriod"/>
              <a:defRPr/>
            </a:pPr>
            <a:endParaRPr lang="en-US" altLang="zh-TW" sz="2400" b="1" dirty="0">
              <a:latin typeface="微軟正黑體" pitchFamily="34" charset="-120"/>
              <a:ea typeface="微軟正黑體" pitchFamily="34" charset="-120"/>
            </a:endParaRPr>
          </a:p>
          <a:p>
            <a:pPr marL="496000" indent="-496000">
              <a:buClr>
                <a:schemeClr val="tx1"/>
              </a:buClr>
              <a:buFont typeface="+mj-lt"/>
              <a:buAutoNum type="arabicPeriod"/>
              <a:defRPr/>
            </a:pPr>
            <a:r>
              <a:rPr lang="zh-TW" altLang="en-US" sz="2400" b="1" dirty="0">
                <a:latin typeface="微軟正黑體" pitchFamily="34" charset="-120"/>
                <a:ea typeface="微軟正黑體" pitchFamily="34" charset="-120"/>
              </a:rPr>
              <a:t>那我們會全力以赴解決這個棘手的專案，但是你們還有</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專案在我們手上，我建議</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專案是不是可以晚幾個星期給你們</a:t>
            </a:r>
            <a:r>
              <a:rPr lang="en-US" altLang="zh-TW" sz="2400" b="1" dirty="0">
                <a:latin typeface="微軟正黑體" pitchFamily="34" charset="-120"/>
                <a:ea typeface="微軟正黑體" pitchFamily="34" charset="-120"/>
              </a:rPr>
              <a:t>?</a:t>
            </a:r>
          </a:p>
          <a:p>
            <a:pPr marL="0" indent="0">
              <a:buClr>
                <a:schemeClr val="tx1"/>
              </a:buClr>
              <a:buFont typeface="Wingdings 2" pitchFamily="18" charset="2"/>
              <a:buNone/>
              <a:defRPr/>
            </a:pPr>
            <a:endParaRPr lang="en-US" altLang="zh-TW" sz="2400" b="1" dirty="0">
              <a:latin typeface="微軟正黑體" pitchFamily="34" charset="-120"/>
              <a:ea typeface="微軟正黑體" pitchFamily="34" charset="-120"/>
            </a:endParaRPr>
          </a:p>
          <a:p>
            <a:pPr marL="496000" indent="-496000">
              <a:buClr>
                <a:schemeClr val="tx1"/>
              </a:buClr>
              <a:buFont typeface="+mj-lt"/>
              <a:buAutoNum type="arabicPeriod" startAt="4"/>
              <a:defRPr/>
            </a:pPr>
            <a:r>
              <a:rPr lang="zh-TW" altLang="en-US" sz="2400" b="1" dirty="0">
                <a:latin typeface="微軟正黑體" pitchFamily="34" charset="-120"/>
                <a:ea typeface="微軟正黑體" pitchFamily="34" charset="-120"/>
              </a:rPr>
              <a:t>好吧，我們會盡力協助你們，但下次我們碰到問題時，也要請你們盡力協助我們解決，好嗎</a:t>
            </a:r>
            <a:r>
              <a:rPr lang="en-US" altLang="zh-TW" sz="2400" b="1" dirty="0">
                <a:latin typeface="微軟正黑體" pitchFamily="34" charset="-120"/>
                <a:ea typeface="微軟正黑體" pitchFamily="34" charset="-120"/>
              </a:rPr>
              <a:t>?</a:t>
            </a:r>
            <a:endParaRPr lang="zh-TW" altLang="en-US" sz="2400" b="1" dirty="0">
              <a:latin typeface="微軟正黑體" pitchFamily="34" charset="-120"/>
              <a:ea typeface="微軟正黑體" pitchFamily="34" charset="-120"/>
            </a:endParaRPr>
          </a:p>
        </p:txBody>
      </p:sp>
      <p:sp>
        <p:nvSpPr>
          <p:cNvPr id="4" name="向下箭號 3"/>
          <p:cNvSpPr>
            <a:spLocks noChangeArrowheads="1"/>
          </p:cNvSpPr>
          <p:nvPr/>
        </p:nvSpPr>
        <p:spPr bwMode="auto">
          <a:xfrm>
            <a:off x="4319588" y="1844675"/>
            <a:ext cx="484187" cy="431800"/>
          </a:xfrm>
          <a:prstGeom prst="downArrow">
            <a:avLst>
              <a:gd name="adj1" fmla="val 50000"/>
              <a:gd name="adj2" fmla="val 50000"/>
            </a:avLst>
          </a:prstGeom>
          <a:solidFill>
            <a:srgbClr val="FF0000"/>
          </a:solidFill>
          <a:ln w="9525" algn="ctr">
            <a:solidFill>
              <a:schemeClr val="tx1"/>
            </a:solidFill>
            <a:round/>
            <a:headEnd/>
            <a:tailEnd/>
          </a:ln>
        </p:spPr>
        <p:txBody>
          <a:bodyPr wrap="none" lIns="88182" tIns="44100" rIns="88182" bIns="44100"/>
          <a:lstStyle/>
          <a:p>
            <a:endParaRPr lang="zh-TW" altLang="en-US">
              <a:solidFill>
                <a:srgbClr val="FFFFFF"/>
              </a:solidFill>
            </a:endParaRPr>
          </a:p>
        </p:txBody>
      </p:sp>
      <p:sp>
        <p:nvSpPr>
          <p:cNvPr id="5" name="向下箭號 4"/>
          <p:cNvSpPr>
            <a:spLocks noChangeArrowheads="1"/>
          </p:cNvSpPr>
          <p:nvPr/>
        </p:nvSpPr>
        <p:spPr bwMode="auto">
          <a:xfrm>
            <a:off x="4319588" y="3278188"/>
            <a:ext cx="484187" cy="433387"/>
          </a:xfrm>
          <a:prstGeom prst="downArrow">
            <a:avLst>
              <a:gd name="adj1" fmla="val 50000"/>
              <a:gd name="adj2" fmla="val 50000"/>
            </a:avLst>
          </a:prstGeom>
          <a:solidFill>
            <a:srgbClr val="FF0000"/>
          </a:solidFill>
          <a:ln w="9525" algn="ctr">
            <a:solidFill>
              <a:schemeClr val="tx1"/>
            </a:solidFill>
            <a:round/>
            <a:headEnd/>
            <a:tailEnd/>
          </a:ln>
        </p:spPr>
        <p:txBody>
          <a:bodyPr wrap="none" lIns="88182" tIns="44100" rIns="88182" bIns="44100"/>
          <a:lstStyle/>
          <a:p>
            <a:endParaRPr lang="zh-TW" altLang="en-US">
              <a:solidFill>
                <a:srgbClr val="FFFFFF"/>
              </a:solidFill>
            </a:endParaRPr>
          </a:p>
        </p:txBody>
      </p:sp>
      <p:sp>
        <p:nvSpPr>
          <p:cNvPr id="6" name="向下箭號 5"/>
          <p:cNvSpPr>
            <a:spLocks noChangeArrowheads="1"/>
          </p:cNvSpPr>
          <p:nvPr/>
        </p:nvSpPr>
        <p:spPr bwMode="auto">
          <a:xfrm>
            <a:off x="4319588" y="4652963"/>
            <a:ext cx="484187" cy="431800"/>
          </a:xfrm>
          <a:prstGeom prst="downArrow">
            <a:avLst>
              <a:gd name="adj1" fmla="val 50000"/>
              <a:gd name="adj2" fmla="val 50000"/>
            </a:avLst>
          </a:prstGeom>
          <a:solidFill>
            <a:srgbClr val="FF0000"/>
          </a:solidFill>
          <a:ln w="9525" algn="ctr">
            <a:solidFill>
              <a:schemeClr val="tx1"/>
            </a:solidFill>
            <a:round/>
            <a:headEnd/>
            <a:tailEnd/>
          </a:ln>
        </p:spPr>
        <p:txBody>
          <a:bodyPr wrap="none" lIns="88182" tIns="44100" rIns="88182" bIns="44100"/>
          <a:lstStyle/>
          <a:p>
            <a:endParaRPr lang="zh-TW" altLang="en-US">
              <a:solidFill>
                <a:srgbClr val="FFFFFF"/>
              </a:solidFill>
            </a:endParaRPr>
          </a:p>
        </p:txBody>
      </p:sp>
    </p:spTree>
    <p:extLst>
      <p:ext uri="{BB962C8B-B14F-4D97-AF65-F5344CB8AC3E}">
        <p14:creationId xmlns:p14="http://schemas.microsoft.com/office/powerpoint/2010/main" val="2950916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內容版面配置區 2"/>
          <p:cNvSpPr>
            <a:spLocks noGrp="1"/>
          </p:cNvSpPr>
          <p:nvPr>
            <p:ph idx="1"/>
          </p:nvPr>
        </p:nvSpPr>
        <p:spPr>
          <a:xfrm>
            <a:off x="685800" y="692150"/>
            <a:ext cx="7772400" cy="5403850"/>
          </a:xfrm>
        </p:spPr>
        <p:txBody>
          <a:bodyPr/>
          <a:lstStyle/>
          <a:p>
            <a:pPr marL="0" indent="0">
              <a:buFont typeface="Wingdings" pitchFamily="2" charset="2"/>
              <a:buNone/>
            </a:pPr>
            <a:r>
              <a:rPr lang="zh-TW" altLang="en-US" sz="4800" b="1" smtClean="0">
                <a:latin typeface="微軟正黑體" pitchFamily="34" charset="-120"/>
                <a:ea typeface="微軟正黑體" pitchFamily="34" charset="-120"/>
              </a:rPr>
              <a:t>萬一我方多次展現合作的誠意、配合對方的要求，但對方不但不投桃報李，還是強勢要求我方配合，我該如何處理</a:t>
            </a:r>
            <a:r>
              <a:rPr lang="en-US" altLang="zh-TW" sz="4800" b="1" smtClean="0">
                <a:latin typeface="微軟正黑體" pitchFamily="34" charset="-120"/>
                <a:ea typeface="微軟正黑體" pitchFamily="34" charset="-120"/>
              </a:rPr>
              <a:t>?</a:t>
            </a:r>
            <a:endParaRPr lang="zh-TW" altLang="en-US" sz="4800" b="1" smtClean="0">
              <a:latin typeface="微軟正黑體" pitchFamily="34" charset="-120"/>
              <a:ea typeface="微軟正黑體" pitchFamily="34" charset="-120"/>
            </a:endParaRPr>
          </a:p>
        </p:txBody>
      </p:sp>
      <p:pic>
        <p:nvPicPr>
          <p:cNvPr id="535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713" y="4292600"/>
            <a:ext cx="25050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656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內容版面配置區 2"/>
          <p:cNvSpPr>
            <a:spLocks noGrp="1"/>
          </p:cNvSpPr>
          <p:nvPr>
            <p:ph idx="1"/>
          </p:nvPr>
        </p:nvSpPr>
        <p:spPr>
          <a:xfrm>
            <a:off x="685800" y="476250"/>
            <a:ext cx="7772400" cy="5619751"/>
          </a:xfrm>
        </p:spPr>
        <p:txBody>
          <a:bodyPr/>
          <a:lstStyle/>
          <a:p>
            <a:pPr marL="0" indent="0">
              <a:buFont typeface="Wingdings" pitchFamily="2" charset="2"/>
              <a:buNone/>
            </a:pPr>
            <a:r>
              <a:rPr lang="zh-TW" altLang="en-US" sz="3600" b="1" dirty="0" smtClean="0">
                <a:latin typeface="微軟正黑體" pitchFamily="34" charset="-120"/>
                <a:ea typeface="微軟正黑體" pitchFamily="34" charset="-120"/>
              </a:rPr>
              <a:t>我過去多次協助你，是因為我們都是工作上的好同事，所以我願意幫你解決工作上的問題。假如你不願意協助我們解決工作上的困境，未來我們就公事公辦，按照既定的流程來處理你的問題。</a:t>
            </a:r>
            <a:endParaRPr lang="en-US" altLang="zh-TW" sz="3600" b="1" dirty="0" smtClean="0">
              <a:latin typeface="微軟正黑體" pitchFamily="34" charset="-120"/>
              <a:ea typeface="微軟正黑體" pitchFamily="34" charset="-120"/>
            </a:endParaRPr>
          </a:p>
          <a:p>
            <a:pPr marL="0" indent="0">
              <a:buFont typeface="Wingdings" pitchFamily="2" charset="2"/>
              <a:buNone/>
            </a:pPr>
            <a:r>
              <a:rPr lang="zh-TW" altLang="en-US" sz="3600" b="1" dirty="0" smtClean="0">
                <a:latin typeface="微軟正黑體" pitchFamily="34" charset="-120"/>
                <a:ea typeface="微軟正黑體" pitchFamily="34" charset="-120"/>
              </a:rPr>
              <a:t>但是我們是好同事，所以我還是希望你能協助我們克服目前的難關，未來我們還是能像以前一樣相互幫忙，讓彼此能維持良好的合作關係。</a:t>
            </a:r>
          </a:p>
        </p:txBody>
      </p:sp>
    </p:spTree>
    <p:extLst>
      <p:ext uri="{BB962C8B-B14F-4D97-AF65-F5344CB8AC3E}">
        <p14:creationId xmlns:p14="http://schemas.microsoft.com/office/powerpoint/2010/main" val="109524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54222" y="332656"/>
            <a:ext cx="7772400" cy="1143000"/>
          </a:xfrm>
        </p:spPr>
        <p:txBody>
          <a:bodyPr/>
          <a:lstStyle/>
          <a:p>
            <a:pPr eaLnBrk="1" hangingPunct="1"/>
            <a:r>
              <a:rPr lang="zh-TW" altLang="en-US" sz="6000" b="1" dirty="0" smtClean="0">
                <a:solidFill>
                  <a:srgbClr val="FFFF00"/>
                </a:solidFill>
                <a:latin typeface="微軟正黑體" pitchFamily="34" charset="-120"/>
                <a:ea typeface="微軟正黑體" pitchFamily="34" charset="-120"/>
              </a:rPr>
              <a:t>員工成熟度分析</a:t>
            </a:r>
          </a:p>
        </p:txBody>
      </p:sp>
      <p:sp>
        <p:nvSpPr>
          <p:cNvPr id="18435" name="Text Box 3"/>
          <p:cNvSpPr txBox="1">
            <a:spLocks noChangeArrowheads="1"/>
          </p:cNvSpPr>
          <p:nvPr/>
        </p:nvSpPr>
        <p:spPr bwMode="auto">
          <a:xfrm>
            <a:off x="7924800" y="3505200"/>
            <a:ext cx="895350" cy="519113"/>
          </a:xfrm>
          <a:prstGeom prst="rect">
            <a:avLst/>
          </a:prstGeom>
          <a:noFill/>
          <a:ln w="9525">
            <a:noFill/>
            <a:miter lim="800000"/>
            <a:headEnd/>
            <a:tailEnd/>
          </a:ln>
          <a:effectLst/>
        </p:spPr>
        <p:txBody>
          <a:bodyPr wrap="none">
            <a:spAutoFit/>
          </a:bodyPr>
          <a:lstStyle/>
          <a:p>
            <a:r>
              <a:rPr lang="zh-TW" altLang="en-US" sz="2800" b="1" dirty="0">
                <a:solidFill>
                  <a:srgbClr val="FFFFFF"/>
                </a:solidFill>
                <a:latin typeface="微軟正黑體" pitchFamily="34" charset="-120"/>
                <a:ea typeface="微軟正黑體" pitchFamily="34" charset="-120"/>
              </a:rPr>
              <a:t>能力</a:t>
            </a:r>
            <a:endParaRPr lang="zh-TW" altLang="en-US" b="1" dirty="0">
              <a:solidFill>
                <a:srgbClr val="FFFFFF"/>
              </a:solidFill>
              <a:latin typeface="微軟正黑體" pitchFamily="34" charset="-120"/>
              <a:ea typeface="微軟正黑體" pitchFamily="34" charset="-120"/>
            </a:endParaRPr>
          </a:p>
        </p:txBody>
      </p:sp>
      <p:sp>
        <p:nvSpPr>
          <p:cNvPr id="18436" name="Text Box 4"/>
          <p:cNvSpPr txBox="1">
            <a:spLocks noChangeArrowheads="1"/>
          </p:cNvSpPr>
          <p:nvPr/>
        </p:nvSpPr>
        <p:spPr bwMode="auto">
          <a:xfrm>
            <a:off x="7924800" y="5029200"/>
            <a:ext cx="895350" cy="519113"/>
          </a:xfrm>
          <a:prstGeom prst="rect">
            <a:avLst/>
          </a:prstGeom>
          <a:noFill/>
          <a:ln w="9525">
            <a:noFill/>
            <a:miter lim="800000"/>
            <a:headEnd/>
            <a:tailEnd/>
          </a:ln>
          <a:effectLst/>
        </p:spPr>
        <p:txBody>
          <a:bodyPr wrap="none">
            <a:spAutoFit/>
          </a:bodyPr>
          <a:lstStyle/>
          <a:p>
            <a:r>
              <a:rPr lang="zh-TW" altLang="en-US" sz="2800" b="1" dirty="0">
                <a:solidFill>
                  <a:srgbClr val="FFFFFF"/>
                </a:solidFill>
                <a:latin typeface="微軟正黑體" pitchFamily="34" charset="-120"/>
                <a:ea typeface="微軟正黑體" pitchFamily="34" charset="-120"/>
              </a:rPr>
              <a:t>意願</a:t>
            </a:r>
            <a:endParaRPr lang="zh-TW" altLang="en-US" b="1" dirty="0">
              <a:solidFill>
                <a:srgbClr val="FFFFFF"/>
              </a:solidFill>
              <a:latin typeface="微軟正黑體" pitchFamily="34" charset="-120"/>
              <a:ea typeface="微軟正黑體" pitchFamily="34" charset="-120"/>
            </a:endParaRPr>
          </a:p>
        </p:txBody>
      </p:sp>
      <p:sp>
        <p:nvSpPr>
          <p:cNvPr id="33799" name="WordArt 7"/>
          <p:cNvSpPr>
            <a:spLocks noChangeArrowheads="1" noChangeShapeType="1" noTextEdit="1"/>
          </p:cNvSpPr>
          <p:nvPr/>
        </p:nvSpPr>
        <p:spPr bwMode="auto">
          <a:xfrm>
            <a:off x="2743200" y="2057400"/>
            <a:ext cx="914400" cy="914400"/>
          </a:xfrm>
          <a:prstGeom prst="rect">
            <a:avLst/>
          </a:prstGeom>
        </p:spPr>
        <p:txBody>
          <a:bodyPr wrap="none" fromWordArt="1">
            <a:prstTxWarp prst="textPlain">
              <a:avLst>
                <a:gd name="adj" fmla="val 50000"/>
              </a:avLst>
            </a:prstTxWarp>
          </a:bodyPr>
          <a:lstStyle/>
          <a:p>
            <a:pPr algn="ctr"/>
            <a:endParaRPr lang="zh-TW" altLang="en-US" sz="3600" kern="10" dirty="0">
              <a:ln w="6350">
                <a:solidFill>
                  <a:srgbClr val="FFFFFF"/>
                </a:solidFill>
                <a:round/>
                <a:headEnd/>
                <a:tailEnd/>
              </a:ln>
              <a:solidFill>
                <a:srgbClr val="FFCC66"/>
              </a:solidFill>
              <a:effectLst>
                <a:outerShdw dist="35921" dir="2700000" algn="ctr" rotWithShape="0">
                  <a:srgbClr val="C0C0C0"/>
                </a:outerShdw>
              </a:effectLst>
              <a:latin typeface="Copperplate Gothic Bold"/>
            </a:endParaRPr>
          </a:p>
        </p:txBody>
      </p:sp>
      <p:sp>
        <p:nvSpPr>
          <p:cNvPr id="33800" name="WordArt 8"/>
          <p:cNvSpPr>
            <a:spLocks noChangeArrowheads="1" noChangeShapeType="1" noTextEdit="1"/>
          </p:cNvSpPr>
          <p:nvPr/>
        </p:nvSpPr>
        <p:spPr bwMode="auto">
          <a:xfrm>
            <a:off x="838200" y="2057400"/>
            <a:ext cx="838200" cy="914400"/>
          </a:xfrm>
          <a:prstGeom prst="rect">
            <a:avLst/>
          </a:prstGeom>
        </p:spPr>
        <p:txBody>
          <a:bodyPr wrap="none" fromWordArt="1">
            <a:prstTxWarp prst="textPlain">
              <a:avLst>
                <a:gd name="adj" fmla="val 50000"/>
              </a:avLst>
            </a:prstTxWarp>
          </a:bodyPr>
          <a:lstStyle/>
          <a:p>
            <a:pPr algn="ctr"/>
            <a:endParaRPr lang="zh-TW" altLang="en-US" sz="3600" kern="10" dirty="0">
              <a:ln w="6350">
                <a:solidFill>
                  <a:srgbClr val="FFFFFF"/>
                </a:solidFill>
                <a:round/>
                <a:headEnd/>
                <a:tailEnd/>
              </a:ln>
              <a:solidFill>
                <a:srgbClr val="FFCC66"/>
              </a:solidFill>
              <a:effectLst>
                <a:outerShdw dist="35921" dir="2700000" algn="ctr" rotWithShape="0">
                  <a:srgbClr val="C0C0C0"/>
                </a:outerShdw>
              </a:effectLst>
              <a:latin typeface="Copperplate Gothic Bold"/>
            </a:endParaRPr>
          </a:p>
        </p:txBody>
      </p:sp>
      <p:grpSp>
        <p:nvGrpSpPr>
          <p:cNvPr id="33801" name="Group 9"/>
          <p:cNvGrpSpPr>
            <a:grpSpLocks/>
          </p:cNvGrpSpPr>
          <p:nvPr/>
        </p:nvGrpSpPr>
        <p:grpSpPr bwMode="auto">
          <a:xfrm>
            <a:off x="6172201" y="3451226"/>
            <a:ext cx="1295400" cy="2209800"/>
            <a:chOff x="3888" y="1982"/>
            <a:chExt cx="816" cy="1392"/>
          </a:xfrm>
          <a:solidFill>
            <a:srgbClr val="FFFF00"/>
          </a:solidFill>
        </p:grpSpPr>
        <p:sp>
          <p:nvSpPr>
            <p:cNvPr id="33802" name="Rectangle 10"/>
            <p:cNvSpPr>
              <a:spLocks noChangeArrowheads="1"/>
            </p:cNvSpPr>
            <p:nvPr/>
          </p:nvSpPr>
          <p:spPr bwMode="auto">
            <a:xfrm>
              <a:off x="3888" y="1982"/>
              <a:ext cx="816" cy="1392"/>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TW" altLang="zh-TW">
                <a:solidFill>
                  <a:srgbClr val="FFCC66"/>
                </a:solidFill>
                <a:effectLst>
                  <a:outerShdw blurRad="38100" dist="38100" dir="2700000" algn="tl">
                    <a:srgbClr val="C0C0C0"/>
                  </a:outerShdw>
                </a:effectLst>
                <a:ea typeface="華康中黑體" pitchFamily="49" charset="-120"/>
              </a:endParaRPr>
            </a:p>
          </p:txBody>
        </p:sp>
        <p:sp>
          <p:nvSpPr>
            <p:cNvPr id="33803" name="Text Box 11"/>
            <p:cNvSpPr txBox="1">
              <a:spLocks noChangeArrowheads="1"/>
            </p:cNvSpPr>
            <p:nvPr/>
          </p:nvSpPr>
          <p:spPr bwMode="auto">
            <a:xfrm>
              <a:off x="4126" y="2077"/>
              <a:ext cx="340" cy="327"/>
            </a:xfrm>
            <a:prstGeom prst="rect">
              <a:avLst/>
            </a:prstGeom>
            <a:gr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000000"/>
                  </a:solidFill>
                  <a:latin typeface="微軟正黑體" pitchFamily="34" charset="-120"/>
                  <a:ea typeface="微軟正黑體" pitchFamily="34" charset="-120"/>
                </a:rPr>
                <a:t>低</a:t>
              </a:r>
            </a:p>
          </p:txBody>
        </p:sp>
        <p:sp>
          <p:nvSpPr>
            <p:cNvPr id="33804" name="Text Box 12"/>
            <p:cNvSpPr txBox="1">
              <a:spLocks noChangeArrowheads="1"/>
            </p:cNvSpPr>
            <p:nvPr/>
          </p:nvSpPr>
          <p:spPr bwMode="auto">
            <a:xfrm>
              <a:off x="4142" y="2924"/>
              <a:ext cx="340" cy="327"/>
            </a:xfrm>
            <a:prstGeom prst="rect">
              <a:avLst/>
            </a:prstGeom>
            <a:gr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000000"/>
                  </a:solidFill>
                  <a:latin typeface="微軟正黑體" pitchFamily="34" charset="-120"/>
                  <a:ea typeface="微軟正黑體" pitchFamily="34" charset="-120"/>
                </a:rPr>
                <a:t>高</a:t>
              </a:r>
            </a:p>
          </p:txBody>
        </p:sp>
      </p:grpSp>
      <p:grpSp>
        <p:nvGrpSpPr>
          <p:cNvPr id="33805" name="Group 13"/>
          <p:cNvGrpSpPr>
            <a:grpSpLocks/>
          </p:cNvGrpSpPr>
          <p:nvPr/>
        </p:nvGrpSpPr>
        <p:grpSpPr bwMode="auto">
          <a:xfrm>
            <a:off x="4381949" y="3505200"/>
            <a:ext cx="1295400" cy="2209800"/>
            <a:chOff x="2789" y="2711"/>
            <a:chExt cx="816" cy="1392"/>
          </a:xfrm>
          <a:solidFill>
            <a:schemeClr val="accent1"/>
          </a:solidFill>
        </p:grpSpPr>
        <p:sp>
          <p:nvSpPr>
            <p:cNvPr id="18452" name="Rectangle 14"/>
            <p:cNvSpPr>
              <a:spLocks noChangeArrowheads="1"/>
            </p:cNvSpPr>
            <p:nvPr/>
          </p:nvSpPr>
          <p:spPr bwMode="auto">
            <a:xfrm>
              <a:off x="2789" y="2711"/>
              <a:ext cx="816" cy="1392"/>
            </a:xfrm>
            <a:prstGeom prst="rect">
              <a:avLst/>
            </a:prstGeom>
            <a:grpFill/>
            <a:ln w="38100">
              <a:solidFill>
                <a:schemeClr val="tx1"/>
              </a:solidFill>
              <a:miter lim="800000"/>
              <a:headEnd/>
              <a:tailEnd/>
            </a:ln>
            <a:effectLst>
              <a:outerShdw dist="35921" dir="2700000" algn="ctr" rotWithShape="0">
                <a:schemeClr val="bg2"/>
              </a:outerShdw>
            </a:effectLst>
          </p:spPr>
          <p:txBody>
            <a:bodyPr wrap="none" anchor="ctr"/>
            <a:lstStyle/>
            <a:p>
              <a:endParaRPr lang="zh-TW" altLang="en-US">
                <a:solidFill>
                  <a:srgbClr val="FFFFFF"/>
                </a:solidFill>
              </a:endParaRPr>
            </a:p>
          </p:txBody>
        </p:sp>
        <p:sp>
          <p:nvSpPr>
            <p:cNvPr id="33808" name="Text Box 16"/>
            <p:cNvSpPr txBox="1">
              <a:spLocks noChangeArrowheads="1"/>
            </p:cNvSpPr>
            <p:nvPr/>
          </p:nvSpPr>
          <p:spPr bwMode="auto">
            <a:xfrm>
              <a:off x="3070" y="3619"/>
              <a:ext cx="340" cy="327"/>
            </a:xfrm>
            <a:prstGeom prst="rect">
              <a:avLst/>
            </a:prstGeom>
            <a:gr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000000"/>
                  </a:solidFill>
                  <a:latin typeface="微軟正黑體" pitchFamily="34" charset="-120"/>
                  <a:ea typeface="微軟正黑體" pitchFamily="34" charset="-120"/>
                </a:rPr>
                <a:t>低</a:t>
              </a:r>
              <a:endParaRPr lang="zh-TW" altLang="en-US" b="1" dirty="0">
                <a:solidFill>
                  <a:srgbClr val="000000"/>
                </a:solidFill>
                <a:latin typeface="微軟正黑體" pitchFamily="34" charset="-120"/>
                <a:ea typeface="微軟正黑體" pitchFamily="34" charset="-120"/>
              </a:endParaRPr>
            </a:p>
          </p:txBody>
        </p:sp>
      </p:grpSp>
      <p:grpSp>
        <p:nvGrpSpPr>
          <p:cNvPr id="33809" name="Group 17"/>
          <p:cNvGrpSpPr>
            <a:grpSpLocks/>
          </p:cNvGrpSpPr>
          <p:nvPr/>
        </p:nvGrpSpPr>
        <p:grpSpPr bwMode="auto">
          <a:xfrm>
            <a:off x="609600" y="3429000"/>
            <a:ext cx="1295400" cy="2209800"/>
            <a:chOff x="384" y="1968"/>
            <a:chExt cx="816" cy="1392"/>
          </a:xfrm>
        </p:grpSpPr>
        <p:sp>
          <p:nvSpPr>
            <p:cNvPr id="18449" name="Rectangle 18"/>
            <p:cNvSpPr>
              <a:spLocks noChangeArrowheads="1"/>
            </p:cNvSpPr>
            <p:nvPr/>
          </p:nvSpPr>
          <p:spPr bwMode="auto">
            <a:xfrm>
              <a:off x="384" y="1968"/>
              <a:ext cx="816" cy="1392"/>
            </a:xfrm>
            <a:prstGeom prst="rect">
              <a:avLst/>
            </a:prstGeom>
            <a:solidFill>
              <a:schemeClr val="bg2"/>
            </a:solidFill>
            <a:ln w="38100">
              <a:solidFill>
                <a:schemeClr val="tx1"/>
              </a:solidFill>
              <a:miter lim="800000"/>
              <a:headEnd/>
              <a:tailEnd/>
            </a:ln>
            <a:effectLst/>
          </p:spPr>
          <p:txBody>
            <a:bodyPr wrap="none" anchor="ctr"/>
            <a:lstStyle/>
            <a:p>
              <a:endParaRPr lang="zh-TW" altLang="en-US">
                <a:solidFill>
                  <a:srgbClr val="FFFFFF"/>
                </a:solidFill>
              </a:endParaRPr>
            </a:p>
          </p:txBody>
        </p:sp>
        <p:sp>
          <p:nvSpPr>
            <p:cNvPr id="33811" name="Text Box 19"/>
            <p:cNvSpPr txBox="1">
              <a:spLocks noChangeArrowheads="1"/>
            </p:cNvSpPr>
            <p:nvPr/>
          </p:nvSpPr>
          <p:spPr bwMode="auto">
            <a:xfrm>
              <a:off x="624" y="212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FFFFFF"/>
                  </a:solidFill>
                  <a:latin typeface="微軟正黑體" pitchFamily="34" charset="-120"/>
                  <a:ea typeface="微軟正黑體" pitchFamily="34" charset="-120"/>
                </a:rPr>
                <a:t>高</a:t>
              </a:r>
            </a:p>
          </p:txBody>
        </p:sp>
        <p:sp>
          <p:nvSpPr>
            <p:cNvPr id="33812" name="Text Box 20"/>
            <p:cNvSpPr txBox="1">
              <a:spLocks noChangeArrowheads="1"/>
            </p:cNvSpPr>
            <p:nvPr/>
          </p:nvSpPr>
          <p:spPr bwMode="auto">
            <a:xfrm>
              <a:off x="624" y="28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FFFFFF"/>
                  </a:solidFill>
                  <a:latin typeface="微軟正黑體" pitchFamily="34" charset="-120"/>
                  <a:ea typeface="微軟正黑體" pitchFamily="34" charset="-120"/>
                </a:rPr>
                <a:t>高</a:t>
              </a:r>
            </a:p>
          </p:txBody>
        </p:sp>
      </p:grpSp>
      <p:grpSp>
        <p:nvGrpSpPr>
          <p:cNvPr id="33813" name="Group 21"/>
          <p:cNvGrpSpPr>
            <a:grpSpLocks/>
          </p:cNvGrpSpPr>
          <p:nvPr/>
        </p:nvGrpSpPr>
        <p:grpSpPr bwMode="auto">
          <a:xfrm>
            <a:off x="2514600" y="3429001"/>
            <a:ext cx="1295400" cy="2209800"/>
            <a:chOff x="1584" y="1968"/>
            <a:chExt cx="816" cy="1392"/>
          </a:xfrm>
          <a:solidFill>
            <a:srgbClr val="FF0000"/>
          </a:solidFill>
        </p:grpSpPr>
        <p:sp>
          <p:nvSpPr>
            <p:cNvPr id="33814" name="Rectangle 22"/>
            <p:cNvSpPr>
              <a:spLocks noChangeArrowheads="1"/>
            </p:cNvSpPr>
            <p:nvPr/>
          </p:nvSpPr>
          <p:spPr bwMode="auto">
            <a:xfrm>
              <a:off x="1584" y="1968"/>
              <a:ext cx="816" cy="1392"/>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TW" altLang="zh-TW">
                <a:solidFill>
                  <a:srgbClr val="FFCC66"/>
                </a:solidFill>
                <a:effectLst>
                  <a:outerShdw blurRad="38100" dist="38100" dir="2700000" algn="tl">
                    <a:srgbClr val="C0C0C0"/>
                  </a:outerShdw>
                </a:effectLst>
                <a:latin typeface="華康中黑體" pitchFamily="49" charset="-120"/>
                <a:ea typeface="華康中黑體" pitchFamily="49" charset="-120"/>
              </a:endParaRPr>
            </a:p>
          </p:txBody>
        </p:sp>
        <p:sp>
          <p:nvSpPr>
            <p:cNvPr id="33815" name="Text Box 23"/>
            <p:cNvSpPr txBox="1">
              <a:spLocks noChangeArrowheads="1"/>
            </p:cNvSpPr>
            <p:nvPr/>
          </p:nvSpPr>
          <p:spPr bwMode="auto">
            <a:xfrm>
              <a:off x="1676" y="2118"/>
              <a:ext cx="676" cy="327"/>
            </a:xfrm>
            <a:prstGeom prst="rect">
              <a:avLst/>
            </a:prstGeom>
            <a:gr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FFFF00"/>
                  </a:solidFill>
                  <a:latin typeface="微軟正黑體" pitchFamily="34" charset="-120"/>
                  <a:ea typeface="微軟正黑體" pitchFamily="34" charset="-120"/>
                </a:rPr>
                <a:t>中</a:t>
              </a:r>
              <a:r>
                <a:rPr lang="en-US" altLang="zh-TW" sz="2800" b="1" dirty="0">
                  <a:solidFill>
                    <a:srgbClr val="FFFF00"/>
                  </a:solidFill>
                  <a:latin typeface="微軟正黑體" pitchFamily="34" charset="-120"/>
                  <a:ea typeface="微軟正黑體" pitchFamily="34" charset="-120"/>
                </a:rPr>
                <a:t>/</a:t>
              </a:r>
              <a:r>
                <a:rPr lang="zh-TW" altLang="en-US" sz="2800" b="1" dirty="0">
                  <a:solidFill>
                    <a:srgbClr val="FFFF00"/>
                  </a:solidFill>
                  <a:latin typeface="微軟正黑體" pitchFamily="34" charset="-120"/>
                  <a:ea typeface="微軟正黑體" pitchFamily="34" charset="-120"/>
                </a:rPr>
                <a:t>高</a:t>
              </a:r>
            </a:p>
          </p:txBody>
        </p:sp>
        <p:sp>
          <p:nvSpPr>
            <p:cNvPr id="33816" name="Text Box 24"/>
            <p:cNvSpPr txBox="1">
              <a:spLocks noChangeArrowheads="1"/>
            </p:cNvSpPr>
            <p:nvPr/>
          </p:nvSpPr>
          <p:spPr bwMode="auto">
            <a:xfrm>
              <a:off x="1712" y="2830"/>
              <a:ext cx="564" cy="327"/>
            </a:xfrm>
            <a:prstGeom prst="rect">
              <a:avLst/>
            </a:prstGeom>
            <a:gr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FFFF00"/>
                  </a:solidFill>
                  <a:latin typeface="微軟正黑體" pitchFamily="34" charset="-120"/>
                  <a:ea typeface="微軟正黑體" pitchFamily="34" charset="-120"/>
                </a:rPr>
                <a:t>變動</a:t>
              </a:r>
            </a:p>
          </p:txBody>
        </p:sp>
      </p:grpSp>
      <p:sp>
        <p:nvSpPr>
          <p:cNvPr id="33817" name="Text Box 25"/>
          <p:cNvSpPr txBox="1">
            <a:spLocks noChangeArrowheads="1"/>
          </p:cNvSpPr>
          <p:nvPr/>
        </p:nvSpPr>
        <p:spPr bwMode="auto">
          <a:xfrm>
            <a:off x="4581974" y="3602038"/>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2800" b="1" dirty="0">
                <a:solidFill>
                  <a:srgbClr val="000000"/>
                </a:solidFill>
                <a:latin typeface="微軟正黑體" pitchFamily="34" charset="-120"/>
                <a:ea typeface="微軟正黑體" pitchFamily="34" charset="-120"/>
              </a:rPr>
              <a:t>有些</a:t>
            </a:r>
          </a:p>
        </p:txBody>
      </p:sp>
      <p:sp>
        <p:nvSpPr>
          <p:cNvPr id="2" name="文字方塊 1"/>
          <p:cNvSpPr txBox="1"/>
          <p:nvPr/>
        </p:nvSpPr>
        <p:spPr>
          <a:xfrm>
            <a:off x="6304498" y="5949280"/>
            <a:ext cx="1005403" cy="584775"/>
          </a:xfrm>
          <a:prstGeom prst="rect">
            <a:avLst/>
          </a:prstGeom>
          <a:noFill/>
        </p:spPr>
        <p:txBody>
          <a:bodyPr wrap="none" rtlCol="0">
            <a:spAutoFit/>
          </a:bodyPr>
          <a:lstStyle/>
          <a:p>
            <a:r>
              <a:rPr lang="zh-TW" altLang="en-US" sz="3200" b="1" dirty="0">
                <a:solidFill>
                  <a:srgbClr val="FFFFFF"/>
                </a:solidFill>
                <a:latin typeface="微軟正黑體" pitchFamily="34" charset="-120"/>
                <a:ea typeface="微軟正黑體" pitchFamily="34" charset="-120"/>
              </a:rPr>
              <a:t>訓練</a:t>
            </a:r>
          </a:p>
        </p:txBody>
      </p:sp>
      <p:sp>
        <p:nvSpPr>
          <p:cNvPr id="27" name="文字方塊 26"/>
          <p:cNvSpPr txBox="1"/>
          <p:nvPr/>
        </p:nvSpPr>
        <p:spPr>
          <a:xfrm>
            <a:off x="4572000" y="5948335"/>
            <a:ext cx="1005403" cy="584775"/>
          </a:xfrm>
          <a:prstGeom prst="rect">
            <a:avLst/>
          </a:prstGeom>
          <a:noFill/>
        </p:spPr>
        <p:txBody>
          <a:bodyPr wrap="none" rtlCol="0">
            <a:spAutoFit/>
          </a:bodyPr>
          <a:lstStyle/>
          <a:p>
            <a:r>
              <a:rPr lang="zh-TW" altLang="en-US" sz="3200" b="1" dirty="0">
                <a:solidFill>
                  <a:srgbClr val="FFFFFF"/>
                </a:solidFill>
                <a:latin typeface="微軟正黑體" pitchFamily="34" charset="-120"/>
                <a:ea typeface="微軟正黑體" pitchFamily="34" charset="-120"/>
              </a:rPr>
              <a:t>輔導</a:t>
            </a:r>
          </a:p>
        </p:txBody>
      </p:sp>
      <p:sp>
        <p:nvSpPr>
          <p:cNvPr id="28" name="文字方塊 27"/>
          <p:cNvSpPr txBox="1"/>
          <p:nvPr/>
        </p:nvSpPr>
        <p:spPr>
          <a:xfrm>
            <a:off x="2681603" y="5931380"/>
            <a:ext cx="1005403" cy="584775"/>
          </a:xfrm>
          <a:prstGeom prst="rect">
            <a:avLst/>
          </a:prstGeom>
          <a:noFill/>
        </p:spPr>
        <p:txBody>
          <a:bodyPr wrap="none" rtlCol="0">
            <a:spAutoFit/>
          </a:bodyPr>
          <a:lstStyle/>
          <a:p>
            <a:r>
              <a:rPr lang="zh-TW" altLang="en-US" sz="3200" b="1" dirty="0">
                <a:solidFill>
                  <a:srgbClr val="FFFFFF"/>
                </a:solidFill>
                <a:latin typeface="微軟正黑體" pitchFamily="34" charset="-120"/>
                <a:ea typeface="微軟正黑體" pitchFamily="34" charset="-120"/>
              </a:rPr>
              <a:t>激勵</a:t>
            </a:r>
          </a:p>
        </p:txBody>
      </p:sp>
      <p:sp>
        <p:nvSpPr>
          <p:cNvPr id="29" name="文字方塊 28"/>
          <p:cNvSpPr txBox="1"/>
          <p:nvPr/>
        </p:nvSpPr>
        <p:spPr>
          <a:xfrm>
            <a:off x="757773" y="5931379"/>
            <a:ext cx="1005403" cy="584775"/>
          </a:xfrm>
          <a:prstGeom prst="rect">
            <a:avLst/>
          </a:prstGeom>
          <a:noFill/>
        </p:spPr>
        <p:txBody>
          <a:bodyPr wrap="none" rtlCol="0">
            <a:spAutoFit/>
          </a:bodyPr>
          <a:lstStyle/>
          <a:p>
            <a:r>
              <a:rPr lang="zh-TW" altLang="en-US" sz="3200" b="1" dirty="0">
                <a:solidFill>
                  <a:srgbClr val="FFFFFF"/>
                </a:solidFill>
                <a:latin typeface="微軟正黑體" pitchFamily="34" charset="-120"/>
                <a:ea typeface="微軟正黑體" pitchFamily="34" charset="-120"/>
              </a:rPr>
              <a:t>授權</a:t>
            </a:r>
          </a:p>
        </p:txBody>
      </p:sp>
      <p:sp>
        <p:nvSpPr>
          <p:cNvPr id="3" name="矩形 2"/>
          <p:cNvSpPr/>
          <p:nvPr/>
        </p:nvSpPr>
        <p:spPr>
          <a:xfrm>
            <a:off x="6072373" y="1772816"/>
            <a:ext cx="1406154" cy="1107996"/>
          </a:xfrm>
          <a:prstGeom prst="rect">
            <a:avLst/>
          </a:prstGeom>
        </p:spPr>
        <p:txBody>
          <a:bodyPr wrap="none">
            <a:spAutoFit/>
          </a:bodyPr>
          <a:lstStyle/>
          <a:p>
            <a:pPr algn="ctr"/>
            <a:r>
              <a:rPr lang="en-US" altLang="zh-TW"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rPr>
              <a:t>M1</a:t>
            </a:r>
            <a:endParaRPr lang="zh-TW" altLang="en-US"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endParaRPr>
          </a:p>
        </p:txBody>
      </p:sp>
      <p:sp>
        <p:nvSpPr>
          <p:cNvPr id="4" name="矩形 3"/>
          <p:cNvSpPr/>
          <p:nvPr/>
        </p:nvSpPr>
        <p:spPr>
          <a:xfrm>
            <a:off x="4316597" y="1772816"/>
            <a:ext cx="1406155" cy="1107996"/>
          </a:xfrm>
          <a:prstGeom prst="rect">
            <a:avLst/>
          </a:prstGeom>
        </p:spPr>
        <p:txBody>
          <a:bodyPr wrap="none">
            <a:spAutoFit/>
          </a:bodyPr>
          <a:lstStyle/>
          <a:p>
            <a:pPr algn="ctr"/>
            <a:r>
              <a:rPr lang="en-US" altLang="zh-TW"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rPr>
              <a:t>M2</a:t>
            </a:r>
            <a:endParaRPr lang="zh-TW" altLang="en-US"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endParaRPr>
          </a:p>
        </p:txBody>
      </p:sp>
      <p:sp>
        <p:nvSpPr>
          <p:cNvPr id="6" name="矩形 5"/>
          <p:cNvSpPr/>
          <p:nvPr/>
        </p:nvSpPr>
        <p:spPr>
          <a:xfrm>
            <a:off x="2459222" y="1772177"/>
            <a:ext cx="1406155" cy="1107996"/>
          </a:xfrm>
          <a:prstGeom prst="rect">
            <a:avLst/>
          </a:prstGeom>
        </p:spPr>
        <p:txBody>
          <a:bodyPr wrap="none">
            <a:spAutoFit/>
          </a:bodyPr>
          <a:lstStyle/>
          <a:p>
            <a:pPr algn="ctr"/>
            <a:r>
              <a:rPr lang="en-US" altLang="zh-TW"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rPr>
              <a:t>M3</a:t>
            </a:r>
            <a:endParaRPr lang="zh-TW" altLang="en-US"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endParaRPr>
          </a:p>
        </p:txBody>
      </p:sp>
      <p:sp>
        <p:nvSpPr>
          <p:cNvPr id="7" name="矩形 6"/>
          <p:cNvSpPr/>
          <p:nvPr/>
        </p:nvSpPr>
        <p:spPr>
          <a:xfrm>
            <a:off x="554222" y="1863804"/>
            <a:ext cx="1406155" cy="1107996"/>
          </a:xfrm>
          <a:prstGeom prst="rect">
            <a:avLst/>
          </a:prstGeom>
        </p:spPr>
        <p:txBody>
          <a:bodyPr wrap="none">
            <a:spAutoFit/>
          </a:bodyPr>
          <a:lstStyle/>
          <a:p>
            <a:pPr algn="ctr"/>
            <a:r>
              <a:rPr lang="en-US" altLang="zh-TW"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rPr>
              <a:t>M4</a:t>
            </a:r>
            <a:endParaRPr lang="zh-TW" altLang="en-US" sz="6600" b="1" kern="10" dirty="0">
              <a:ln w="6350">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cs typeface="Times New Roman" pitchFamily="18" charset="0"/>
            </a:endParaRPr>
          </a:p>
        </p:txBody>
      </p:sp>
    </p:spTree>
    <p:extLst>
      <p:ext uri="{BB962C8B-B14F-4D97-AF65-F5344CB8AC3E}">
        <p14:creationId xmlns:p14="http://schemas.microsoft.com/office/powerpoint/2010/main" val="2898030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anim calcmode="lin" valueType="num">
                                      <p:cBhvr>
                                        <p:cTn id="7" dur="500" fill="hold"/>
                                        <p:tgtEl>
                                          <p:spTgt spid="33801"/>
                                        </p:tgtEl>
                                        <p:attrNameLst>
                                          <p:attrName>ppt_w</p:attrName>
                                        </p:attrNameLst>
                                      </p:cBhvr>
                                      <p:tavLst>
                                        <p:tav tm="0">
                                          <p:val>
                                            <p:strVal val="2/3*#ppt_w"/>
                                          </p:val>
                                        </p:tav>
                                        <p:tav tm="100000">
                                          <p:val>
                                            <p:strVal val="#ppt_w"/>
                                          </p:val>
                                        </p:tav>
                                      </p:tavLst>
                                    </p:anim>
                                    <p:anim calcmode="lin" valueType="num">
                                      <p:cBhvr>
                                        <p:cTn id="8" dur="500" fill="hold"/>
                                        <p:tgtEl>
                                          <p:spTgt spid="33801"/>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33805"/>
                                        </p:tgtEl>
                                        <p:attrNameLst>
                                          <p:attrName>style.visibility</p:attrName>
                                        </p:attrNameLst>
                                      </p:cBhvr>
                                      <p:to>
                                        <p:strVal val="visible"/>
                                      </p:to>
                                    </p:set>
                                    <p:anim calcmode="lin" valueType="num">
                                      <p:cBhvr>
                                        <p:cTn id="13" dur="500" fill="hold"/>
                                        <p:tgtEl>
                                          <p:spTgt spid="33805"/>
                                        </p:tgtEl>
                                        <p:attrNameLst>
                                          <p:attrName>ppt_w</p:attrName>
                                        </p:attrNameLst>
                                      </p:cBhvr>
                                      <p:tavLst>
                                        <p:tav tm="0">
                                          <p:val>
                                            <p:strVal val="2/3*#ppt_w"/>
                                          </p:val>
                                        </p:tav>
                                        <p:tav tm="100000">
                                          <p:val>
                                            <p:strVal val="#ppt_w"/>
                                          </p:val>
                                        </p:tav>
                                      </p:tavLst>
                                    </p:anim>
                                    <p:anim calcmode="lin" valueType="num">
                                      <p:cBhvr>
                                        <p:cTn id="14" dur="500" fill="hold"/>
                                        <p:tgtEl>
                                          <p:spTgt spid="33805"/>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0" fill="hold" grpId="0" nodeType="clickEffect" nodePh="1">
                                  <p:stCondLst>
                                    <p:cond delay="0"/>
                                  </p:stCondLst>
                                  <p:endCondLst>
                                    <p:cond evt="begin" delay="0">
                                      <p:tn val="17"/>
                                    </p:cond>
                                  </p:endCondLst>
                                  <p:childTnLst>
                                    <p:set>
                                      <p:cBhvr>
                                        <p:cTn id="18" dur="1" fill="hold">
                                          <p:stCondLst>
                                            <p:cond delay="499"/>
                                          </p:stCondLst>
                                        </p:cTn>
                                        <p:tgtEl>
                                          <p:spTgt spid="337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72" fill="hold" nodeType="clickEffect">
                                  <p:stCondLst>
                                    <p:cond delay="0"/>
                                  </p:stCondLst>
                                  <p:childTnLst>
                                    <p:set>
                                      <p:cBhvr>
                                        <p:cTn id="22" dur="1" fill="hold">
                                          <p:stCondLst>
                                            <p:cond delay="0"/>
                                          </p:stCondLst>
                                        </p:cTn>
                                        <p:tgtEl>
                                          <p:spTgt spid="33813"/>
                                        </p:tgtEl>
                                        <p:attrNameLst>
                                          <p:attrName>style.visibility</p:attrName>
                                        </p:attrNameLst>
                                      </p:cBhvr>
                                      <p:to>
                                        <p:strVal val="visible"/>
                                      </p:to>
                                    </p:set>
                                    <p:anim calcmode="lin" valueType="num">
                                      <p:cBhvr>
                                        <p:cTn id="23" dur="500" fill="hold"/>
                                        <p:tgtEl>
                                          <p:spTgt spid="33813"/>
                                        </p:tgtEl>
                                        <p:attrNameLst>
                                          <p:attrName>ppt_w</p:attrName>
                                        </p:attrNameLst>
                                      </p:cBhvr>
                                      <p:tavLst>
                                        <p:tav tm="0">
                                          <p:val>
                                            <p:strVal val="2/3*#ppt_w"/>
                                          </p:val>
                                        </p:tav>
                                        <p:tav tm="100000">
                                          <p:val>
                                            <p:strVal val="#ppt_w"/>
                                          </p:val>
                                        </p:tav>
                                      </p:tavLst>
                                    </p:anim>
                                    <p:anim calcmode="lin" valueType="num">
                                      <p:cBhvr>
                                        <p:cTn id="24" dur="500" fill="hold"/>
                                        <p:tgtEl>
                                          <p:spTgt spid="33813"/>
                                        </p:tgtEl>
                                        <p:attrNameLst>
                                          <p:attrName>ppt_h</p:attrName>
                                        </p:attrNameLst>
                                      </p:cBhvr>
                                      <p:tavLst>
                                        <p:tav tm="0">
                                          <p:val>
                                            <p:strVal val="2/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0" fill="hold" grpId="0" nodeType="clickEffect" nodePh="1">
                                  <p:stCondLst>
                                    <p:cond delay="0"/>
                                  </p:stCondLst>
                                  <p:endCondLst>
                                    <p:cond evt="begin" delay="0">
                                      <p:tn val="27"/>
                                    </p:cond>
                                  </p:endCondLst>
                                  <p:childTnLst>
                                    <p:set>
                                      <p:cBhvr>
                                        <p:cTn id="28" dur="1" fill="hold">
                                          <p:stCondLst>
                                            <p:cond delay="499"/>
                                          </p:stCondLst>
                                        </p:cTn>
                                        <p:tgtEl>
                                          <p:spTgt spid="338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72" fill="hold" nodeType="clickEffect">
                                  <p:stCondLst>
                                    <p:cond delay="0"/>
                                  </p:stCondLst>
                                  <p:childTnLst>
                                    <p:set>
                                      <p:cBhvr>
                                        <p:cTn id="32" dur="1" fill="hold">
                                          <p:stCondLst>
                                            <p:cond delay="0"/>
                                          </p:stCondLst>
                                        </p:cTn>
                                        <p:tgtEl>
                                          <p:spTgt spid="33809"/>
                                        </p:tgtEl>
                                        <p:attrNameLst>
                                          <p:attrName>style.visibility</p:attrName>
                                        </p:attrNameLst>
                                      </p:cBhvr>
                                      <p:to>
                                        <p:strVal val="visible"/>
                                      </p:to>
                                    </p:set>
                                    <p:anim calcmode="lin" valueType="num">
                                      <p:cBhvr>
                                        <p:cTn id="33" dur="500" fill="hold"/>
                                        <p:tgtEl>
                                          <p:spTgt spid="33809"/>
                                        </p:tgtEl>
                                        <p:attrNameLst>
                                          <p:attrName>ppt_w</p:attrName>
                                        </p:attrNameLst>
                                      </p:cBhvr>
                                      <p:tavLst>
                                        <p:tav tm="0">
                                          <p:val>
                                            <p:strVal val="2/3*#ppt_w"/>
                                          </p:val>
                                        </p:tav>
                                        <p:tav tm="100000">
                                          <p:val>
                                            <p:strVal val="#ppt_w"/>
                                          </p:val>
                                        </p:tav>
                                      </p:tavLst>
                                    </p:anim>
                                    <p:anim calcmode="lin" valueType="num">
                                      <p:cBhvr>
                                        <p:cTn id="34" dur="500" fill="hold"/>
                                        <p:tgtEl>
                                          <p:spTgt spid="33809"/>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4213" y="188913"/>
            <a:ext cx="7772400" cy="1143000"/>
          </a:xfrm>
        </p:spPr>
        <p:txBody>
          <a:bodyPr/>
          <a:lstStyle/>
          <a:p>
            <a:pPr eaLnBrk="1" hangingPunct="1">
              <a:defRPr/>
            </a:pPr>
            <a:r>
              <a:rPr lang="zh-TW" altLang="en-US" b="1" u="sng" dirty="0" smtClean="0">
                <a:solidFill>
                  <a:schemeClr val="folHlink"/>
                </a:solidFill>
                <a:latin typeface="微軟正黑體" panose="020B0604030504040204" pitchFamily="34" charset="-120"/>
                <a:ea typeface="微軟正黑體" panose="020B0604030504040204" pitchFamily="34" charset="-120"/>
              </a:rPr>
              <a:t>提升 “能力” 的實務作法</a:t>
            </a:r>
          </a:p>
        </p:txBody>
      </p:sp>
      <p:sp>
        <p:nvSpPr>
          <p:cNvPr id="166915" name="Rectangle 3"/>
          <p:cNvSpPr>
            <a:spLocks noGrp="1" noChangeArrowheads="1"/>
          </p:cNvSpPr>
          <p:nvPr>
            <p:ph type="body" idx="1"/>
          </p:nvPr>
        </p:nvSpPr>
        <p:spPr>
          <a:xfrm>
            <a:off x="684213" y="1412875"/>
            <a:ext cx="7772400" cy="4967288"/>
          </a:xfrm>
          <a:effectLst>
            <a:outerShdw dist="35921" dir="2700000" algn="ctr" rotWithShape="0">
              <a:schemeClr val="bg2"/>
            </a:outerShdw>
          </a:effectLst>
        </p:spPr>
        <p:txBody>
          <a:bodyPr/>
          <a:lstStyle/>
          <a:p>
            <a:pPr marL="609600" indent="-609600" eaLnBrk="1" hangingPunct="1">
              <a:lnSpc>
                <a:spcPct val="90000"/>
              </a:lnSpc>
              <a:buClr>
                <a:schemeClr val="hlink"/>
              </a:buClr>
              <a:buFont typeface="Wingdings" pitchFamily="2" charset="2"/>
              <a:buAutoNum type="arabicPeriod"/>
            </a:pPr>
            <a:r>
              <a:rPr lang="zh-TW" altLang="en-US" sz="4000" b="1" smtClean="0">
                <a:latin typeface="微軟正黑體" pitchFamily="34" charset="-120"/>
                <a:ea typeface="微軟正黑體" pitchFamily="34" charset="-120"/>
              </a:rPr>
              <a:t>訓練 </a:t>
            </a:r>
            <a:r>
              <a:rPr lang="en-US" altLang="zh-TW" sz="4000" b="1" smtClean="0">
                <a:latin typeface="微軟正黑體" pitchFamily="34" charset="-120"/>
                <a:ea typeface="微軟正黑體" pitchFamily="34" charset="-120"/>
              </a:rPr>
              <a:t>( </a:t>
            </a:r>
            <a:r>
              <a:rPr lang="zh-TW" altLang="en-US" sz="4000" b="1" smtClean="0">
                <a:latin typeface="微軟正黑體" pitchFamily="34" charset="-120"/>
                <a:ea typeface="微軟正黑體" pitchFamily="34" charset="-120"/>
              </a:rPr>
              <a:t>內、外訓、</a:t>
            </a:r>
            <a:r>
              <a:rPr lang="en-US" altLang="zh-TW" sz="4000" b="1" smtClean="0">
                <a:latin typeface="微軟正黑體" pitchFamily="34" charset="-120"/>
                <a:ea typeface="微軟正黑體" pitchFamily="34" charset="-120"/>
              </a:rPr>
              <a:t>OJT)</a:t>
            </a:r>
          </a:p>
          <a:p>
            <a:pPr marL="609600" indent="-609600" eaLnBrk="1" hangingPunct="1">
              <a:lnSpc>
                <a:spcPct val="90000"/>
              </a:lnSpc>
              <a:buClr>
                <a:schemeClr val="hlink"/>
              </a:buClr>
              <a:buFont typeface="Wingdings" pitchFamily="2" charset="2"/>
              <a:buAutoNum type="arabicPeriod"/>
            </a:pPr>
            <a:r>
              <a:rPr lang="zh-TW" altLang="en-US" sz="4000" b="1" smtClean="0">
                <a:latin typeface="微軟正黑體" pitchFamily="34" charset="-120"/>
                <a:ea typeface="微軟正黑體" pitchFamily="34" charset="-120"/>
              </a:rPr>
              <a:t>主管明確的工作教導</a:t>
            </a:r>
          </a:p>
          <a:p>
            <a:pPr marL="609600" indent="-609600" eaLnBrk="1" hangingPunct="1">
              <a:lnSpc>
                <a:spcPct val="90000"/>
              </a:lnSpc>
              <a:buClr>
                <a:schemeClr val="hlink"/>
              </a:buClr>
              <a:buFont typeface="Wingdings" pitchFamily="2" charset="2"/>
              <a:buAutoNum type="arabicPeriod"/>
            </a:pPr>
            <a:r>
              <a:rPr lang="zh-TW" altLang="en-US" sz="4000" b="1" smtClean="0">
                <a:latin typeface="微軟正黑體" pitchFamily="34" charset="-120"/>
                <a:ea typeface="微軟正黑體" pitchFamily="34" charset="-120"/>
              </a:rPr>
              <a:t>資深同仁的指導與協助</a:t>
            </a:r>
          </a:p>
          <a:p>
            <a:pPr marL="609600" indent="-609600" eaLnBrk="1" hangingPunct="1">
              <a:lnSpc>
                <a:spcPct val="90000"/>
              </a:lnSpc>
              <a:buClr>
                <a:schemeClr val="hlink"/>
              </a:buClr>
              <a:buFont typeface="Wingdings" pitchFamily="2" charset="2"/>
              <a:buAutoNum type="arabicPeriod"/>
            </a:pPr>
            <a:r>
              <a:rPr lang="zh-TW" altLang="en-US" sz="4000" b="1" smtClean="0">
                <a:latin typeface="微軟正黑體" pitchFamily="34" charset="-120"/>
                <a:ea typeface="微軟正黑體" pitchFamily="34" charset="-120"/>
              </a:rPr>
              <a:t>成功經驗的分享</a:t>
            </a:r>
          </a:p>
          <a:p>
            <a:pPr marL="609600" indent="-609600" eaLnBrk="1" hangingPunct="1">
              <a:lnSpc>
                <a:spcPct val="90000"/>
              </a:lnSpc>
              <a:buClr>
                <a:schemeClr val="hlink"/>
              </a:buClr>
              <a:buFont typeface="Wingdings" pitchFamily="2" charset="2"/>
              <a:buAutoNum type="arabicPeriod"/>
            </a:pPr>
            <a:r>
              <a:rPr lang="zh-TW" altLang="en-US" sz="4000" b="1" smtClean="0">
                <a:latin typeface="微軟正黑體" pitchFamily="34" charset="-120"/>
                <a:ea typeface="微軟正黑體" pitchFamily="34" charset="-120"/>
              </a:rPr>
              <a:t>由淺入深設定不同階段的目標以提升能力</a:t>
            </a:r>
          </a:p>
          <a:p>
            <a:pPr marL="609600" indent="-609600" eaLnBrk="1" hangingPunct="1">
              <a:lnSpc>
                <a:spcPct val="90000"/>
              </a:lnSpc>
              <a:buClr>
                <a:schemeClr val="hlink"/>
              </a:buClr>
              <a:buFont typeface="Wingdings" pitchFamily="2" charset="2"/>
              <a:buAutoNum type="arabicPeriod"/>
            </a:pPr>
            <a:r>
              <a:rPr lang="zh-TW" altLang="en-US" sz="4000" b="1" smtClean="0">
                <a:latin typeface="微軟正黑體" pitchFamily="34" charset="-120"/>
                <a:ea typeface="微軟正黑體" pitchFamily="34" charset="-120"/>
              </a:rPr>
              <a:t>其它</a:t>
            </a:r>
          </a:p>
          <a:p>
            <a:pPr marL="609600" indent="-609600" eaLnBrk="1" hangingPunct="1">
              <a:lnSpc>
                <a:spcPct val="90000"/>
              </a:lnSpc>
              <a:buClr>
                <a:schemeClr val="hlink"/>
              </a:buClr>
              <a:buFont typeface="Wingdings" pitchFamily="2" charset="2"/>
              <a:buAutoNum type="arabicPeriod"/>
            </a:pPr>
            <a:endParaRPr lang="zh-TW" altLang="en-US" sz="4000" smtClean="0">
              <a:latin typeface="超世紀新粗黑" pitchFamily="2" charset="-120"/>
              <a:ea typeface="超世紀新粗黑" pitchFamily="2" charset="-120"/>
            </a:endParaRPr>
          </a:p>
          <a:p>
            <a:pPr marL="609600" indent="-609600" eaLnBrk="1" hangingPunct="1">
              <a:lnSpc>
                <a:spcPct val="90000"/>
              </a:lnSpc>
              <a:buClr>
                <a:schemeClr val="hlink"/>
              </a:buClr>
              <a:buFont typeface="Wingdings" pitchFamily="2" charset="2"/>
              <a:buAutoNum type="arabicPeriod"/>
            </a:pPr>
            <a:endParaRPr lang="zh-TW" altLang="en-US" sz="4000" smtClean="0">
              <a:latin typeface="超世紀新粗黑" pitchFamily="2" charset="-120"/>
              <a:ea typeface="超世紀新粗黑" pitchFamily="2" charset="-120"/>
            </a:endParaRPr>
          </a:p>
          <a:p>
            <a:pPr marL="609600" indent="-609600" eaLnBrk="1" hangingPunct="1">
              <a:lnSpc>
                <a:spcPct val="90000"/>
              </a:lnSpc>
              <a:buClr>
                <a:schemeClr val="hlink"/>
              </a:buClr>
              <a:buFont typeface="Wingdings" pitchFamily="2" charset="2"/>
              <a:buAutoNum type="arabicPeriod"/>
            </a:pPr>
            <a:endParaRPr lang="en-US" altLang="zh-TW" sz="4000" smtClean="0">
              <a:latin typeface="超世紀新粗黑" pitchFamily="2" charset="-120"/>
              <a:ea typeface="超世紀新粗黑" pitchFamily="2" charset="-120"/>
            </a:endParaRPr>
          </a:p>
        </p:txBody>
      </p:sp>
    </p:spTree>
    <p:extLst>
      <p:ext uri="{BB962C8B-B14F-4D97-AF65-F5344CB8AC3E}">
        <p14:creationId xmlns:p14="http://schemas.microsoft.com/office/powerpoint/2010/main" val="2412723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ox(in)">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6915">
                                            <p:txEl>
                                              <p:pRg st="2" end="2"/>
                                            </p:txEl>
                                          </p:spTgt>
                                        </p:tgtEl>
                                        <p:attrNameLst>
                                          <p:attrName>style.visibility</p:attrName>
                                        </p:attrNameLst>
                                      </p:cBhvr>
                                      <p:to>
                                        <p:strVal val="visible"/>
                                      </p:to>
                                    </p:set>
                                    <p:animEffect transition="in" filter="box(in)">
                                      <p:cBhvr>
                                        <p:cTn id="12" dur="500"/>
                                        <p:tgtEl>
                                          <p:spTgt spid="166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6915">
                                            <p:txEl>
                                              <p:pRg st="3" end="3"/>
                                            </p:txEl>
                                          </p:spTgt>
                                        </p:tgtEl>
                                        <p:attrNameLst>
                                          <p:attrName>style.visibility</p:attrName>
                                        </p:attrNameLst>
                                      </p:cBhvr>
                                      <p:to>
                                        <p:strVal val="visible"/>
                                      </p:to>
                                    </p:set>
                                    <p:animEffect transition="in" filter="box(in)">
                                      <p:cBhvr>
                                        <p:cTn id="17" dur="500"/>
                                        <p:tgtEl>
                                          <p:spTgt spid="1669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66915">
                                            <p:txEl>
                                              <p:pRg st="4" end="4"/>
                                            </p:txEl>
                                          </p:spTgt>
                                        </p:tgtEl>
                                        <p:attrNameLst>
                                          <p:attrName>style.visibility</p:attrName>
                                        </p:attrNameLst>
                                      </p:cBhvr>
                                      <p:to>
                                        <p:strVal val="visible"/>
                                      </p:to>
                                    </p:set>
                                    <p:animEffect transition="in" filter="box(in)">
                                      <p:cBhvr>
                                        <p:cTn id="22" dur="500"/>
                                        <p:tgtEl>
                                          <p:spTgt spid="1669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66915">
                                            <p:txEl>
                                              <p:pRg st="5" end="5"/>
                                            </p:txEl>
                                          </p:spTgt>
                                        </p:tgtEl>
                                        <p:attrNameLst>
                                          <p:attrName>style.visibility</p:attrName>
                                        </p:attrNameLst>
                                      </p:cBhvr>
                                      <p:to>
                                        <p:strVal val="visible"/>
                                      </p:to>
                                    </p:set>
                                    <p:animEffect transition="in" filter="box(in)">
                                      <p:cBhvr>
                                        <p:cTn id="27" dur="500"/>
                                        <p:tgtEl>
                                          <p:spTgt spid="1669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66915">
                                            <p:txEl>
                                              <p:pRg st="1" end="1"/>
                                            </p:txEl>
                                          </p:spTgt>
                                        </p:tgtEl>
                                        <p:attrNameLst>
                                          <p:attrName>style.visibility</p:attrName>
                                        </p:attrNameLst>
                                      </p:cBhvr>
                                      <p:to>
                                        <p:strVal val="visible"/>
                                      </p:to>
                                    </p:set>
                                    <p:animEffect transition="in" filter="box(in)">
                                      <p:cBhvr>
                                        <p:cTn id="32" dur="500"/>
                                        <p:tgtEl>
                                          <p:spTgt spid="166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4213" y="115888"/>
            <a:ext cx="7772400" cy="1143000"/>
          </a:xfrm>
        </p:spPr>
        <p:txBody>
          <a:bodyPr/>
          <a:lstStyle/>
          <a:p>
            <a:pPr eaLnBrk="1" hangingPunct="1">
              <a:defRPr/>
            </a:pPr>
            <a:r>
              <a:rPr lang="zh-TW" altLang="en-US" b="1" u="sng" dirty="0" smtClean="0">
                <a:solidFill>
                  <a:schemeClr val="folHlink"/>
                </a:solidFill>
                <a:latin typeface="微軟正黑體" panose="020B0604030504040204" pitchFamily="34" charset="-120"/>
                <a:ea typeface="微軟正黑體" panose="020B0604030504040204" pitchFamily="34" charset="-120"/>
              </a:rPr>
              <a:t>提升 ”意願” 的實務作法</a:t>
            </a:r>
          </a:p>
        </p:txBody>
      </p:sp>
      <p:sp>
        <p:nvSpPr>
          <p:cNvPr id="167939" name="Rectangle 3"/>
          <p:cNvSpPr>
            <a:spLocks noGrp="1" noChangeArrowheads="1"/>
          </p:cNvSpPr>
          <p:nvPr>
            <p:ph type="body" idx="1"/>
          </p:nvPr>
        </p:nvSpPr>
        <p:spPr>
          <a:xfrm>
            <a:off x="684213" y="1268413"/>
            <a:ext cx="8062912" cy="5256212"/>
          </a:xfrm>
          <a:effectLst>
            <a:outerShdw dist="35921" dir="2700000" algn="ctr" rotWithShape="0">
              <a:schemeClr val="bg2"/>
            </a:outerShdw>
          </a:effectLst>
        </p:spPr>
        <p:txBody>
          <a:bodyPr/>
          <a:lstStyle/>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平日的關懷與肯定</a:t>
            </a:r>
          </a:p>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授權</a:t>
            </a:r>
          </a:p>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提醒他過去優秀的表現</a:t>
            </a:r>
          </a:p>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給予實質的誘因</a:t>
            </a:r>
          </a:p>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給予美麗的願景</a:t>
            </a:r>
          </a:p>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創造競爭的環境</a:t>
            </a:r>
          </a:p>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電擊</a:t>
            </a:r>
          </a:p>
          <a:p>
            <a:pPr marL="609600" indent="-609600" eaLnBrk="1" hangingPunct="1">
              <a:buClr>
                <a:schemeClr val="hlink"/>
              </a:buClr>
              <a:buFont typeface="Wingdings" pitchFamily="2" charset="2"/>
              <a:buAutoNum type="arabicPeriod"/>
            </a:pPr>
            <a:r>
              <a:rPr lang="zh-TW" altLang="en-US" sz="3600" b="1" smtClean="0">
                <a:latin typeface="微軟正黑體" pitchFamily="34" charset="-120"/>
                <a:ea typeface="微軟正黑體" pitchFamily="34" charset="-120"/>
              </a:rPr>
              <a:t>其它</a:t>
            </a:r>
          </a:p>
          <a:p>
            <a:pPr marL="609600" indent="-609600" eaLnBrk="1" hangingPunct="1">
              <a:buClr>
                <a:schemeClr val="hlink"/>
              </a:buClr>
              <a:buFont typeface="Wingdings" pitchFamily="2" charset="2"/>
              <a:buAutoNum type="arabicPeriod"/>
            </a:pPr>
            <a:endParaRPr lang="zh-TW" altLang="en-US" sz="3600" smtClean="0">
              <a:ea typeface="超世紀新粗黑" pitchFamily="2" charset="-120"/>
            </a:endParaRPr>
          </a:p>
          <a:p>
            <a:pPr marL="609600" indent="-609600" eaLnBrk="1" hangingPunct="1">
              <a:buClr>
                <a:schemeClr val="hlink"/>
              </a:buClr>
              <a:buFont typeface="Wingdings" pitchFamily="2" charset="2"/>
              <a:buAutoNum type="arabicPeriod"/>
            </a:pPr>
            <a:endParaRPr lang="en-US" altLang="zh-TW" sz="3600" smtClean="0">
              <a:ea typeface="超世紀新粗黑" pitchFamily="2" charset="-120"/>
            </a:endParaRPr>
          </a:p>
        </p:txBody>
      </p:sp>
    </p:spTree>
    <p:extLst>
      <p:ext uri="{BB962C8B-B14F-4D97-AF65-F5344CB8AC3E}">
        <p14:creationId xmlns:p14="http://schemas.microsoft.com/office/powerpoint/2010/main" val="3881210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ox(in)">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ox(in)">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box(in)">
                                      <p:cBhvr>
                                        <p:cTn id="17" dur="500"/>
                                        <p:tgtEl>
                                          <p:spTgt spid="167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67939">
                                            <p:txEl>
                                              <p:pRg st="3" end="3"/>
                                            </p:txEl>
                                          </p:spTgt>
                                        </p:tgtEl>
                                        <p:attrNameLst>
                                          <p:attrName>style.visibility</p:attrName>
                                        </p:attrNameLst>
                                      </p:cBhvr>
                                      <p:to>
                                        <p:strVal val="visible"/>
                                      </p:to>
                                    </p:set>
                                    <p:animEffect transition="in" filter="box(in)">
                                      <p:cBhvr>
                                        <p:cTn id="22" dur="500"/>
                                        <p:tgtEl>
                                          <p:spTgt spid="167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67939">
                                            <p:txEl>
                                              <p:pRg st="4" end="4"/>
                                            </p:txEl>
                                          </p:spTgt>
                                        </p:tgtEl>
                                        <p:attrNameLst>
                                          <p:attrName>style.visibility</p:attrName>
                                        </p:attrNameLst>
                                      </p:cBhvr>
                                      <p:to>
                                        <p:strVal val="visible"/>
                                      </p:to>
                                    </p:set>
                                    <p:animEffect transition="in" filter="box(in)">
                                      <p:cBhvr>
                                        <p:cTn id="27" dur="500"/>
                                        <p:tgtEl>
                                          <p:spTgt spid="167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67939">
                                            <p:txEl>
                                              <p:pRg st="5" end="5"/>
                                            </p:txEl>
                                          </p:spTgt>
                                        </p:tgtEl>
                                        <p:attrNameLst>
                                          <p:attrName>style.visibility</p:attrName>
                                        </p:attrNameLst>
                                      </p:cBhvr>
                                      <p:to>
                                        <p:strVal val="visible"/>
                                      </p:to>
                                    </p:set>
                                    <p:animEffect transition="in" filter="box(in)">
                                      <p:cBhvr>
                                        <p:cTn id="32" dur="500"/>
                                        <p:tgtEl>
                                          <p:spTgt spid="167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67939">
                                            <p:txEl>
                                              <p:pRg st="6" end="6"/>
                                            </p:txEl>
                                          </p:spTgt>
                                        </p:tgtEl>
                                        <p:attrNameLst>
                                          <p:attrName>style.visibility</p:attrName>
                                        </p:attrNameLst>
                                      </p:cBhvr>
                                      <p:to>
                                        <p:strVal val="visible"/>
                                      </p:to>
                                    </p:set>
                                    <p:animEffect transition="in" filter="box(in)">
                                      <p:cBhvr>
                                        <p:cTn id="37" dur="500"/>
                                        <p:tgtEl>
                                          <p:spTgt spid="167939">
                                            <p:txEl>
                                              <p:pRg st="6" end="6"/>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67939">
                                            <p:txEl>
                                              <p:pRg st="7" end="7"/>
                                            </p:txEl>
                                          </p:spTgt>
                                        </p:tgtEl>
                                        <p:attrNameLst>
                                          <p:attrName>style.visibility</p:attrName>
                                        </p:attrNameLst>
                                      </p:cBhvr>
                                      <p:to>
                                        <p:strVal val="visible"/>
                                      </p:to>
                                    </p:set>
                                    <p:animEffect transition="in" filter="box(in)">
                                      <p:cBhvr>
                                        <p:cTn id="40" dur="500"/>
                                        <p:tgtEl>
                                          <p:spTgt spid="167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內容版面配置區 2"/>
          <p:cNvSpPr>
            <a:spLocks noGrp="1"/>
          </p:cNvSpPr>
          <p:nvPr>
            <p:ph idx="1"/>
          </p:nvPr>
        </p:nvSpPr>
        <p:spPr>
          <a:xfrm>
            <a:off x="611066" y="333376"/>
            <a:ext cx="7772400" cy="5402263"/>
          </a:xfrm>
        </p:spPr>
        <p:txBody>
          <a:bodyPr/>
          <a:lstStyle/>
          <a:p>
            <a:pPr marL="0" indent="0">
              <a:buFontTx/>
              <a:buNone/>
            </a:pPr>
            <a:r>
              <a:rPr lang="en-US" altLang="zh-TW" b="1" smtClean="0">
                <a:latin typeface="微軟正黑體" pitchFamily="34" charset="-120"/>
                <a:ea typeface="微軟正黑體" pitchFamily="34" charset="-120"/>
              </a:rPr>
              <a:t>"</a:t>
            </a:r>
            <a:r>
              <a:rPr lang="zh-TW" altLang="en-US" b="1" smtClean="0">
                <a:latin typeface="微軟正黑體" pitchFamily="34" charset="-120"/>
                <a:ea typeface="微軟正黑體" pitchFamily="34" charset="-120"/>
              </a:rPr>
              <a:t>你可以擁有世界上最偉大的想法，但如</a:t>
            </a:r>
            <a:endParaRPr lang="en-US" altLang="zh-TW" b="1" smtClean="0">
              <a:latin typeface="微軟正黑體" pitchFamily="34" charset="-120"/>
              <a:ea typeface="微軟正黑體" pitchFamily="34" charset="-120"/>
            </a:endParaRPr>
          </a:p>
          <a:p>
            <a:pPr marL="0" indent="0">
              <a:buFontTx/>
              <a:buNone/>
            </a:pPr>
            <a:r>
              <a:rPr lang="en-US" altLang="zh-TW" b="1" smtClean="0">
                <a:latin typeface="微軟正黑體" pitchFamily="34" charset="-120"/>
                <a:ea typeface="微軟正黑體" pitchFamily="34" charset="-120"/>
              </a:rPr>
              <a:t>  </a:t>
            </a:r>
            <a:r>
              <a:rPr lang="zh-TW" altLang="en-US" b="1" smtClean="0">
                <a:latin typeface="微軟正黑體" pitchFamily="34" charset="-120"/>
                <a:ea typeface="微軟正黑體" pitchFamily="34" charset="-120"/>
              </a:rPr>
              <a:t>果不執行，它們永遠只會是想法。</a:t>
            </a:r>
            <a:r>
              <a:rPr lang="en-US" altLang="zh-TW" b="1" smtClean="0">
                <a:latin typeface="微軟正黑體" pitchFamily="34" charset="-120"/>
                <a:ea typeface="微軟正黑體" pitchFamily="34" charset="-120"/>
              </a:rPr>
              <a:t>"</a:t>
            </a:r>
            <a:r>
              <a:rPr lang="zh-TW" altLang="en-US" smtClean="0">
                <a:latin typeface="微軟正黑體" pitchFamily="34" charset="-120"/>
                <a:ea typeface="微軟正黑體" pitchFamily="34" charset="-120"/>
              </a:rPr>
              <a:t>    </a:t>
            </a:r>
            <a:endParaRPr lang="en-US" altLang="zh-TW" smtClean="0">
              <a:latin typeface="微軟正黑體" pitchFamily="34" charset="-120"/>
              <a:ea typeface="微軟正黑體" pitchFamily="34" charset="-120"/>
            </a:endParaRPr>
          </a:p>
          <a:p>
            <a:pPr marL="0" indent="0">
              <a:buFontTx/>
              <a:buNone/>
            </a:pPr>
            <a:r>
              <a:rPr lang="zh-TW" altLang="en-US" smtClean="0">
                <a:latin typeface="微軟正黑體" pitchFamily="34" charset="-120"/>
                <a:ea typeface="微軟正黑體" pitchFamily="34" charset="-120"/>
              </a:rPr>
              <a:t>    </a:t>
            </a:r>
            <a:r>
              <a:rPr lang="en-US" altLang="zh-TW" smtClean="0">
                <a:latin typeface="微軟正黑體" pitchFamily="34" charset="-120"/>
                <a:ea typeface="微軟正黑體" pitchFamily="34" charset="-120"/>
              </a:rPr>
              <a:t>------ </a:t>
            </a:r>
            <a:r>
              <a:rPr lang="zh-TW" altLang="en-US" smtClean="0">
                <a:latin typeface="微軟正黑體" pitchFamily="34" charset="-120"/>
                <a:ea typeface="微軟正黑體" pitchFamily="34" charset="-120"/>
              </a:rPr>
              <a:t>            </a:t>
            </a:r>
            <a:r>
              <a:rPr lang="en-US" altLang="zh-TW" sz="2900" b="1" smtClean="0"/>
              <a:t>Leonardo da Vinci</a:t>
            </a:r>
            <a:endParaRPr lang="en-US" altLang="zh-TW" sz="2900" b="1" smtClean="0">
              <a:latin typeface="微軟正黑體" pitchFamily="34" charset="-120"/>
              <a:ea typeface="微軟正黑體" pitchFamily="34" charset="-120"/>
            </a:endParaRPr>
          </a:p>
          <a:p>
            <a:pPr marL="0" indent="0">
              <a:buFontTx/>
              <a:buNone/>
            </a:pPr>
            <a:endParaRPr lang="en-US" altLang="zh-TW" smtClean="0">
              <a:latin typeface="微軟正黑體" pitchFamily="34" charset="-120"/>
              <a:ea typeface="微軟正黑體" pitchFamily="34" charset="-120"/>
            </a:endParaRPr>
          </a:p>
          <a:p>
            <a:pPr marL="0" indent="0">
              <a:buFontTx/>
              <a:buNone/>
            </a:pPr>
            <a:endParaRPr lang="en-US" altLang="zh-TW" smtClean="0">
              <a:latin typeface="微軟正黑體" pitchFamily="34" charset="-120"/>
              <a:ea typeface="微軟正黑體" pitchFamily="34" charset="-120"/>
            </a:endParaRPr>
          </a:p>
          <a:p>
            <a:pPr marL="0" indent="0">
              <a:buFontTx/>
              <a:buNone/>
            </a:pPr>
            <a:endParaRPr lang="en-US" altLang="zh-TW" smtClean="0">
              <a:latin typeface="微軟正黑體" pitchFamily="34" charset="-120"/>
              <a:ea typeface="微軟正黑體" pitchFamily="34" charset="-120"/>
            </a:endParaRPr>
          </a:p>
          <a:p>
            <a:pPr marL="0" indent="0">
              <a:buFontTx/>
              <a:buNone/>
            </a:pPr>
            <a:r>
              <a:rPr lang="en-US" altLang="zh-TW" b="1" smtClean="0">
                <a:latin typeface="微軟正黑體" pitchFamily="34" charset="-120"/>
                <a:ea typeface="微軟正黑體" pitchFamily="34" charset="-120"/>
              </a:rPr>
              <a:t>“</a:t>
            </a:r>
            <a:r>
              <a:rPr lang="zh-TW" altLang="en-US" b="1" smtClean="0">
                <a:latin typeface="微軟正黑體" pitchFamily="34" charset="-120"/>
                <a:ea typeface="微軟正黑體" pitchFamily="34" charset="-120"/>
              </a:rPr>
              <a:t>知識不等於力量，知識加執行才等於力</a:t>
            </a:r>
            <a:endParaRPr lang="en-US" altLang="zh-TW" b="1" smtClean="0">
              <a:latin typeface="微軟正黑體" pitchFamily="34" charset="-120"/>
              <a:ea typeface="微軟正黑體" pitchFamily="34" charset="-120"/>
            </a:endParaRPr>
          </a:p>
          <a:p>
            <a:pPr marL="0" indent="0">
              <a:buFontTx/>
              <a:buNone/>
            </a:pPr>
            <a:r>
              <a:rPr lang="zh-TW" altLang="en-US" b="1" smtClean="0">
                <a:latin typeface="微軟正黑體" pitchFamily="34" charset="-120"/>
                <a:ea typeface="微軟正黑體" pitchFamily="34" charset="-120"/>
              </a:rPr>
              <a:t>    量。</a:t>
            </a:r>
            <a:r>
              <a:rPr lang="en-US" altLang="zh-TW" b="1" smtClean="0">
                <a:latin typeface="微軟正黑體" pitchFamily="34" charset="-120"/>
                <a:ea typeface="微軟正黑體" pitchFamily="34" charset="-120"/>
              </a:rPr>
              <a:t>”</a:t>
            </a:r>
            <a:r>
              <a:rPr lang="zh-TW" altLang="en-US" smtClean="0">
                <a:latin typeface="微軟正黑體" pitchFamily="34" charset="-120"/>
                <a:ea typeface="微軟正黑體" pitchFamily="34" charset="-120"/>
              </a:rPr>
              <a:t>       </a:t>
            </a:r>
            <a:r>
              <a:rPr lang="en-US" altLang="zh-TW" smtClean="0">
                <a:latin typeface="微軟正黑體" pitchFamily="34" charset="-120"/>
                <a:ea typeface="微軟正黑體" pitchFamily="34" charset="-120"/>
              </a:rPr>
              <a:t>------</a:t>
            </a:r>
            <a:r>
              <a:rPr lang="zh-TW" altLang="en-US" smtClean="0">
                <a:latin typeface="微軟正黑體" pitchFamily="34" charset="-120"/>
                <a:ea typeface="微軟正黑體" pitchFamily="34" charset="-120"/>
              </a:rPr>
              <a:t>    </a:t>
            </a:r>
            <a:r>
              <a:rPr lang="en-US" altLang="zh-TW" smtClean="0">
                <a:latin typeface="微軟正黑體" pitchFamily="34" charset="-120"/>
                <a:ea typeface="微軟正黑體" pitchFamily="34" charset="-120"/>
              </a:rPr>
              <a:t> </a:t>
            </a:r>
            <a:r>
              <a:rPr lang="en-US" altLang="zh-TW" sz="2900" b="1" smtClean="0">
                <a:ea typeface="微軟正黑體" pitchFamily="34" charset="-120"/>
              </a:rPr>
              <a:t>Oprah Winfrey  </a:t>
            </a:r>
            <a:r>
              <a:rPr lang="zh-TW" altLang="en-US" sz="2900" b="1" smtClean="0">
                <a:ea typeface="微軟正黑體" pitchFamily="34" charset="-120"/>
              </a:rPr>
              <a:t> </a:t>
            </a:r>
          </a:p>
        </p:txBody>
      </p:sp>
    </p:spTree>
    <p:extLst>
      <p:ext uri="{BB962C8B-B14F-4D97-AF65-F5344CB8AC3E}">
        <p14:creationId xmlns:p14="http://schemas.microsoft.com/office/powerpoint/2010/main" val="1208613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685800" y="457200"/>
            <a:ext cx="7772400" cy="1143000"/>
          </a:xfrm>
          <a:effectLst>
            <a:outerShdw dist="107763" dir="2700000" algn="ctr" rotWithShape="0">
              <a:schemeClr val="bg2"/>
            </a:outerShdw>
          </a:effectLst>
        </p:spPr>
        <p:txBody>
          <a:bodyPr/>
          <a:lstStyle/>
          <a:p>
            <a:pPr eaLnBrk="1" hangingPunct="1">
              <a:defRPr/>
            </a:pPr>
            <a:r>
              <a:rPr lang="zh-TW" altLang="en-US" sz="5400" b="1" u="sng" dirty="0" smtClean="0">
                <a:solidFill>
                  <a:schemeClr val="folHlink"/>
                </a:solidFill>
                <a:latin typeface="微軟正黑體" pitchFamily="34" charset="-120"/>
                <a:ea typeface="微軟正黑體" pitchFamily="34" charset="-120"/>
              </a:rPr>
              <a:t>團隊在</a:t>
            </a:r>
            <a:r>
              <a:rPr lang="en-US" altLang="zh-TW" sz="5400" b="1" u="sng" dirty="0" smtClean="0">
                <a:solidFill>
                  <a:schemeClr val="folHlink"/>
                </a:solidFill>
                <a:latin typeface="微軟正黑體" pitchFamily="34" charset="-120"/>
                <a:ea typeface="微軟正黑體" pitchFamily="34" charset="-120"/>
              </a:rPr>
              <a:t>GDS 2</a:t>
            </a:r>
            <a:r>
              <a:rPr lang="zh-TW" altLang="en-US" sz="5400" b="1" u="sng" dirty="0" smtClean="0">
                <a:solidFill>
                  <a:schemeClr val="folHlink"/>
                </a:solidFill>
                <a:latin typeface="微軟正黑體" pitchFamily="34" charset="-120"/>
                <a:ea typeface="微軟正黑體" pitchFamily="34" charset="-120"/>
              </a:rPr>
              <a:t>應做之事</a:t>
            </a:r>
          </a:p>
        </p:txBody>
      </p:sp>
      <p:sp>
        <p:nvSpPr>
          <p:cNvPr id="706563" name="Rectangle 3"/>
          <p:cNvSpPr>
            <a:spLocks noGrp="1" noChangeArrowheads="1"/>
          </p:cNvSpPr>
          <p:nvPr>
            <p:ph type="body" idx="1"/>
          </p:nvPr>
        </p:nvSpPr>
        <p:spPr>
          <a:xfrm>
            <a:off x="468313" y="1981200"/>
            <a:ext cx="8066087" cy="4419600"/>
          </a:xfrm>
          <a:effectLst>
            <a:outerShdw dist="35921" dir="2700000" algn="ctr" rotWithShape="0">
              <a:schemeClr val="bg2"/>
            </a:outerShdw>
          </a:effectLst>
        </p:spPr>
        <p:txBody>
          <a:bodyPr/>
          <a:lstStyle/>
          <a:p>
            <a:pPr eaLnBrk="1" hangingPunct="1">
              <a:buClr>
                <a:srgbClr val="FF0000"/>
              </a:buClr>
              <a:buFont typeface="Wingdings" pitchFamily="2" charset="2"/>
              <a:buChar char="v"/>
            </a:pPr>
            <a:r>
              <a:rPr lang="en-US" altLang="zh-TW" sz="4000" b="1" dirty="0" smtClean="0"/>
              <a:t>  </a:t>
            </a:r>
            <a:r>
              <a:rPr lang="zh-TW" altLang="en-US" sz="4000" b="1" dirty="0" smtClean="0">
                <a:latin typeface="微軟正黑體" pitchFamily="34" charset="-120"/>
                <a:ea typeface="微軟正黑體" pitchFamily="34" charset="-120"/>
              </a:rPr>
              <a:t>再次澄清團隊的目標和方向。</a:t>
            </a:r>
          </a:p>
          <a:p>
            <a:pPr eaLnBrk="1" hangingPunct="1">
              <a:buClr>
                <a:srgbClr val="FF0000"/>
              </a:buClr>
              <a:buFont typeface="Wingdings" pitchFamily="2" charset="2"/>
              <a:buChar char="v"/>
            </a:pPr>
            <a:r>
              <a:rPr lang="zh-TW" altLang="en-US" sz="4000" b="1" dirty="0" smtClean="0">
                <a:latin typeface="微軟正黑體" pitchFamily="34" charset="-120"/>
                <a:ea typeface="微軟正黑體" pitchFamily="34" charset="-120"/>
              </a:rPr>
              <a:t>  協助團隊成員提升工作技巧及</a:t>
            </a:r>
          </a:p>
          <a:p>
            <a:pPr eaLnBrk="1" hangingPunct="1">
              <a:buClr>
                <a:srgbClr val="FF0000"/>
              </a:buClr>
              <a:buFont typeface="Wingdings" pitchFamily="2" charset="2"/>
              <a:buNone/>
            </a:pPr>
            <a:r>
              <a:rPr lang="zh-TW" altLang="en-US" sz="4000" b="1" dirty="0" smtClean="0">
                <a:latin typeface="微軟正黑體" pitchFamily="34" charset="-120"/>
                <a:ea typeface="微軟正黑體" pitchFamily="34" charset="-120"/>
              </a:rPr>
              <a:t>     士氣。</a:t>
            </a:r>
          </a:p>
          <a:p>
            <a:pPr eaLnBrk="1" hangingPunct="1">
              <a:buClr>
                <a:srgbClr val="FF0000"/>
              </a:buClr>
              <a:buFont typeface="Wingdings" pitchFamily="2" charset="2"/>
              <a:buChar char="v"/>
            </a:pPr>
            <a:r>
              <a:rPr lang="zh-TW" altLang="en-US" sz="4000" b="1" dirty="0" smtClean="0">
                <a:latin typeface="微軟正黑體" pitchFamily="34" charset="-120"/>
                <a:ea typeface="微軟正黑體" pitchFamily="34" charset="-120"/>
              </a:rPr>
              <a:t>  改善成員間互動的能力和關係。</a:t>
            </a:r>
          </a:p>
          <a:p>
            <a:pPr eaLnBrk="1" hangingPunct="1">
              <a:buClr>
                <a:srgbClr val="FF0000"/>
              </a:buClr>
              <a:buFont typeface="Wingdings" pitchFamily="2" charset="2"/>
              <a:buChar char="v"/>
            </a:pPr>
            <a:r>
              <a:rPr lang="zh-TW" altLang="en-US" sz="4000" b="1" dirty="0" smtClean="0">
                <a:latin typeface="微軟正黑體" pitchFamily="34" charset="-120"/>
                <a:ea typeface="微軟正黑體" pitchFamily="34" charset="-120"/>
              </a:rPr>
              <a:t>  化解成員間的矛盾和衝突。</a:t>
            </a:r>
          </a:p>
          <a:p>
            <a:pPr eaLnBrk="1" hangingPunct="1"/>
            <a:endParaRPr lang="zh-TW" altLang="en-US" dirty="0" smtClean="0">
              <a:latin typeface="微軟正黑體" pitchFamily="34" charset="-120"/>
              <a:ea typeface="微軟正黑體" pitchFamily="34" charset="-120"/>
            </a:endParaRPr>
          </a:p>
          <a:p>
            <a:pPr eaLnBrk="1" hangingPunct="1"/>
            <a:endParaRPr lang="zh-TW" altLang="en-US" dirty="0" smtClean="0"/>
          </a:p>
          <a:p>
            <a:pPr eaLnBrk="1" hangingPunct="1"/>
            <a:endParaRPr lang="zh-TW" altLang="en-US" dirty="0" smtClean="0"/>
          </a:p>
          <a:p>
            <a:pPr eaLnBrk="1" hangingPunct="1"/>
            <a:endParaRPr lang="en-US" altLang="zh-TW" dirty="0" smtClean="0"/>
          </a:p>
        </p:txBody>
      </p:sp>
    </p:spTree>
    <p:extLst>
      <p:ext uri="{BB962C8B-B14F-4D97-AF65-F5344CB8AC3E}">
        <p14:creationId xmlns:p14="http://schemas.microsoft.com/office/powerpoint/2010/main" val="150664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188" y="188913"/>
            <a:ext cx="7772400" cy="1143000"/>
          </a:xfrm>
        </p:spPr>
        <p:txBody>
          <a:bodyPr/>
          <a:lstStyle/>
          <a:p>
            <a:pPr>
              <a:defRPr/>
            </a:pPr>
            <a:r>
              <a:rPr lang="zh-TW" altLang="en-US" b="1" dirty="0" smtClean="0">
                <a:solidFill>
                  <a:srgbClr val="FFFF00"/>
                </a:solidFill>
                <a:latin typeface="微軟正黑體" panose="020B0604030504040204" pitchFamily="34" charset="-120"/>
                <a:ea typeface="微軟正黑體" panose="020B0604030504040204" pitchFamily="34" charset="-120"/>
              </a:rPr>
              <a:t>日本</a:t>
            </a:r>
            <a:r>
              <a:rPr lang="en-US" altLang="zh-TW" b="1" dirty="0" smtClean="0">
                <a:solidFill>
                  <a:srgbClr val="FFFF00"/>
                </a:solidFill>
                <a:latin typeface="微軟正黑體" panose="020B0604030504040204" pitchFamily="34" charset="-120"/>
                <a:ea typeface="微軟正黑體" panose="020B0604030504040204" pitchFamily="34" charset="-120"/>
              </a:rPr>
              <a:t>Sharp </a:t>
            </a:r>
            <a:r>
              <a:rPr lang="zh-TW" altLang="en-US" b="1" dirty="0" smtClean="0">
                <a:solidFill>
                  <a:srgbClr val="FFFF00"/>
                </a:solidFill>
                <a:latin typeface="微軟正黑體" panose="020B0604030504040204" pitchFamily="34" charset="-120"/>
                <a:ea typeface="微軟正黑體" panose="020B0604030504040204" pitchFamily="34" charset="-120"/>
              </a:rPr>
              <a:t>背景說明</a:t>
            </a:r>
            <a:endParaRPr lang="zh-TW" altLang="en-US" b="1" dirty="0">
              <a:solidFill>
                <a:srgbClr val="FFFF00"/>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395288" y="1341438"/>
            <a:ext cx="8280400" cy="5111750"/>
          </a:xfrm>
        </p:spPr>
        <p:txBody>
          <a:bodyPr/>
          <a:lstStyle/>
          <a:p>
            <a:pPr marL="457200" indent="-457200">
              <a:buClr>
                <a:schemeClr val="tx1"/>
              </a:buClr>
              <a:buFont typeface="+mj-lt"/>
              <a:buAutoNum type="arabicPeriod"/>
              <a:defRPr/>
            </a:pPr>
            <a:r>
              <a:rPr lang="zh-TW"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SHARP</a:t>
            </a:r>
            <a:r>
              <a:rPr lang="en-US" altLang="zh-TW"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成立於</a:t>
            </a:r>
            <a:r>
              <a:rPr lang="en-US" altLang="zh-TW" sz="2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1912</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a:t>
            </a:r>
            <a:r>
              <a:rPr lang="zh-TW"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是日本一家跨國電器及電子公司，總部位於大阪，為日本八大電子產品製造商之一</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在美國《財富》雜誌2015年評選的「全球最大500家公司」的排行榜中的第470名</a:t>
            </a:r>
            <a:endPar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defRPr/>
            </a:pP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夏普先後在</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1951</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年開發出</a:t>
            </a:r>
            <a:r>
              <a:rPr lang="zh-TW" altLang="en-US" sz="2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電視機</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1962</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年發表</a:t>
            </a:r>
            <a:r>
              <a:rPr lang="zh-TW" altLang="en-US" sz="2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微波爐</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1964</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年開發電子計算器、</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1987</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年開發了第一台具有漢字表現功能的電子辭典（或稱「電子記事簿」、</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PDA</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1992</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年發佈</a:t>
            </a:r>
            <a:r>
              <a:rPr lang="en-US" altLang="zh-TW" sz="2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ViewCam</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家用攝影機、</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2004</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年推出第一部</a:t>
            </a:r>
            <a:r>
              <a:rPr lang="zh-TW" altLang="en-US" sz="2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水波爐</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Healsio</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）；亦發明瞭可抵抗</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H5N1</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PCI</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離子用於空氣清淨機、空調等家電產品。蘋果公司為人津津樂道的</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Newton</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系列</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PDA</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產品，也是委託夏普開發軟體介面並負責製造的。</a:t>
            </a:r>
          </a:p>
          <a:p>
            <a:pPr marL="457200" indent="-457200">
              <a:buClr>
                <a:schemeClr val="tx1"/>
              </a:buClr>
              <a:buFont typeface="+mj-lt"/>
              <a:buAutoNum type="arabicPeriod"/>
              <a:defRPr/>
            </a:pPr>
            <a:r>
              <a:rPr lang="en-US" altLang="zh-TW" sz="2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2008</a:t>
            </a:r>
            <a:r>
              <a:rPr lang="zh-TW" altLang="en-US" sz="2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起，由於</a:t>
            </a:r>
            <a:r>
              <a:rPr lang="zh-TW" altLang="en-US" sz="2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液晶經營策略的錯誤</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，液晶面板產線稼動率過低，開始影響公司獲利；</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2009</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年更首次出現虧蝕，此後進入長期虧損。最終在</a:t>
            </a:r>
            <a:r>
              <a:rPr lang="en-US" altLang="zh-TW" sz="2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2016</a:t>
            </a:r>
            <a:r>
              <a:rPr lang="zh-TW" altLang="en-US" sz="2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決定引進臺灣鴻海科技集團的資金，也成為日本第一個被外資企業收購的大型家電公司。</a:t>
            </a:r>
            <a:endPar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defRPr/>
            </a:pP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2016</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年由於夏普財報中累積負債超過公司總資產，公司股票自</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8</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月</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日由原本的東證</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部降至東證</a:t>
            </a:r>
            <a:r>
              <a:rPr lang="en-US" altLang="zh-TW"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r>
              <a:rPr lang="zh-TW" altLang="en-US" sz="2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部交易。</a:t>
            </a:r>
            <a:r>
              <a:rPr lang="zh-TW" altLang="zh-TW" sz="2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endPar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8304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188" y="260350"/>
            <a:ext cx="7772400" cy="1143000"/>
          </a:xfrm>
        </p:spPr>
        <p:txBody>
          <a:bodyPr/>
          <a:lstStyle/>
          <a:p>
            <a:pPr>
              <a:defRPr/>
            </a:pPr>
            <a:r>
              <a:rPr lang="zh-TW" altLang="en-US" b="1" u="sng" dirty="0" smtClean="0">
                <a:solidFill>
                  <a:srgbClr val="FFFF00"/>
                </a:solidFill>
                <a:latin typeface="微軟正黑體" panose="020B0604030504040204" pitchFamily="34" charset="-120"/>
                <a:ea typeface="微軟正黑體" panose="020B0604030504040204" pitchFamily="34" charset="-120"/>
              </a:rPr>
              <a:t>改革 </a:t>
            </a:r>
            <a:r>
              <a:rPr lang="en-US" altLang="zh-TW" b="1" u="sng" dirty="0" smtClean="0">
                <a:solidFill>
                  <a:srgbClr val="FFFF00"/>
                </a:solidFill>
                <a:latin typeface="微軟正黑體" panose="020B0604030504040204" pitchFamily="34" charset="-120"/>
                <a:ea typeface="微軟正黑體" panose="020B0604030504040204" pitchFamily="34" charset="-120"/>
              </a:rPr>
              <a:t>Sharp</a:t>
            </a:r>
            <a:r>
              <a:rPr lang="zh-TW" altLang="en-US" b="1" u="sng" dirty="0" smtClean="0">
                <a:solidFill>
                  <a:srgbClr val="FFFF00"/>
                </a:solidFill>
                <a:latin typeface="微軟正黑體" panose="020B0604030504040204" pitchFamily="34" charset="-120"/>
                <a:ea typeface="微軟正黑體" panose="020B0604030504040204" pitchFamily="34" charset="-120"/>
              </a:rPr>
              <a:t>的實務作法</a:t>
            </a:r>
            <a:endParaRPr lang="zh-TW" altLang="en-US" b="1" u="sng" dirty="0">
              <a:solidFill>
                <a:srgbClr val="FFFF00"/>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755650" y="1700213"/>
            <a:ext cx="7772400" cy="4538662"/>
          </a:xfrm>
        </p:spPr>
        <p:txBody>
          <a:bodyPr/>
          <a:lstStyle/>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設定目標、凝聚共識</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重整組織、優化戰力</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開源節流、杜絕浪費</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以身作則、帶頭示範</a:t>
            </a:r>
            <a:endParaRPr lang="en-US" altLang="zh-TW"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514350" indent="-514350">
              <a:buClr>
                <a:schemeClr val="tx1"/>
              </a:buClr>
              <a:buFont typeface="+mj-lt"/>
              <a:buAutoNum type="arabicPeriod"/>
              <a:defRPr/>
            </a:pPr>
            <a:endParaRPr lang="zh-TW" altLang="en-US"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4329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1588"/>
            <a:ext cx="7772400" cy="1143001"/>
          </a:xfrm>
        </p:spPr>
        <p:txBody>
          <a:bodyPr/>
          <a:lstStyle/>
          <a:p>
            <a:pPr>
              <a:defRPr/>
            </a:pPr>
            <a:r>
              <a:rPr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設定目標、凝聚共識</a:t>
            </a:r>
            <a:endParaRPr lang="zh-TW" altLang="en-US" sz="4000" dirty="0">
              <a:solidFill>
                <a:srgbClr val="FFFF00"/>
              </a:solidFill>
            </a:endParaRPr>
          </a:p>
        </p:txBody>
      </p:sp>
      <p:sp>
        <p:nvSpPr>
          <p:cNvPr id="710659" name="內容版面配置區 2"/>
          <p:cNvSpPr>
            <a:spLocks noGrp="1"/>
          </p:cNvSpPr>
          <p:nvPr>
            <p:ph idx="1"/>
          </p:nvPr>
        </p:nvSpPr>
        <p:spPr>
          <a:xfrm>
            <a:off x="395288" y="836613"/>
            <a:ext cx="8497887" cy="4114800"/>
          </a:xfrm>
        </p:spPr>
        <p:txBody>
          <a:bodyPr/>
          <a:lstStyle/>
          <a:p>
            <a:pPr marL="0" indent="0">
              <a:buFont typeface="Wingdings" pitchFamily="2" charset="2"/>
              <a:buNone/>
            </a:pPr>
            <a:r>
              <a:rPr lang="zh-TW" altLang="en-US" sz="2200" b="1" smtClean="0">
                <a:latin typeface="微軟正黑體" pitchFamily="34" charset="-120"/>
                <a:ea typeface="微軟正黑體" pitchFamily="34" charset="-120"/>
              </a:rPr>
              <a:t>        戴正吳在</a:t>
            </a:r>
            <a:r>
              <a:rPr lang="en-US" altLang="zh-TW" sz="2200" b="1" smtClean="0">
                <a:latin typeface="微軟正黑體" pitchFamily="34" charset="-120"/>
                <a:ea typeface="微軟正黑體" pitchFamily="34" charset="-120"/>
              </a:rPr>
              <a:t>2016</a:t>
            </a:r>
            <a:r>
              <a:rPr lang="zh-TW" altLang="en-US" sz="2200" b="1" smtClean="0">
                <a:latin typeface="微軟正黑體" pitchFamily="34" charset="-120"/>
                <a:ea typeface="微軟正黑體" pitchFamily="34" charset="-120"/>
              </a:rPr>
              <a:t>年</a:t>
            </a:r>
            <a:r>
              <a:rPr lang="en-US" altLang="zh-TW" sz="2200" b="1" smtClean="0">
                <a:latin typeface="微軟正黑體" pitchFamily="34" charset="-120"/>
                <a:ea typeface="微軟正黑體" pitchFamily="34" charset="-120"/>
              </a:rPr>
              <a:t>8 </a:t>
            </a:r>
            <a:r>
              <a:rPr lang="zh-TW" altLang="en-US" sz="2200" b="1" smtClean="0">
                <a:latin typeface="微軟正黑體" pitchFamily="34" charset="-120"/>
                <a:ea typeface="微軟正黑體" pitchFamily="34" charset="-120"/>
              </a:rPr>
              <a:t>月接下夏普社長大位後，定下目標：「在 </a:t>
            </a:r>
            <a:r>
              <a:rPr lang="en-US" altLang="zh-TW" sz="2200" b="1" smtClean="0">
                <a:latin typeface="微軟正黑體" pitchFamily="34" charset="-120"/>
                <a:ea typeface="微軟正黑體" pitchFamily="34" charset="-120"/>
              </a:rPr>
              <a:t>2016 </a:t>
            </a:r>
            <a:r>
              <a:rPr lang="zh-TW" altLang="en-US" sz="2200" b="1" smtClean="0">
                <a:latin typeface="微軟正黑體" pitchFamily="34" charset="-120"/>
                <a:ea typeface="微軟正黑體" pitchFamily="34" charset="-120"/>
              </a:rPr>
              <a:t>年下半年要轉虧為盈」，意思是，要讓公司在新團隊接手後 </a:t>
            </a:r>
            <a:r>
              <a:rPr lang="en-US" altLang="zh-TW" sz="2200" b="1" smtClean="0">
                <a:solidFill>
                  <a:srgbClr val="FFFF00"/>
                </a:solidFill>
                <a:latin typeface="微軟正黑體" pitchFamily="34" charset="-120"/>
                <a:ea typeface="微軟正黑體" pitchFamily="34" charset="-120"/>
              </a:rPr>
              <a:t>2 </a:t>
            </a:r>
            <a:r>
              <a:rPr lang="zh-TW" altLang="en-US" sz="2200" b="1" smtClean="0">
                <a:solidFill>
                  <a:srgbClr val="FFFF00"/>
                </a:solidFill>
                <a:latin typeface="微軟正黑體" pitchFamily="34" charset="-120"/>
                <a:ea typeface="微軟正黑體" pitchFamily="34" charset="-120"/>
              </a:rPr>
              <a:t>百天</a:t>
            </a:r>
            <a:r>
              <a:rPr lang="zh-TW" altLang="en-US" sz="2200" b="1" smtClean="0">
                <a:latin typeface="微軟正黑體" pitchFamily="34" charset="-120"/>
                <a:ea typeface="微軟正黑體" pitchFamily="34" charset="-120"/>
              </a:rPr>
              <a:t>內擺脫虧損。</a:t>
            </a:r>
          </a:p>
          <a:p>
            <a:pPr marL="0" indent="0">
              <a:buFont typeface="Wingdings" pitchFamily="2" charset="2"/>
              <a:buNone/>
            </a:pPr>
            <a:r>
              <a:rPr lang="zh-TW" altLang="en-US" sz="2200" b="1" smtClean="0">
                <a:latin typeface="微軟正黑體" pitchFamily="34" charset="-120"/>
                <a:ea typeface="微軟正黑體" pitchFamily="34" charset="-120"/>
              </a:rPr>
              <a:t>        他對員工說，如果約定的扭虧為盈最終失敗，夏普將被貼上無法信賴的標籤，那麼企業就沒有未來。他要求全體夏普員工都要做好心理準備。這是一個非常大膽的目標，因為夏普光 </a:t>
            </a:r>
            <a:r>
              <a:rPr lang="en-US" altLang="zh-TW" sz="2200" b="1" smtClean="0">
                <a:latin typeface="微軟正黑體" pitchFamily="34" charset="-120"/>
                <a:ea typeface="微軟正黑體" pitchFamily="34" charset="-120"/>
              </a:rPr>
              <a:t>2016 </a:t>
            </a:r>
            <a:r>
              <a:rPr lang="zh-TW" altLang="en-US" sz="2200" b="1" smtClean="0">
                <a:latin typeface="微軟正黑體" pitchFamily="34" charset="-120"/>
                <a:ea typeface="微軟正黑體" pitchFamily="34" charset="-120"/>
              </a:rPr>
              <a:t>年第一季，就虧掉了 </a:t>
            </a:r>
            <a:r>
              <a:rPr lang="en-US" altLang="zh-TW" sz="2200" b="1" smtClean="0">
                <a:latin typeface="微軟正黑體" pitchFamily="34" charset="-120"/>
                <a:ea typeface="微軟正黑體" pitchFamily="34" charset="-120"/>
              </a:rPr>
              <a:t>274 </a:t>
            </a:r>
            <a:r>
              <a:rPr lang="zh-TW" altLang="en-US" sz="2200" b="1" smtClean="0">
                <a:latin typeface="微軟正黑體" pitchFamily="34" charset="-120"/>
                <a:ea typeface="微軟正黑體" pitchFamily="34" charset="-120"/>
              </a:rPr>
              <a:t>億日圓（約新台幣 </a:t>
            </a:r>
            <a:r>
              <a:rPr lang="en-US" altLang="zh-TW" sz="2200" b="1" smtClean="0">
                <a:latin typeface="微軟正黑體" pitchFamily="34" charset="-120"/>
                <a:ea typeface="微軟正黑體" pitchFamily="34" charset="-120"/>
              </a:rPr>
              <a:t>73 </a:t>
            </a:r>
            <a:r>
              <a:rPr lang="zh-TW" altLang="en-US" sz="2200" b="1" smtClean="0">
                <a:latin typeface="微軟正黑體" pitchFamily="34" charset="-120"/>
                <a:ea typeface="微軟正黑體" pitchFamily="34" charset="-120"/>
              </a:rPr>
              <a:t>億元），這 </a:t>
            </a:r>
            <a:r>
              <a:rPr lang="en-US" altLang="zh-TW" sz="2200" b="1" smtClean="0">
                <a:latin typeface="微軟正黑體" pitchFamily="34" charset="-120"/>
                <a:ea typeface="微軟正黑體" pitchFamily="34" charset="-120"/>
              </a:rPr>
              <a:t>1 </a:t>
            </a:r>
            <a:r>
              <a:rPr lang="zh-TW" altLang="en-US" sz="2200" b="1" smtClean="0">
                <a:latin typeface="微軟正黑體" pitchFamily="34" charset="-120"/>
                <a:ea typeface="微軟正黑體" pitchFamily="34" charset="-120"/>
              </a:rPr>
              <a:t>季，平均一天開門就虧掉</a:t>
            </a:r>
            <a:r>
              <a:rPr lang="zh-TW" altLang="en-US" sz="2200" b="1" smtClean="0">
                <a:solidFill>
                  <a:srgbClr val="FF0000"/>
                </a:solidFill>
                <a:latin typeface="微軟正黑體" pitchFamily="34" charset="-120"/>
                <a:ea typeface="微軟正黑體" pitchFamily="34" charset="-120"/>
              </a:rPr>
              <a:t>台幣 </a:t>
            </a:r>
            <a:r>
              <a:rPr lang="en-US" altLang="zh-TW" sz="2200" b="1" smtClean="0">
                <a:solidFill>
                  <a:srgbClr val="FF0000"/>
                </a:solidFill>
                <a:latin typeface="微軟正黑體" pitchFamily="34" charset="-120"/>
                <a:ea typeface="微軟正黑體" pitchFamily="34" charset="-120"/>
              </a:rPr>
              <a:t>7 </a:t>
            </a:r>
            <a:r>
              <a:rPr lang="zh-TW" altLang="en-US" sz="2200" b="1" smtClean="0">
                <a:solidFill>
                  <a:srgbClr val="FF0000"/>
                </a:solidFill>
                <a:latin typeface="微軟正黑體" pitchFamily="34" charset="-120"/>
                <a:ea typeface="微軟正黑體" pitchFamily="34" charset="-120"/>
              </a:rPr>
              <a:t>千萬元</a:t>
            </a:r>
            <a:r>
              <a:rPr lang="zh-TW" altLang="en-US" sz="2200" b="1" smtClean="0">
                <a:latin typeface="微軟正黑體" pitchFamily="34" charset="-120"/>
                <a:ea typeface="微軟正黑體" pitchFamily="34" charset="-120"/>
              </a:rPr>
              <a:t>以上，</a:t>
            </a:r>
            <a:r>
              <a:rPr lang="en-US" altLang="zh-TW" sz="2200" b="1" smtClean="0">
                <a:latin typeface="微軟正黑體" pitchFamily="34" charset="-120"/>
                <a:ea typeface="微軟正黑體" pitchFamily="34" charset="-120"/>
              </a:rPr>
              <a:t>2016 </a:t>
            </a:r>
            <a:r>
              <a:rPr lang="zh-TW" altLang="en-US" sz="2200" b="1" smtClean="0">
                <a:latin typeface="微軟正黑體" pitchFamily="34" charset="-120"/>
                <a:ea typeface="微軟正黑體" pitchFamily="34" charset="-120"/>
              </a:rPr>
              <a:t>年 </a:t>
            </a:r>
            <a:r>
              <a:rPr lang="en-US" altLang="zh-TW" sz="2200" b="1" smtClean="0">
                <a:latin typeface="微軟正黑體" pitchFamily="34" charset="-120"/>
                <a:ea typeface="微軟正黑體" pitchFamily="34" charset="-120"/>
              </a:rPr>
              <a:t>3 </a:t>
            </a:r>
            <a:r>
              <a:rPr lang="zh-TW" altLang="en-US" sz="2200" b="1" smtClean="0">
                <a:latin typeface="微軟正黑體" pitchFamily="34" charset="-120"/>
                <a:ea typeface="微軟正黑體" pitchFamily="34" charset="-120"/>
              </a:rPr>
              <a:t>月淨資產是負 </a:t>
            </a:r>
            <a:r>
              <a:rPr lang="en-US" altLang="zh-TW" sz="2200" b="1" smtClean="0">
                <a:latin typeface="微軟正黑體" pitchFamily="34" charset="-120"/>
                <a:ea typeface="微軟正黑體" pitchFamily="34" charset="-120"/>
              </a:rPr>
              <a:t>312 </a:t>
            </a:r>
            <a:r>
              <a:rPr lang="zh-TW" altLang="en-US" sz="2200" b="1" smtClean="0">
                <a:latin typeface="微軟正黑體" pitchFamily="34" charset="-120"/>
                <a:ea typeface="微軟正黑體" pitchFamily="34" charset="-120"/>
              </a:rPr>
              <a:t>億日圓。</a:t>
            </a:r>
            <a:endParaRPr lang="en-US" altLang="zh-TW" sz="2200" b="1" smtClean="0">
              <a:latin typeface="微軟正黑體" pitchFamily="34" charset="-120"/>
              <a:ea typeface="微軟正黑體" pitchFamily="34" charset="-120"/>
            </a:endParaRPr>
          </a:p>
          <a:p>
            <a:pPr marL="0" indent="0">
              <a:buFont typeface="Wingdings" pitchFamily="2" charset="2"/>
              <a:buNone/>
            </a:pPr>
            <a:r>
              <a:rPr lang="en-US" altLang="zh-TW" sz="2200" b="1" smtClean="0">
                <a:latin typeface="微軟正黑體" pitchFamily="34" charset="-120"/>
                <a:ea typeface="微軟正黑體" pitchFamily="34" charset="-120"/>
              </a:rPr>
              <a:t>        </a:t>
            </a:r>
            <a:r>
              <a:rPr lang="zh-TW" altLang="en-US" sz="2200" b="1" smtClean="0">
                <a:latin typeface="微軟正黑體" pitchFamily="34" charset="-120"/>
                <a:ea typeface="微軟正黑體" pitchFamily="34" charset="-120"/>
              </a:rPr>
              <a:t>戴正吳 </a:t>
            </a:r>
            <a:r>
              <a:rPr lang="en-US" altLang="zh-TW" sz="2200" b="1" smtClean="0">
                <a:latin typeface="微軟正黑體" pitchFamily="34" charset="-120"/>
                <a:ea typeface="微軟正黑體" pitchFamily="34" charset="-120"/>
              </a:rPr>
              <a:t>8 </a:t>
            </a:r>
            <a:r>
              <a:rPr lang="zh-TW" altLang="en-US" sz="2200" b="1" smtClean="0">
                <a:latin typeface="微軟正黑體" pitchFamily="34" charset="-120"/>
                <a:ea typeface="微軟正黑體" pitchFamily="34" charset="-120"/>
              </a:rPr>
              <a:t>月上任後，到 </a:t>
            </a:r>
            <a:r>
              <a:rPr lang="en-US" altLang="zh-TW" sz="2200" b="1" smtClean="0">
                <a:latin typeface="微軟正黑體" pitchFamily="34" charset="-120"/>
                <a:ea typeface="微軟正黑體" pitchFamily="34" charset="-120"/>
              </a:rPr>
              <a:t>2016 </a:t>
            </a:r>
            <a:r>
              <a:rPr lang="zh-TW" altLang="en-US" sz="2200" b="1" smtClean="0">
                <a:latin typeface="微軟正黑體" pitchFamily="34" charset="-120"/>
                <a:ea typeface="微軟正黑體" pitchFamily="34" charset="-120"/>
              </a:rPr>
              <a:t>年底，對日本夏普 </a:t>
            </a:r>
            <a:r>
              <a:rPr lang="en-US" altLang="zh-TW" sz="2200" b="1" smtClean="0">
                <a:latin typeface="微軟正黑體" pitchFamily="34" charset="-120"/>
                <a:ea typeface="微軟正黑體" pitchFamily="34" charset="-120"/>
              </a:rPr>
              <a:t>4 </a:t>
            </a:r>
            <a:r>
              <a:rPr lang="zh-TW" altLang="en-US" sz="2200" b="1" smtClean="0">
                <a:latin typeface="微軟正黑體" pitchFamily="34" charset="-120"/>
                <a:ea typeface="微軟正黑體" pitchFamily="34" charset="-120"/>
              </a:rPr>
              <a:t>萬名員工共發出 </a:t>
            </a:r>
            <a:r>
              <a:rPr lang="en-US" altLang="zh-TW" sz="2200" b="1" smtClean="0">
                <a:solidFill>
                  <a:srgbClr val="FFFF00"/>
                </a:solidFill>
                <a:latin typeface="微軟正黑體" pitchFamily="34" charset="-120"/>
                <a:ea typeface="微軟正黑體" pitchFamily="34" charset="-120"/>
              </a:rPr>
              <a:t>5 </a:t>
            </a:r>
            <a:r>
              <a:rPr lang="zh-TW" altLang="en-US" sz="2200" b="1" smtClean="0">
                <a:solidFill>
                  <a:srgbClr val="FFFF00"/>
                </a:solidFill>
                <a:latin typeface="微軟正黑體" pitchFamily="34" charset="-120"/>
                <a:ea typeface="微軟正黑體" pitchFamily="34" charset="-120"/>
              </a:rPr>
              <a:t>封公開信</a:t>
            </a:r>
            <a:r>
              <a:rPr lang="zh-TW" altLang="en-US" sz="2200" b="1" smtClean="0">
                <a:latin typeface="微軟正黑體" pitchFamily="34" charset="-120"/>
                <a:ea typeface="微軟正黑體" pitchFamily="34" charset="-120"/>
              </a:rPr>
              <a:t>，每一封都清楚表述他對如何領導夏普的看法，這 </a:t>
            </a:r>
            <a:r>
              <a:rPr lang="en-US" altLang="zh-TW" sz="2200" b="1" smtClean="0">
                <a:latin typeface="微軟正黑體" pitchFamily="34" charset="-120"/>
                <a:ea typeface="微軟正黑體" pitchFamily="34" charset="-120"/>
              </a:rPr>
              <a:t>5 </a:t>
            </a:r>
            <a:r>
              <a:rPr lang="zh-TW" altLang="en-US" sz="2200" b="1" smtClean="0">
                <a:latin typeface="微軟正黑體" pitchFamily="34" charset="-120"/>
                <a:ea typeface="微軟正黑體" pitchFamily="34" charset="-120"/>
              </a:rPr>
              <a:t>封信，正是說明戴正吳改造公司思路的第一手文件。他從 </a:t>
            </a:r>
            <a:r>
              <a:rPr lang="en-US" altLang="zh-TW" sz="2200" b="1" smtClean="0">
                <a:latin typeface="微軟正黑體" pitchFamily="34" charset="-120"/>
                <a:ea typeface="微軟正黑體" pitchFamily="34" charset="-120"/>
              </a:rPr>
              <a:t>9 </a:t>
            </a:r>
            <a:r>
              <a:rPr lang="zh-TW" altLang="en-US" sz="2200" b="1" smtClean="0">
                <a:latin typeface="微軟正黑體" pitchFamily="34" charset="-120"/>
                <a:ea typeface="微軟正黑體" pitchFamily="34" charset="-120"/>
              </a:rPr>
              <a:t>月開始，親自拜訪夏普旗下所有據點，跟所有經理人坐下來面談，回答對方提出的任何問題，一個一個確定他提出的概念，所有人都能接受。</a:t>
            </a:r>
            <a:r>
              <a:rPr lang="en-US" altLang="zh-TW" sz="2200" b="1" smtClean="0">
                <a:latin typeface="微軟正黑體" pitchFamily="34" charset="-120"/>
                <a:ea typeface="微軟正黑體" pitchFamily="34" charset="-120"/>
              </a:rPr>
              <a:t>11 </a:t>
            </a:r>
            <a:r>
              <a:rPr lang="zh-TW" altLang="en-US" sz="2200" b="1" smtClean="0">
                <a:latin typeface="微軟正黑體" pitchFamily="34" charset="-120"/>
                <a:ea typeface="微軟正黑體" pitchFamily="34" charset="-120"/>
              </a:rPr>
              <a:t>月 </a:t>
            </a:r>
            <a:r>
              <a:rPr lang="en-US" altLang="zh-TW" sz="2200" b="1" smtClean="0">
                <a:latin typeface="微軟正黑體" pitchFamily="34" charset="-120"/>
                <a:ea typeface="微軟正黑體" pitchFamily="34" charset="-120"/>
              </a:rPr>
              <a:t>12 </a:t>
            </a:r>
            <a:r>
              <a:rPr lang="zh-TW" altLang="en-US" sz="2200" b="1" smtClean="0">
                <a:latin typeface="微軟正黑體" pitchFamily="34" charset="-120"/>
                <a:ea typeface="微軟正黑體" pitchFamily="34" charset="-120"/>
              </a:rPr>
              <a:t>日，他親自召開結構改革會議，全夏普 </a:t>
            </a:r>
            <a:r>
              <a:rPr lang="en-US" altLang="zh-TW" sz="2200" b="1" smtClean="0">
                <a:latin typeface="微軟正黑體" pitchFamily="34" charset="-120"/>
                <a:ea typeface="微軟正黑體" pitchFamily="34" charset="-120"/>
              </a:rPr>
              <a:t>750 </a:t>
            </a:r>
            <a:r>
              <a:rPr lang="zh-TW" altLang="en-US" sz="2200" b="1" smtClean="0">
                <a:latin typeface="微軟正黑體" pitchFamily="34" charset="-120"/>
                <a:ea typeface="微軟正黑體" pitchFamily="34" charset="-120"/>
              </a:rPr>
              <a:t>位經理，在全球同步參加視訊會議，檢討過去 </a:t>
            </a:r>
            <a:r>
              <a:rPr lang="en-US" altLang="zh-TW" sz="2200" b="1" smtClean="0">
                <a:latin typeface="微軟正黑體" pitchFamily="34" charset="-120"/>
                <a:ea typeface="微軟正黑體" pitchFamily="34" charset="-120"/>
              </a:rPr>
              <a:t>3 </a:t>
            </a:r>
            <a:r>
              <a:rPr lang="zh-TW" altLang="en-US" sz="2200" b="1" smtClean="0">
                <a:latin typeface="微軟正黑體" pitchFamily="34" charset="-120"/>
                <a:ea typeface="微軟正黑體" pitchFamily="34" charset="-120"/>
              </a:rPr>
              <a:t>個月的改革成果。這些做法，都在凝聚內部共識。</a:t>
            </a:r>
          </a:p>
          <a:p>
            <a:pPr marL="0" indent="0">
              <a:buFont typeface="Wingdings" pitchFamily="2" charset="2"/>
              <a:buNone/>
            </a:pPr>
            <a:endParaRPr lang="zh-TW" altLang="en-US" sz="2200" b="1" smtClean="0">
              <a:latin typeface="微軟正黑體" pitchFamily="34" charset="-120"/>
              <a:ea typeface="微軟正黑體" pitchFamily="34" charset="-120"/>
            </a:endParaRPr>
          </a:p>
        </p:txBody>
      </p:sp>
    </p:spTree>
    <p:extLst>
      <p:ext uri="{BB962C8B-B14F-4D97-AF65-F5344CB8AC3E}">
        <p14:creationId xmlns:p14="http://schemas.microsoft.com/office/powerpoint/2010/main" val="3522863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3175"/>
            <a:ext cx="7772400" cy="1143000"/>
          </a:xfrm>
        </p:spPr>
        <p:txBody>
          <a:bodyPr/>
          <a:lstStyle/>
          <a:p>
            <a:pPr>
              <a:defRPr/>
            </a:pPr>
            <a:r>
              <a:rPr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重整組織、優化戰力</a:t>
            </a:r>
            <a:endParaRPr lang="zh-TW" altLang="en-US" sz="4000" dirty="0">
              <a:solidFill>
                <a:srgbClr val="FFFF00"/>
              </a:solidFill>
            </a:endParaRPr>
          </a:p>
        </p:txBody>
      </p:sp>
      <p:sp>
        <p:nvSpPr>
          <p:cNvPr id="3" name="內容版面配置區 2"/>
          <p:cNvSpPr>
            <a:spLocks noGrp="1"/>
          </p:cNvSpPr>
          <p:nvPr>
            <p:ph idx="1"/>
          </p:nvPr>
        </p:nvSpPr>
        <p:spPr>
          <a:xfrm>
            <a:off x="685800" y="1268413"/>
            <a:ext cx="8134350" cy="4827587"/>
          </a:xfrm>
        </p:spPr>
        <p:txBody>
          <a:bodyPr/>
          <a:lstStyle/>
          <a:p>
            <a:pPr marL="0" indent="0">
              <a:buFont typeface="Wingdings" pitchFamily="2" charset="2"/>
              <a:buNone/>
              <a:defRPr/>
            </a:pPr>
            <a:r>
              <a:rPr lang="zh-TW" altLang="en-US" sz="2000" b="1" dirty="0" smtClean="0">
                <a:latin typeface="微軟正黑體" panose="020B0604030504040204" pitchFamily="34" charset="-120"/>
                <a:ea typeface="微軟正黑體" panose="020B0604030504040204" pitchFamily="34" charset="-120"/>
              </a:rPr>
              <a:t>        為了強化內部員工向心力，</a:t>
            </a:r>
            <a:r>
              <a:rPr lang="zh-TW" altLang="zh-TW" sz="2000" b="1" dirty="0" smtClean="0">
                <a:latin typeface="微軟正黑體" panose="020B0604030504040204" pitchFamily="34" charset="-120"/>
                <a:ea typeface="微軟正黑體" panose="020B0604030504040204" pitchFamily="34" charset="-120"/>
              </a:rPr>
              <a:t>他宣佈兩項重大政策，第一，買回優先股股權，做為員工激勵計畫的手段</a:t>
            </a:r>
            <a:r>
              <a:rPr lang="zh-TW" altLang="en-US" sz="2000" b="1" dirty="0" smtClean="0">
                <a:latin typeface="微軟正黑體" panose="020B0604030504040204" pitchFamily="34" charset="-120"/>
                <a:ea typeface="微軟正黑體" panose="020B0604030504040204" pitchFamily="34" charset="-120"/>
              </a:rPr>
              <a:t>。</a:t>
            </a:r>
            <a:endParaRPr lang="en-US" altLang="zh-TW" sz="2000" b="1" dirty="0" smtClean="0">
              <a:latin typeface="微軟正黑體" panose="020B0604030504040204" pitchFamily="34" charset="-120"/>
              <a:ea typeface="微軟正黑體" panose="020B0604030504040204" pitchFamily="34" charset="-120"/>
            </a:endParaRPr>
          </a:p>
          <a:p>
            <a:pPr marL="0" indent="0">
              <a:buFont typeface="Wingdings" pitchFamily="2" charset="2"/>
              <a:buNone/>
              <a:defRPr/>
            </a:pPr>
            <a:r>
              <a:rPr lang="en-US" altLang="zh-TW" sz="2000" b="1" dirty="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       </a:t>
            </a:r>
            <a:r>
              <a:rPr lang="zh-TW" altLang="zh-TW" sz="2000" b="1" dirty="0" smtClean="0">
                <a:latin typeface="微軟正黑體" panose="020B0604030504040204" pitchFamily="34" charset="-120"/>
                <a:ea typeface="微軟正黑體" panose="020B0604030504040204" pitchFamily="34" charset="-120"/>
              </a:rPr>
              <a:t>第二，強調「回到初衷」（</a:t>
            </a:r>
            <a:r>
              <a:rPr lang="en-US" altLang="zh-TW" sz="2000" b="1" dirty="0" smtClean="0">
                <a:latin typeface="微軟正黑體" panose="020B0604030504040204" pitchFamily="34" charset="-120"/>
                <a:ea typeface="微軟正黑體" panose="020B0604030504040204" pitchFamily="34" charset="-120"/>
              </a:rPr>
              <a:t>Be Original</a:t>
            </a:r>
            <a:r>
              <a:rPr lang="zh-TW" altLang="zh-TW" sz="2000" b="1" dirty="0" smtClean="0">
                <a:latin typeface="微軟正黑體" panose="020B0604030504040204" pitchFamily="34" charset="-120"/>
                <a:ea typeface="微軟正黑體" panose="020B0604030504040204" pitchFamily="34" charset="-120"/>
              </a:rPr>
              <a:t>）的概念，要用「誠意與創意」做為要求員工的新準則。</a:t>
            </a:r>
          </a:p>
          <a:p>
            <a:pPr marL="0" indent="0">
              <a:buFont typeface="Wingdings" pitchFamily="2" charset="2"/>
              <a:buNone/>
              <a:defRPr/>
            </a:pPr>
            <a:r>
              <a:rPr lang="en-US" altLang="zh-TW" sz="2000" b="1" dirty="0" smtClean="0">
                <a:latin typeface="微軟正黑體" panose="020B0604030504040204" pitchFamily="34" charset="-120"/>
                <a:ea typeface="微軟正黑體" panose="020B0604030504040204" pitchFamily="34" charset="-120"/>
              </a:rPr>
              <a:t>        </a:t>
            </a:r>
            <a:r>
              <a:rPr lang="zh-TW" altLang="zh-TW" sz="2000" b="1" dirty="0" smtClean="0">
                <a:latin typeface="微軟正黑體" panose="020B0604030504040204" pitchFamily="34" charset="-120"/>
                <a:ea typeface="微軟正黑體" panose="020B0604030504040204" pitchFamily="34" charset="-120"/>
              </a:rPr>
              <a:t>他上任不到</a:t>
            </a:r>
            <a:r>
              <a:rPr lang="en-US" altLang="zh-TW" sz="2000" b="1" dirty="0" smtClean="0">
                <a:latin typeface="微軟正黑體" panose="020B0604030504040204" pitchFamily="34" charset="-120"/>
                <a:ea typeface="微軟正黑體" panose="020B0604030504040204" pitchFamily="34" charset="-120"/>
              </a:rPr>
              <a:t> 2 </a:t>
            </a:r>
            <a:r>
              <a:rPr lang="zh-TW" altLang="zh-TW" sz="2000" b="1" dirty="0" smtClean="0">
                <a:latin typeface="微軟正黑體" panose="020B0604030504040204" pitchFamily="34" charset="-120"/>
                <a:ea typeface="微軟正黑體" panose="020B0604030504040204" pitchFamily="34" charset="-120"/>
              </a:rPr>
              <a:t>星期，就調整多達</a:t>
            </a:r>
            <a:r>
              <a:rPr lang="en-US" altLang="zh-TW" sz="2000" b="1" dirty="0" smtClean="0">
                <a:latin typeface="微軟正黑體" panose="020B0604030504040204" pitchFamily="34" charset="-120"/>
                <a:ea typeface="微軟正黑體" panose="020B0604030504040204" pitchFamily="34" charset="-120"/>
              </a:rPr>
              <a:t> 17 </a:t>
            </a:r>
            <a:r>
              <a:rPr lang="zh-TW" altLang="zh-TW" sz="2000" b="1" dirty="0" smtClean="0">
                <a:latin typeface="微軟正黑體" panose="020B0604030504040204" pitchFamily="34" charset="-120"/>
                <a:ea typeface="微軟正黑體" panose="020B0604030504040204" pitchFamily="34" charset="-120"/>
              </a:rPr>
              <a:t>位高階主管的職掌，其中</a:t>
            </a:r>
            <a:r>
              <a:rPr lang="en-US" altLang="zh-TW" sz="2000" b="1" dirty="0" smtClean="0">
                <a:latin typeface="微軟正黑體" panose="020B0604030504040204" pitchFamily="34" charset="-120"/>
                <a:ea typeface="微軟正黑體" panose="020B0604030504040204" pitchFamily="34" charset="-120"/>
              </a:rPr>
              <a:t> 4 </a:t>
            </a:r>
            <a:r>
              <a:rPr lang="zh-TW" altLang="zh-TW" sz="2000" b="1" dirty="0" smtClean="0">
                <a:latin typeface="微軟正黑體" panose="020B0604030504040204" pitchFamily="34" charset="-120"/>
                <a:ea typeface="微軟正黑體" panose="020B0604030504040204" pitchFamily="34" charset="-120"/>
              </a:rPr>
              <a:t>位，還是董事會層級的高階主管。日本企業各部門習慣各自為政，</a:t>
            </a:r>
            <a:r>
              <a:rPr lang="en-US" altLang="zh-TW" sz="2000" b="1" dirty="0" smtClean="0">
                <a:latin typeface="微軟正黑體" panose="020B0604030504040204" pitchFamily="34" charset="-120"/>
                <a:ea typeface="微軟正黑體" panose="020B0604030504040204" pitchFamily="34" charset="-120"/>
              </a:rPr>
              <a:t>A </a:t>
            </a:r>
            <a:r>
              <a:rPr lang="zh-TW" altLang="zh-TW" sz="2000" b="1" dirty="0" smtClean="0">
                <a:latin typeface="微軟正黑體" panose="020B0604030504040204" pitchFamily="34" charset="-120"/>
                <a:ea typeface="微軟正黑體" panose="020B0604030504040204" pitchFamily="34" charset="-120"/>
              </a:rPr>
              <a:t>部門看到的商機，如果</a:t>
            </a:r>
            <a:r>
              <a:rPr lang="en-US" altLang="zh-TW" sz="2000" b="1" dirty="0" smtClean="0">
                <a:latin typeface="微軟正黑體" panose="020B0604030504040204" pitchFamily="34" charset="-120"/>
                <a:ea typeface="微軟正黑體" panose="020B0604030504040204" pitchFamily="34" charset="-120"/>
              </a:rPr>
              <a:t> B </a:t>
            </a:r>
            <a:r>
              <a:rPr lang="zh-TW" altLang="zh-TW" sz="2000" b="1" dirty="0" smtClean="0">
                <a:latin typeface="微軟正黑體" panose="020B0604030504040204" pitchFamily="34" charset="-120"/>
                <a:ea typeface="微軟正黑體" panose="020B0604030504040204" pitchFamily="34" charset="-120"/>
              </a:rPr>
              <a:t>部門有能力接單，</a:t>
            </a:r>
            <a:r>
              <a:rPr lang="en-US" altLang="zh-TW" sz="2000" b="1" dirty="0" smtClean="0">
                <a:latin typeface="微軟正黑體" panose="020B0604030504040204" pitchFamily="34" charset="-120"/>
                <a:ea typeface="微軟正黑體" panose="020B0604030504040204" pitchFamily="34" charset="-120"/>
              </a:rPr>
              <a:t>A </a:t>
            </a:r>
            <a:r>
              <a:rPr lang="zh-TW" altLang="zh-TW" sz="2000" b="1" dirty="0" smtClean="0">
                <a:latin typeface="微軟正黑體" panose="020B0604030504040204" pitchFamily="34" charset="-120"/>
                <a:ea typeface="微軟正黑體" panose="020B0604030504040204" pitchFamily="34" charset="-120"/>
              </a:rPr>
              <a:t>部門未必會主動與</a:t>
            </a:r>
            <a:r>
              <a:rPr lang="en-US" altLang="zh-TW" sz="2000" b="1" dirty="0" smtClean="0">
                <a:latin typeface="微軟正黑體" panose="020B0604030504040204" pitchFamily="34" charset="-120"/>
                <a:ea typeface="微軟正黑體" panose="020B0604030504040204" pitchFamily="34" charset="-120"/>
              </a:rPr>
              <a:t> B </a:t>
            </a:r>
            <a:r>
              <a:rPr lang="zh-TW" altLang="zh-TW" sz="2000" b="1" dirty="0" smtClean="0">
                <a:latin typeface="微軟正黑體" panose="020B0604030504040204" pitchFamily="34" charset="-120"/>
                <a:ea typeface="微軟正黑體" panose="020B0604030504040204" pitchFamily="34" charset="-120"/>
              </a:rPr>
              <a:t>部門合作搶下客戶。即使每位戰將再強，如果不能互相合作，如何走出困局？</a:t>
            </a:r>
            <a:endParaRPr lang="en-US" altLang="zh-TW" sz="2000" b="1" dirty="0" smtClean="0">
              <a:latin typeface="微軟正黑體" panose="020B0604030504040204" pitchFamily="34" charset="-120"/>
              <a:ea typeface="微軟正黑體" panose="020B0604030504040204" pitchFamily="34" charset="-120"/>
            </a:endParaRPr>
          </a:p>
          <a:p>
            <a:pPr marL="0" indent="0">
              <a:buFont typeface="Wingdings" pitchFamily="2" charset="2"/>
              <a:buNone/>
              <a:defRPr/>
            </a:pPr>
            <a:r>
              <a:rPr lang="en-US" altLang="zh-TW" sz="2000" b="1" dirty="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       </a:t>
            </a:r>
            <a:r>
              <a:rPr lang="zh-TW" altLang="zh-TW" sz="2000" b="1" dirty="0" smtClean="0">
                <a:latin typeface="微軟正黑體" panose="020B0604030504040204" pitchFamily="34" charset="-120"/>
                <a:ea typeface="微軟正黑體" panose="020B0604030504040204" pitchFamily="34" charset="-120"/>
              </a:rPr>
              <a:t>戴正吳自己親身示範，全公司如何合作搶單，</a:t>
            </a:r>
            <a:r>
              <a:rPr lang="en-US" altLang="zh-TW" sz="2000" b="1" dirty="0" smtClean="0">
                <a:latin typeface="微軟正黑體" panose="020B0604030504040204" pitchFamily="34" charset="-120"/>
                <a:ea typeface="微軟正黑體" panose="020B0604030504040204" pitchFamily="34" charset="-120"/>
              </a:rPr>
              <a:t>9 </a:t>
            </a:r>
            <a:r>
              <a:rPr lang="zh-TW" altLang="zh-TW" sz="2000" b="1" dirty="0" smtClean="0">
                <a:latin typeface="微軟正黑體" panose="020B0604030504040204" pitchFamily="34" charset="-120"/>
                <a:ea typeface="微軟正黑體" panose="020B0604030504040204" pitchFamily="34" charset="-120"/>
              </a:rPr>
              <a:t>月</a:t>
            </a:r>
            <a:r>
              <a:rPr lang="en-US" altLang="zh-TW" sz="2000" b="1" dirty="0" smtClean="0">
                <a:latin typeface="微軟正黑體" panose="020B0604030504040204" pitchFamily="34" charset="-120"/>
                <a:ea typeface="微軟正黑體" panose="020B0604030504040204" pitchFamily="34" charset="-120"/>
              </a:rPr>
              <a:t> 21 </a:t>
            </a:r>
            <a:r>
              <a:rPr lang="zh-TW" altLang="zh-TW" sz="2000" b="1" dirty="0" smtClean="0">
                <a:latin typeface="微軟正黑體" panose="020B0604030504040204" pitchFamily="34" charset="-120"/>
                <a:ea typeface="微軟正黑體" panose="020B0604030504040204" pitchFamily="34" charset="-120"/>
              </a:rPr>
              <a:t>日，他和中國手機客戶開會，原本客戶是來找他抱怨手機面板的問題，他卻要求鏡頭模組業務負責人也要參加，會開到一半，面板問題很快得到解決，「會議卻變成鏡頭模組的業務會議」，戴正吳不只幫面板部門保住訂單，還教兩個部門如何合作，找出客戶需求。</a:t>
            </a:r>
          </a:p>
          <a:p>
            <a:pPr marL="0" indent="0">
              <a:buFont typeface="Wingdings" pitchFamily="2" charset="2"/>
              <a:buNone/>
              <a:defRPr/>
            </a:pPr>
            <a:r>
              <a:rPr lang="en-US" altLang="zh-TW" sz="2000" b="1" dirty="0" smtClean="0">
                <a:latin typeface="微軟正黑體" panose="020B0604030504040204" pitchFamily="34" charset="-120"/>
                <a:ea typeface="微軟正黑體" panose="020B0604030504040204" pitchFamily="34" charset="-120"/>
              </a:rPr>
              <a:t>        </a:t>
            </a:r>
            <a:r>
              <a:rPr lang="zh-TW" altLang="zh-TW" sz="2000" b="1" dirty="0" smtClean="0">
                <a:latin typeface="微軟正黑體" panose="020B0604030504040204" pitchFamily="34" charset="-120"/>
                <a:ea typeface="微軟正黑體" panose="020B0604030504040204" pitchFamily="34" charset="-120"/>
              </a:rPr>
              <a:t>但合作不代表責任變輕，戴正吳同時在內部推動「分社化」，把公司內有競爭力的單位獨立出去，像夏普的智慧財產部門就獨立成</a:t>
            </a:r>
            <a:r>
              <a:rPr lang="en-US" altLang="zh-TW" sz="2000" b="1" dirty="0" smtClean="0">
                <a:latin typeface="微軟正黑體" panose="020B0604030504040204" pitchFamily="34" charset="-120"/>
                <a:ea typeface="微軟正黑體" panose="020B0604030504040204" pitchFamily="34" charset="-120"/>
              </a:rPr>
              <a:t> </a:t>
            </a:r>
            <a:r>
              <a:rPr lang="en-US" altLang="zh-TW" sz="2000" b="1" dirty="0" err="1" smtClean="0">
                <a:latin typeface="微軟正黑體" panose="020B0604030504040204" pitchFamily="34" charset="-120"/>
                <a:ea typeface="微軟正黑體" panose="020B0604030504040204" pitchFamily="34" charset="-120"/>
              </a:rPr>
              <a:t>ScienBizip</a:t>
            </a:r>
            <a:r>
              <a:rPr lang="en-US" altLang="zh-TW" sz="2000" b="1" dirty="0" smtClean="0">
                <a:latin typeface="微軟正黑體" panose="020B0604030504040204" pitchFamily="34" charset="-120"/>
                <a:ea typeface="微軟正黑體" panose="020B0604030504040204" pitchFamily="34" charset="-120"/>
              </a:rPr>
              <a:t> Japan </a:t>
            </a:r>
            <a:r>
              <a:rPr lang="zh-TW" altLang="zh-TW" sz="2000" b="1" dirty="0" smtClean="0">
                <a:latin typeface="微軟正黑體" panose="020B0604030504040204" pitchFamily="34" charset="-120"/>
                <a:ea typeface="微軟正黑體" panose="020B0604030504040204" pitchFamily="34" charset="-120"/>
              </a:rPr>
              <a:t>公司，能獨立向外爭取新業務。</a:t>
            </a:r>
            <a:endParaRPr lang="en-US" altLang="zh-TW" sz="2000" b="1" dirty="0" smtClean="0">
              <a:latin typeface="微軟正黑體" panose="020B0604030504040204" pitchFamily="34" charset="-120"/>
              <a:ea typeface="微軟正黑體" panose="020B0604030504040204" pitchFamily="34" charset="-120"/>
            </a:endParaRPr>
          </a:p>
          <a:p>
            <a:pPr>
              <a:defRPr/>
            </a:pPr>
            <a:endParaRPr lang="zh-TW" altLang="en-US" dirty="0"/>
          </a:p>
        </p:txBody>
      </p:sp>
    </p:spTree>
    <p:extLst>
      <p:ext uri="{BB962C8B-B14F-4D97-AF65-F5344CB8AC3E}">
        <p14:creationId xmlns:p14="http://schemas.microsoft.com/office/powerpoint/2010/main" val="730503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3" y="188913"/>
            <a:ext cx="7772400" cy="1143000"/>
          </a:xfrm>
        </p:spPr>
        <p:txBody>
          <a:bodyPr/>
          <a:lstStyle/>
          <a:p>
            <a:pPr>
              <a:defRPr/>
            </a:pPr>
            <a:r>
              <a:rPr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開源節流、杜絕浪費</a:t>
            </a:r>
            <a:endParaRPr lang="zh-TW" altLang="en-US" sz="4000" dirty="0">
              <a:solidFill>
                <a:srgbClr val="FFFF00"/>
              </a:solidFill>
            </a:endParaRPr>
          </a:p>
        </p:txBody>
      </p:sp>
      <p:sp>
        <p:nvSpPr>
          <p:cNvPr id="712707" name="內容版面配置區 2"/>
          <p:cNvSpPr>
            <a:spLocks noGrp="1"/>
          </p:cNvSpPr>
          <p:nvPr>
            <p:ph idx="1"/>
          </p:nvPr>
        </p:nvSpPr>
        <p:spPr>
          <a:xfrm>
            <a:off x="755650" y="1700213"/>
            <a:ext cx="7772400" cy="4114800"/>
          </a:xfrm>
        </p:spPr>
        <p:txBody>
          <a:bodyPr/>
          <a:lstStyle/>
          <a:p>
            <a:pPr marL="0" indent="0">
              <a:buFont typeface="Wingdings" pitchFamily="2" charset="2"/>
              <a:buNone/>
            </a:pPr>
            <a:r>
              <a:rPr lang="en-US" altLang="zh-TW" sz="2800" b="1" smtClean="0">
                <a:latin typeface="微軟正黑體" pitchFamily="34" charset="-120"/>
                <a:ea typeface="微軟正黑體" pitchFamily="34" charset="-120"/>
              </a:rPr>
              <a:t>        </a:t>
            </a:r>
            <a:r>
              <a:rPr lang="zh-TW" altLang="zh-TW" sz="2800" b="1" smtClean="0">
                <a:latin typeface="微軟正黑體" pitchFamily="34" charset="-120"/>
                <a:ea typeface="微軟正黑體" pitchFamily="34" charset="-120"/>
              </a:rPr>
              <a:t>他上任一個多月，就已經為夏普降低約</a:t>
            </a:r>
            <a:r>
              <a:rPr lang="en-US" altLang="zh-TW" sz="2800" b="1" smtClean="0">
                <a:latin typeface="微軟正黑體" pitchFamily="34" charset="-120"/>
                <a:ea typeface="微軟正黑體" pitchFamily="34" charset="-120"/>
              </a:rPr>
              <a:t>100</a:t>
            </a:r>
            <a:r>
              <a:rPr lang="zh-TW" altLang="zh-TW" sz="2800" b="1" smtClean="0">
                <a:latin typeface="微軟正黑體" pitchFamily="34" charset="-120"/>
                <a:ea typeface="微軟正黑體" pitchFamily="34" charset="-120"/>
              </a:rPr>
              <a:t>億日圓的成本。主要的方法，</a:t>
            </a:r>
            <a:r>
              <a:rPr lang="zh-TW" altLang="zh-TW" sz="2800" b="1" smtClean="0">
                <a:solidFill>
                  <a:srgbClr val="FFFF00"/>
                </a:solidFill>
                <a:latin typeface="微軟正黑體" pitchFamily="34" charset="-120"/>
                <a:ea typeface="微軟正黑體" pitchFamily="34" charset="-120"/>
              </a:rPr>
              <a:t>結束不賺錢的事業部，並將重複的資源整合，從分公司，改成利潤中心制</a:t>
            </a:r>
            <a:r>
              <a:rPr lang="zh-TW" altLang="zh-TW" sz="2800" b="1" smtClean="0">
                <a:latin typeface="微軟正黑體" pitchFamily="34" charset="-120"/>
                <a:ea typeface="微軟正黑體" pitchFamily="34" charset="-120"/>
              </a:rPr>
              <a:t>，以「</a:t>
            </a:r>
            <a:r>
              <a:rPr lang="en-US" altLang="zh-TW" sz="2800" b="1" smtClean="0">
                <a:latin typeface="微軟正黑體" pitchFamily="34" charset="-120"/>
                <a:ea typeface="微軟正黑體" pitchFamily="34" charset="-120"/>
              </a:rPr>
              <a:t>One Sharp</a:t>
            </a:r>
            <a:r>
              <a:rPr lang="zh-TW" altLang="zh-TW" sz="2800" b="1" smtClean="0">
                <a:latin typeface="微軟正黑體" pitchFamily="34" charset="-120"/>
                <a:ea typeface="微軟正黑體" pitchFamily="34" charset="-120"/>
              </a:rPr>
              <a:t>」整合夏普，集中資源</a:t>
            </a:r>
            <a:r>
              <a:rPr lang="en-US" altLang="zh-TW" sz="2800" b="1" smtClean="0">
                <a:latin typeface="微軟正黑體" pitchFamily="34" charset="-120"/>
                <a:ea typeface="微軟正黑體" pitchFamily="34" charset="-120"/>
              </a:rPr>
              <a:t>   </a:t>
            </a:r>
          </a:p>
          <a:p>
            <a:pPr marL="0" indent="0">
              <a:buFont typeface="Wingdings" pitchFamily="2" charset="2"/>
              <a:buNone/>
            </a:pPr>
            <a:r>
              <a:rPr lang="en-US" altLang="zh-TW" sz="2800" b="1" smtClean="0">
                <a:latin typeface="微軟正黑體" pitchFamily="34" charset="-120"/>
                <a:ea typeface="微軟正黑體" pitchFamily="34" charset="-120"/>
              </a:rPr>
              <a:t>        </a:t>
            </a:r>
            <a:r>
              <a:rPr lang="zh-TW" altLang="zh-TW" sz="2800" b="1" smtClean="0">
                <a:latin typeface="微軟正黑體" pitchFamily="34" charset="-120"/>
                <a:ea typeface="微軟正黑體" pitchFamily="34" charset="-120"/>
              </a:rPr>
              <a:t>夏普高層表示：「戴正吳什麼事情都親力親為，跟之前的管理層完全不同。員工的意識也逐漸發生了變化」。</a:t>
            </a:r>
            <a:r>
              <a:rPr lang="zh-TW" altLang="zh-TW" sz="2800" b="1" smtClean="0">
                <a:solidFill>
                  <a:srgbClr val="FFFF00"/>
                </a:solidFill>
                <a:latin typeface="微軟正黑體" pitchFamily="34" charset="-120"/>
                <a:ea typeface="微軟正黑體" pitchFamily="34" charset="-120"/>
              </a:rPr>
              <a:t>原來以億日圓為單位元的金額才需要社長審批，現在這一金額變成了</a:t>
            </a:r>
            <a:r>
              <a:rPr lang="en-US" altLang="zh-TW" sz="2800" b="1" smtClean="0">
                <a:solidFill>
                  <a:srgbClr val="FFFF00"/>
                </a:solidFill>
                <a:latin typeface="微軟正黑體" pitchFamily="34" charset="-120"/>
                <a:ea typeface="微軟正黑體" pitchFamily="34" charset="-120"/>
              </a:rPr>
              <a:t>300</a:t>
            </a:r>
            <a:r>
              <a:rPr lang="zh-TW" altLang="zh-TW" sz="2800" b="1" smtClean="0">
                <a:solidFill>
                  <a:srgbClr val="FFFF00"/>
                </a:solidFill>
                <a:latin typeface="微軟正黑體" pitchFamily="34" charset="-120"/>
                <a:ea typeface="微軟正黑體" pitchFamily="34" charset="-120"/>
              </a:rPr>
              <a:t>萬日圓</a:t>
            </a:r>
            <a:r>
              <a:rPr lang="zh-TW" altLang="zh-TW" sz="2800" b="1" smtClean="0">
                <a:latin typeface="微軟正黑體" pitchFamily="34" charset="-120"/>
                <a:ea typeface="微軟正黑體" pitchFamily="34" charset="-120"/>
              </a:rPr>
              <a:t>。戴正吳對龐大的審批專案全部仔細審查，甚至曾因為某個商品做廣告沒有意義而駁回審批。</a:t>
            </a:r>
            <a:endParaRPr lang="en-US" altLang="zh-TW" sz="2800" b="1" smtClean="0">
              <a:latin typeface="微軟正黑體" pitchFamily="34" charset="-120"/>
              <a:ea typeface="微軟正黑體" pitchFamily="34" charset="-120"/>
            </a:endParaRPr>
          </a:p>
        </p:txBody>
      </p:sp>
    </p:spTree>
    <p:extLst>
      <p:ext uri="{BB962C8B-B14F-4D97-AF65-F5344CB8AC3E}">
        <p14:creationId xmlns:p14="http://schemas.microsoft.com/office/powerpoint/2010/main" val="2883833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6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0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6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6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8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超世紀新粗黑" pitchFamily="2"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超世紀新粗黑" pitchFamily="2"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alpha val="50000"/>
          </a:srgbClr>
        </a:solidFill>
        <a:ln w="12700" cap="flat" cmpd="sng" algn="ctr">
          <a:solidFill>
            <a:srgbClr val="FF99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2"/>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rgbClr val="FF9900">
            <a:alpha val="50000"/>
          </a:srgbClr>
        </a:solidFill>
        <a:ln w="12700" cap="flat" cmpd="sng" algn="ctr">
          <a:solidFill>
            <a:srgbClr val="FF99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2"/>
            </a:solidFill>
            <a:effectLst/>
            <a:latin typeface="Tahoma" pitchFamily="34" charset="0"/>
            <a:ea typeface="新細明體" pitchFamily="18" charset="-12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TotalTime>
  <Words>3781</Words>
  <Application>Microsoft Office PowerPoint</Application>
  <PresentationFormat>如螢幕大小 (4:3)</PresentationFormat>
  <Paragraphs>281</Paragraphs>
  <Slides>37</Slides>
  <Notes>6</Notes>
  <HiddenSlides>0</HiddenSlides>
  <MMClips>0</MMClips>
  <ScaleCrop>false</ScaleCrop>
  <HeadingPairs>
    <vt:vector size="4" baseType="variant">
      <vt:variant>
        <vt:lpstr>佈景主題</vt:lpstr>
      </vt:variant>
      <vt:variant>
        <vt:i4>12</vt:i4>
      </vt:variant>
      <vt:variant>
        <vt:lpstr>投影片標題</vt:lpstr>
      </vt:variant>
      <vt:variant>
        <vt:i4>37</vt:i4>
      </vt:variant>
    </vt:vector>
  </HeadingPairs>
  <TitlesOfParts>
    <vt:vector size="49" baseType="lpstr">
      <vt:lpstr>16_Soaring</vt:lpstr>
      <vt:lpstr>Soaring</vt:lpstr>
      <vt:lpstr>43_Soaring</vt:lpstr>
      <vt:lpstr>56_Soaring</vt:lpstr>
      <vt:lpstr>58_Soaring</vt:lpstr>
      <vt:lpstr>2_Soaring</vt:lpstr>
      <vt:lpstr>51_Soaring</vt:lpstr>
      <vt:lpstr>3_Soaring</vt:lpstr>
      <vt:lpstr>24_Soaring</vt:lpstr>
      <vt:lpstr>14_Soaring</vt:lpstr>
      <vt:lpstr>20_Soaring</vt:lpstr>
      <vt:lpstr>26_Soaring</vt:lpstr>
      <vt:lpstr>南非諺語</vt:lpstr>
      <vt:lpstr>PowerPoint 簡報</vt:lpstr>
      <vt:lpstr>團隊在GDS 1應做之事</vt:lpstr>
      <vt:lpstr>團隊在GDS 2應做之事</vt:lpstr>
      <vt:lpstr>日本Sharp 背景說明</vt:lpstr>
      <vt:lpstr>改革 Sharp的實務作法</vt:lpstr>
      <vt:lpstr>設定目標、凝聚共識</vt:lpstr>
      <vt:lpstr>重整組織、優化戰力</vt:lpstr>
      <vt:lpstr>開源節流、杜絕浪費</vt:lpstr>
      <vt:lpstr>以身作則、帶頭示範</vt:lpstr>
      <vt:lpstr>改革成效</vt:lpstr>
      <vt:lpstr>改革 Sharp的實務作法</vt:lpstr>
      <vt:lpstr>協助團隊脫離GDS2的方法和步驟：</vt:lpstr>
      <vt:lpstr>團隊在GDS 3應做之事</vt:lpstr>
      <vt:lpstr>個案研討</vt:lpstr>
      <vt:lpstr>個案改善對策</vt:lpstr>
      <vt:lpstr>領導GDS3的重點</vt:lpstr>
      <vt:lpstr>團隊在GDS 4應做之事</vt:lpstr>
      <vt:lpstr>領導在不同階段應注意的重點(I)</vt:lpstr>
      <vt:lpstr>團隊領導應注意的重點</vt:lpstr>
      <vt:lpstr>PowerPoint 簡報</vt:lpstr>
      <vt:lpstr>高績效團隊的五大指標</vt:lpstr>
      <vt:lpstr>大家來找碴( I )</vt:lpstr>
      <vt:lpstr>大家來找碴( II )</vt:lpstr>
      <vt:lpstr>態度與行為面的要求(I)</vt:lpstr>
      <vt:lpstr>態度&amp;行為面的要求 基本原則</vt:lpstr>
      <vt:lpstr>態度與行為面的要求(II)</vt:lpstr>
      <vt:lpstr>明確表達練習</vt:lpstr>
      <vt:lpstr>凝聚團隊共識的實務作法</vt:lpstr>
      <vt:lpstr>PowerPoint 簡報</vt:lpstr>
      <vt:lpstr>話術範例</vt:lpstr>
      <vt:lpstr>PowerPoint 簡報</vt:lpstr>
      <vt:lpstr>PowerPoint 簡報</vt:lpstr>
      <vt:lpstr>員工成熟度分析</vt:lpstr>
      <vt:lpstr>提升 “能力” 的實務作法</vt:lpstr>
      <vt:lpstr>提升 ”意願” 的實務作法</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南非諺語</dc:title>
  <dc:creator>譚家龍</dc:creator>
  <cp:lastModifiedBy>Angel</cp:lastModifiedBy>
  <cp:revision>2</cp:revision>
  <dcterms:created xsi:type="dcterms:W3CDTF">2024-04-27T06:39:08Z</dcterms:created>
  <dcterms:modified xsi:type="dcterms:W3CDTF">2024-04-27T12:17:58Z</dcterms:modified>
</cp:coreProperties>
</file>