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60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83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88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019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63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557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5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28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67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0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51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43943-5C72-4218-9DD4-245111CBE2CB}" type="datetimeFigureOut">
              <a:rPr lang="zh-TW" altLang="en-US" smtClean="0"/>
              <a:t>2019/4/23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06C6E-6866-403F-A575-B7048A6CD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66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BIU Revision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7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1465743" y="4609721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LSU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82521" y="3047831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ICU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65743" y="5013176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DCU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3350640" y="4599858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AW arbiter</a:t>
            </a:r>
            <a:endParaRPr lang="zh-TW" altLang="en-US" sz="1200" dirty="0"/>
          </a:p>
        </p:txBody>
      </p:sp>
      <p:sp>
        <p:nvSpPr>
          <p:cNvPr id="8" name="矩形 7"/>
          <p:cNvSpPr/>
          <p:nvPr/>
        </p:nvSpPr>
        <p:spPr>
          <a:xfrm>
            <a:off x="6508454" y="2852936"/>
            <a:ext cx="100811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i_ar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444208" y="3140968"/>
            <a:ext cx="100811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i_r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635692" y="4365104"/>
            <a:ext cx="1680724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d_aw</a:t>
            </a:r>
            <a:r>
              <a:rPr lang="en-US" altLang="zh-TW" dirty="0" smtClean="0"/>
              <a:t>*/</a:t>
            </a:r>
            <a:r>
              <a:rPr lang="en-US" altLang="zh-TW" dirty="0" err="1" smtClean="0"/>
              <a:t>d_w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588224" y="4653136"/>
            <a:ext cx="100811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d_b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612794" y="4995174"/>
            <a:ext cx="100811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d_ar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588224" y="5348997"/>
            <a:ext cx="1008112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d_r</a:t>
            </a:r>
            <a:r>
              <a:rPr lang="en-US" altLang="zh-TW" dirty="0" smtClean="0"/>
              <a:t>*</a:t>
            </a:r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588778" y="2882686"/>
            <a:ext cx="1008112" cy="690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Reg</a:t>
            </a:r>
            <a:r>
              <a:rPr lang="en-US" altLang="zh-TW" dirty="0" smtClean="0"/>
              <a:t> slice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4572000" y="4599858"/>
            <a:ext cx="1008112" cy="8453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Reg</a:t>
            </a:r>
            <a:r>
              <a:rPr lang="en-US" altLang="zh-TW" dirty="0" smtClean="0"/>
              <a:t> slice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3"/>
            <a:endCxn id="15" idx="1"/>
          </p:cNvCxnSpPr>
          <p:nvPr/>
        </p:nvCxnSpPr>
        <p:spPr>
          <a:xfrm>
            <a:off x="2490633" y="3227851"/>
            <a:ext cx="20981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596890" y="3062707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5596890" y="3407871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214736" y="5301208"/>
            <a:ext cx="357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3350640" y="5085184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AR arbiter</a:t>
            </a:r>
            <a:endParaRPr lang="zh-TW" altLang="en-US" sz="1200" dirty="0"/>
          </a:p>
        </p:txBody>
      </p:sp>
      <p:cxnSp>
        <p:nvCxnSpPr>
          <p:cNvPr id="37" name="直線單箭頭接點 36"/>
          <p:cNvCxnSpPr/>
          <p:nvPr/>
        </p:nvCxnSpPr>
        <p:spPr>
          <a:xfrm>
            <a:off x="4214736" y="4797152"/>
            <a:ext cx="3572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2473855" y="4725144"/>
            <a:ext cx="876785" cy="9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2473855" y="5309117"/>
            <a:ext cx="876785" cy="9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73855" y="4869160"/>
            <a:ext cx="876785" cy="246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4" idx="3"/>
          </p:cNvCxnSpPr>
          <p:nvPr/>
        </p:nvCxnSpPr>
        <p:spPr>
          <a:xfrm>
            <a:off x="2473855" y="4789741"/>
            <a:ext cx="876785" cy="403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5596890" y="4545124"/>
            <a:ext cx="1173862" cy="234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596890" y="5193196"/>
            <a:ext cx="117386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endCxn id="16" idx="3"/>
          </p:cNvCxnSpPr>
          <p:nvPr/>
        </p:nvCxnSpPr>
        <p:spPr>
          <a:xfrm flipH="1">
            <a:off x="5580112" y="4869160"/>
            <a:ext cx="1224136" cy="1533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H="1" flipV="1">
            <a:off x="5580112" y="5355214"/>
            <a:ext cx="1190640" cy="20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169598" y="3717032"/>
            <a:ext cx="1296145" cy="3600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bus_clk_en</a:t>
            </a:r>
            <a:endParaRPr lang="zh-TW" altLang="en-US" dirty="0"/>
          </a:p>
        </p:txBody>
      </p:sp>
      <p:cxnSp>
        <p:nvCxnSpPr>
          <p:cNvPr id="65" name="直線接點 64"/>
          <p:cNvCxnSpPr>
            <a:stCxn id="63" idx="3"/>
          </p:cNvCxnSpPr>
          <p:nvPr/>
        </p:nvCxnSpPr>
        <p:spPr>
          <a:xfrm>
            <a:off x="1465743" y="3897052"/>
            <a:ext cx="33942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4860032" y="3897052"/>
            <a:ext cx="0" cy="71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 flipV="1">
            <a:off x="4860032" y="3573016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55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6632"/>
            <a:ext cx="6101879" cy="2194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76872"/>
            <a:ext cx="6264696" cy="2311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3" y="4934317"/>
            <a:ext cx="6531545" cy="140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6640528"/>
            <a:ext cx="5704454" cy="217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26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28</Words>
  <Application>Microsoft Office PowerPoint</Application>
  <PresentationFormat>如螢幕大小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BIU Revision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 Revision</dc:title>
  <dc:creator>Edward Chia-Ming Chang(張家銘)</dc:creator>
  <cp:lastModifiedBy>Edward Chia-Ming Chang(張家銘)</cp:lastModifiedBy>
  <cp:revision>3</cp:revision>
  <dcterms:created xsi:type="dcterms:W3CDTF">2019-04-23T01:17:21Z</dcterms:created>
  <dcterms:modified xsi:type="dcterms:W3CDTF">2019-04-23T01:36:48Z</dcterms:modified>
</cp:coreProperties>
</file>