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7" r:id="rId10"/>
    <p:sldId id="269" r:id="rId11"/>
    <p:sldId id="268" r:id="rId12"/>
    <p:sldId id="270" r:id="rId13"/>
    <p:sldId id="263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Synthesis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267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3645024"/>
            <a:ext cx="6334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 smtClean="0"/>
              <a:t>clock: all clock port or pin should be created/generated.</a:t>
            </a:r>
          </a:p>
          <a:p>
            <a:pPr marL="342900" indent="-342900">
              <a:buAutoNum type="arabicPeriod"/>
            </a:pPr>
            <a:r>
              <a:rPr lang="en-US" altLang="zh-TW" sz="2000" dirty="0" err="1" smtClean="0"/>
              <a:t>io_delay</a:t>
            </a:r>
            <a:r>
              <a:rPr lang="en-US" altLang="zh-TW" sz="2000" dirty="0" smtClean="0"/>
              <a:t>: all input and output</a:t>
            </a:r>
          </a:p>
          <a:p>
            <a:pPr marL="342900" indent="-342900">
              <a:buAutoNum type="arabicPeriod"/>
            </a:pPr>
            <a:r>
              <a:rPr lang="en-US" altLang="zh-TW" sz="2000" dirty="0" err="1" smtClean="0"/>
              <a:t>group_path</a:t>
            </a:r>
            <a:r>
              <a:rPr lang="en-US" altLang="zh-TW" sz="2000" dirty="0" smtClean="0"/>
              <a:t>: focus some path to optimize</a:t>
            </a:r>
          </a:p>
          <a:p>
            <a:pPr marL="342900" indent="-342900">
              <a:buAutoNum type="arabicPeriod"/>
            </a:pPr>
            <a:r>
              <a:rPr lang="en-US" altLang="zh-TW" sz="2000" dirty="0" err="1" smtClean="0"/>
              <a:t>timing_con</a:t>
            </a:r>
            <a:r>
              <a:rPr lang="en-US" altLang="zh-TW" sz="2000" dirty="0" smtClean="0"/>
              <a:t>: relation of clock to clock and reset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6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Constraints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constraint check will put in “</a:t>
            </a:r>
            <a:r>
              <a:rPr lang="en-US" altLang="zh-TW" dirty="0" err="1" smtClean="0"/>
              <a:t>rpt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timing_lint.rpt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95" y="2636912"/>
            <a:ext cx="55149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0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Errors and Warnings will print to mail.</a:t>
            </a:r>
          </a:p>
          <a:p>
            <a:r>
              <a:rPr lang="en-US" altLang="zh-TW" dirty="0" smtClean="0"/>
              <a:t>If any warnings can be waive please add to </a:t>
            </a:r>
            <a:r>
              <a:rPr lang="en-US" altLang="zh-TW" dirty="0" err="1" smtClean="0"/>
              <a:t>check_log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check_log_rc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check_log_genus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4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prj_scripts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vicuna_PPA_weekmeeting</a:t>
            </a:r>
            <a:r>
              <a:rPr lang="en-US" altLang="zh-TW" dirty="0" smtClean="0"/>
              <a:t>, genus</a:t>
            </a:r>
          </a:p>
          <a:p>
            <a:pPr lvl="1"/>
            <a:r>
              <a:rPr lang="en-US" altLang="zh-TW" dirty="0" err="1" smtClean="0"/>
              <a:t>vicuna_PPA_weekmeeting_DC</a:t>
            </a:r>
            <a:r>
              <a:rPr lang="en-US" altLang="zh-TW" dirty="0" smtClean="0"/>
              <a:t>, dc</a:t>
            </a:r>
          </a:p>
          <a:p>
            <a:pPr lvl="1"/>
            <a:r>
              <a:rPr lang="en-US" altLang="zh-TW" dirty="0" err="1" smtClean="0"/>
              <a:t>vicuna_design_flow_RC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raadam</a:t>
            </a:r>
            <a:r>
              <a:rPr lang="en-US" altLang="zh-TW" dirty="0" smtClean="0"/>
              <a:t> synthesis</a:t>
            </a:r>
          </a:p>
          <a:p>
            <a:pPr lvl="1"/>
            <a:r>
              <a:rPr lang="en-US" altLang="zh-TW" dirty="0" err="1" smtClean="0"/>
              <a:t>vicuna_design_flow_DC</a:t>
            </a:r>
            <a:r>
              <a:rPr lang="en-US" altLang="zh-TW" dirty="0" smtClean="0"/>
              <a:t>, </a:t>
            </a:r>
            <a:r>
              <a:rPr lang="en-US" altLang="zh-TW" dirty="0" err="1"/>
              <a:t>raadam</a:t>
            </a:r>
            <a:r>
              <a:rPr lang="en-US" altLang="zh-TW" dirty="0"/>
              <a:t> synthesis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1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MP synthesis is bottom-up flow.</a:t>
            </a:r>
          </a:p>
          <a:p>
            <a:pPr lvl="1"/>
            <a:r>
              <a:rPr lang="en-US" altLang="zh-TW" dirty="0" smtClean="0"/>
              <a:t>L2 and core should be ready before top.</a:t>
            </a:r>
          </a:p>
          <a:p>
            <a:pPr lvl="1"/>
            <a:r>
              <a:rPr lang="en-US" altLang="zh-TW" dirty="0" smtClean="0"/>
              <a:t>The .</a:t>
            </a:r>
            <a:r>
              <a:rPr lang="en-US" altLang="zh-TW" dirty="0" err="1" smtClean="0"/>
              <a:t>ctl</a:t>
            </a:r>
            <a:r>
              <a:rPr lang="en-US" altLang="zh-TW" dirty="0" smtClean="0"/>
              <a:t> and script are independence.</a:t>
            </a:r>
          </a:p>
          <a:p>
            <a:pPr lvl="1"/>
            <a:r>
              <a:rPr lang="en-US" altLang="zh-TW" dirty="0" smtClean="0"/>
              <a:t>See ~vicuna/bin/vicuna/</a:t>
            </a:r>
            <a:r>
              <a:rPr lang="en-US" altLang="zh-TW" dirty="0" err="1" smtClean="0"/>
              <a:t>vicuna_PPA_weekmeeting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Run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 smtClean="0"/>
              <a:t>Genus</a:t>
            </a:r>
          </a:p>
          <a:p>
            <a:pPr marL="0" indent="0">
              <a:buNone/>
            </a:pPr>
            <a:r>
              <a:rPr lang="en-US" altLang="zh-TW" sz="2000" dirty="0" err="1"/>
              <a:t>run_flow</a:t>
            </a:r>
            <a:r>
              <a:rPr lang="en-US" altLang="zh-TW" sz="2000" dirty="0"/>
              <a:t> vc_core_ae350.ctl --</a:t>
            </a:r>
            <a:r>
              <a:rPr lang="en-US" altLang="zh-TW" sz="2000" dirty="0" err="1"/>
              <a:t>core_clk</a:t>
            </a:r>
            <a:r>
              <a:rPr lang="en-US" altLang="zh-TW" sz="2000" dirty="0"/>
              <a:t> 0.833 --</a:t>
            </a:r>
            <a:r>
              <a:rPr lang="en-US" altLang="zh-TW" sz="2000" dirty="0" err="1"/>
              <a:t>compile_itr</a:t>
            </a:r>
            <a:r>
              <a:rPr lang="en-US" altLang="zh-TW" sz="2000" dirty="0"/>
              <a:t> 5 --</a:t>
            </a:r>
            <a:r>
              <a:rPr lang="en-US" altLang="zh-TW" sz="2000" dirty="0" err="1"/>
              <a:t>config</a:t>
            </a:r>
            <a:r>
              <a:rPr lang="en-US" altLang="zh-TW" sz="2000" dirty="0"/>
              <a:t> a27_config9.gen --define --</a:t>
            </a:r>
            <a:r>
              <a:rPr lang="en-US" altLang="zh-TW" sz="2000" dirty="0" err="1"/>
              <a:t>syn_tool</a:t>
            </a:r>
            <a:r>
              <a:rPr lang="en-US" altLang="zh-TW" sz="2000" dirty="0"/>
              <a:t> genus --</a:t>
            </a:r>
            <a:r>
              <a:rPr lang="en-US" altLang="zh-TW" sz="2000" dirty="0" err="1"/>
              <a:t>syn_version</a:t>
            </a:r>
            <a:r>
              <a:rPr lang="en-US" altLang="zh-TW" sz="2000" dirty="0"/>
              <a:t> v18.11 --formal no --</a:t>
            </a:r>
            <a:r>
              <a:rPr lang="en-US" altLang="zh-TW" sz="2000" dirty="0" err="1"/>
              <a:t>formal_version</a:t>
            </a:r>
            <a:r>
              <a:rPr lang="en-US" altLang="zh-TW" sz="2000" dirty="0"/>
              <a:t> v11.10.440 --</a:t>
            </a:r>
            <a:r>
              <a:rPr lang="en-US" altLang="zh-TW" sz="2000" dirty="0" err="1"/>
              <a:t>tech_lib</a:t>
            </a:r>
            <a:r>
              <a:rPr lang="en-US" altLang="zh-TW" sz="2000" dirty="0"/>
              <a:t> tcbn28hpcplusbwp30p140ssg0p81vm40c --</a:t>
            </a:r>
            <a:r>
              <a:rPr lang="en-US" altLang="zh-TW" sz="2000" dirty="0" err="1"/>
              <a:t>mem_lib</a:t>
            </a:r>
            <a:r>
              <a:rPr lang="en-US" altLang="zh-TW" sz="2000" dirty="0"/>
              <a:t> temn28hpcphssrammacros </a:t>
            </a:r>
            <a:r>
              <a:rPr lang="en-US" altLang="zh-TW" sz="2000" dirty="0">
                <a:solidFill>
                  <a:srgbClr val="FF0000"/>
                </a:solidFill>
              </a:rPr>
              <a:t>--</a:t>
            </a:r>
            <a:r>
              <a:rPr lang="en-US" altLang="zh-TW" sz="2000" dirty="0" err="1">
                <a:solidFill>
                  <a:srgbClr val="FF0000"/>
                </a:solidFill>
              </a:rPr>
              <a:t>report_power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--title A27_config9_mmu_fpu_28nm_1200MHz --model </a:t>
            </a:r>
            <a:r>
              <a:rPr lang="en-US" altLang="zh-TW" sz="2000" dirty="0" err="1"/>
              <a:t>vicuna.mdl</a:t>
            </a:r>
            <a:endParaRPr lang="zh-TW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DC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run_flow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vc_core_ae350.ctl --</a:t>
            </a:r>
            <a:r>
              <a:rPr lang="en-US" altLang="zh-TW" sz="2000" dirty="0" err="1"/>
              <a:t>core_clk</a:t>
            </a:r>
            <a:r>
              <a:rPr lang="en-US" altLang="zh-TW" sz="2000" dirty="0"/>
              <a:t> 0.833 --</a:t>
            </a:r>
            <a:r>
              <a:rPr lang="en-US" altLang="zh-TW" sz="2000" dirty="0" err="1"/>
              <a:t>compile_itr</a:t>
            </a:r>
            <a:r>
              <a:rPr lang="en-US" altLang="zh-TW" sz="2000" dirty="0"/>
              <a:t> 5 --</a:t>
            </a:r>
            <a:r>
              <a:rPr lang="en-US" altLang="zh-TW" sz="2000" dirty="0" err="1"/>
              <a:t>config</a:t>
            </a:r>
            <a:r>
              <a:rPr lang="en-US" altLang="zh-TW" sz="2000" dirty="0"/>
              <a:t> a25_config9.gen --define --</a:t>
            </a:r>
            <a:r>
              <a:rPr lang="en-US" altLang="zh-TW" sz="2000" dirty="0" err="1"/>
              <a:t>syn_tool</a:t>
            </a:r>
            <a:r>
              <a:rPr lang="en-US" altLang="zh-TW" sz="2000" dirty="0"/>
              <a:t> dc --</a:t>
            </a:r>
            <a:r>
              <a:rPr lang="en-US" altLang="zh-TW" sz="2000" dirty="0" err="1"/>
              <a:t>syn_version</a:t>
            </a:r>
            <a:r>
              <a:rPr lang="en-US" altLang="zh-TW" sz="2000" dirty="0"/>
              <a:t> v2019.03-sp3 --formal no --</a:t>
            </a:r>
            <a:r>
              <a:rPr lang="en-US" altLang="zh-TW" sz="2000" dirty="0" err="1"/>
              <a:t>formal_version</a:t>
            </a:r>
            <a:r>
              <a:rPr lang="en-US" altLang="zh-TW" sz="2000" dirty="0"/>
              <a:t> v11.10.440 --</a:t>
            </a:r>
            <a:r>
              <a:rPr lang="en-US" altLang="zh-TW" sz="2000" dirty="0" err="1"/>
              <a:t>tech_lib</a:t>
            </a:r>
            <a:r>
              <a:rPr lang="en-US" altLang="zh-TW" sz="2000" dirty="0"/>
              <a:t> tcbn28hpcplusbwp30p140ssg0p81vm40c --</a:t>
            </a:r>
            <a:r>
              <a:rPr lang="en-US" altLang="zh-TW" sz="2000" dirty="0" err="1"/>
              <a:t>mem_lib</a:t>
            </a:r>
            <a:r>
              <a:rPr lang="en-US" altLang="zh-TW" sz="2000" dirty="0"/>
              <a:t> temn28hpcphssrammacros --</a:t>
            </a:r>
            <a:r>
              <a:rPr lang="en-US" altLang="zh-TW" sz="2000" dirty="0" err="1"/>
              <a:t>tech_lib_tc</a:t>
            </a:r>
            <a:r>
              <a:rPr lang="en-US" altLang="zh-TW" sz="2000" dirty="0"/>
              <a:t> tcbn28hpcbwp12t35p140tt0p9v25c </a:t>
            </a:r>
            <a:r>
              <a:rPr lang="en-US" altLang="zh-TW" sz="2000" dirty="0">
                <a:solidFill>
                  <a:srgbClr val="FF0000"/>
                </a:solidFill>
              </a:rPr>
              <a:t>--</a:t>
            </a:r>
            <a:r>
              <a:rPr lang="en-US" altLang="zh-TW" sz="2000" dirty="0" err="1">
                <a:solidFill>
                  <a:srgbClr val="FF0000"/>
                </a:solidFill>
              </a:rPr>
              <a:t>report_power</a:t>
            </a:r>
            <a:r>
              <a:rPr lang="en-US" altLang="zh-TW" sz="2000" dirty="0">
                <a:solidFill>
                  <a:srgbClr val="FF0000"/>
                </a:solidFill>
              </a:rPr>
              <a:t> --</a:t>
            </a:r>
            <a:r>
              <a:rPr lang="en-US" altLang="zh-TW" sz="2000" dirty="0" err="1">
                <a:solidFill>
                  <a:srgbClr val="FF0000"/>
                </a:solidFill>
              </a:rPr>
              <a:t>pf_type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saif</a:t>
            </a:r>
            <a:r>
              <a:rPr lang="en-US" altLang="zh-TW" sz="2000" dirty="0">
                <a:solidFill>
                  <a:srgbClr val="FF0000"/>
                </a:solidFill>
              </a:rPr>
              <a:t> --</a:t>
            </a:r>
            <a:r>
              <a:rPr lang="en-US" altLang="zh-TW" sz="2000" dirty="0" err="1">
                <a:solidFill>
                  <a:srgbClr val="FF0000"/>
                </a:solidFill>
              </a:rPr>
              <a:t>power_pattern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dhrystone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--title DC_A27_config9_mmu_fpu_28nm_1200MHz --model </a:t>
            </a:r>
            <a:r>
              <a:rPr lang="en-US" altLang="zh-TW" sz="2000" dirty="0" err="1" smtClean="0"/>
              <a:t>vicuna.mdl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2132856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772174" y="2446047"/>
            <a:ext cx="288032" cy="914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33823" y="3284984"/>
            <a:ext cx="391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Will trans to .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 in prepare_core_syn.pl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0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un_flow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un_flow</a:t>
            </a:r>
            <a:r>
              <a:rPr lang="en-US" altLang="zh-TW" dirty="0" smtClean="0"/>
              <a:t> ,w</a:t>
            </a:r>
          </a:p>
          <a:p>
            <a:pPr marL="457200" lvl="1" indent="0">
              <a:buNone/>
            </a:pPr>
            <a:r>
              <a:rPr lang="en-US" altLang="zh-TW" dirty="0"/>
              <a:t>/</a:t>
            </a:r>
            <a:r>
              <a:rPr lang="en-US" altLang="zh-TW" dirty="0" smtClean="0"/>
              <a:t>home/project/</a:t>
            </a:r>
            <a:r>
              <a:rPr lang="en-US" altLang="zh-TW" dirty="0" err="1" smtClean="0"/>
              <a:t>eda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pkgs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andes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design_flow</a:t>
            </a:r>
            <a:r>
              <a:rPr lang="en-US" altLang="zh-TW" dirty="0" smtClean="0"/>
              <a:t>/edge/bin/</a:t>
            </a:r>
            <a:r>
              <a:rPr lang="en-US" altLang="zh-TW" dirty="0" err="1" smtClean="0"/>
              <a:t>run_flow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54" y="2780928"/>
            <a:ext cx="4987776" cy="389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list_tech_lib</a:t>
            </a:r>
            <a:r>
              <a:rPr lang="en-US" altLang="zh-TW" dirty="0"/>
              <a:t> </a:t>
            </a:r>
            <a:r>
              <a:rPr lang="en-US" altLang="zh-TW" dirty="0" smtClean="0"/>
              <a:t>| less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400" dirty="0" err="1" smtClean="0"/>
              <a:t>list_tech_lib</a:t>
            </a:r>
            <a:r>
              <a:rPr lang="en-US" altLang="zh-TW" sz="2400" dirty="0" smtClean="0"/>
              <a:t> tcbn28hpcplusbwp30p140hvtwc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Mem_lib</a:t>
            </a:r>
            <a:r>
              <a:rPr lang="en-US" altLang="zh-TW" sz="2400" dirty="0" smtClean="0"/>
              <a:t>: </a:t>
            </a:r>
            <a:r>
              <a:rPr lang="en-US" altLang="zh-TW" sz="2400" dirty="0" err="1" smtClean="0"/>
              <a:t>list_mem_lib</a:t>
            </a:r>
            <a:r>
              <a:rPr lang="en-US" altLang="zh-TW" sz="2400" dirty="0" smtClean="0"/>
              <a:t> | less</a:t>
            </a:r>
            <a:endParaRPr lang="en-US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4" y="1988840"/>
            <a:ext cx="866600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4" y="3897830"/>
            <a:ext cx="8795506" cy="192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9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new 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smtClean="0"/>
              <a:t>home/project/eda/pkgs/andes/design_flow/edge/bin/tech_lib.pl</a:t>
            </a:r>
          </a:p>
          <a:p>
            <a:r>
              <a:rPr lang="en-US" altLang="zh-TW" dirty="0"/>
              <a:t>/</a:t>
            </a:r>
            <a:r>
              <a:rPr lang="en-US" altLang="zh-TW" dirty="0" smtClean="0"/>
              <a:t>home/project/eda/pkgs/andes/design_flow/edge/bin/mem_lib.pl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3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XXX.ctl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7" y="1988840"/>
            <a:ext cx="8958833" cy="45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268760"/>
            <a:ext cx="7224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vc_core.ctl</a:t>
            </a:r>
            <a:r>
              <a:rPr lang="en-US" altLang="zh-TW" sz="2000" dirty="0"/>
              <a:t>, </a:t>
            </a:r>
            <a:r>
              <a:rPr lang="en-US" altLang="zh-TW" sz="2000" dirty="0" err="1" smtClean="0"/>
              <a:t>vc_core_verify.ctl</a:t>
            </a:r>
            <a:r>
              <a:rPr lang="en-US" altLang="zh-TW" sz="2000" dirty="0" smtClean="0"/>
              <a:t>(random </a:t>
            </a:r>
            <a:r>
              <a:rPr lang="en-US" altLang="zh-TW" sz="2000" dirty="0" err="1" smtClean="0"/>
              <a:t>syn</a:t>
            </a:r>
            <a:r>
              <a:rPr lang="en-US" altLang="zh-TW" sz="2000" dirty="0" smtClean="0"/>
              <a:t>) for </a:t>
            </a:r>
            <a:r>
              <a:rPr lang="en-US" altLang="zh-TW" sz="2000" dirty="0" smtClean="0"/>
              <a:t>ae250</a:t>
            </a:r>
            <a:endParaRPr lang="en-US" altLang="zh-TW" sz="2000" dirty="0" smtClean="0"/>
          </a:p>
          <a:p>
            <a:r>
              <a:rPr lang="en-US" altLang="zh-TW" sz="2000" dirty="0"/>
              <a:t>vc_core_ae350.ctl, </a:t>
            </a:r>
            <a:r>
              <a:rPr lang="en-US" altLang="zh-TW" sz="2000" dirty="0" smtClean="0"/>
              <a:t>vc_core_ae350_verify.ctl(random </a:t>
            </a:r>
            <a:r>
              <a:rPr lang="en-US" altLang="zh-TW" sz="2000" dirty="0" err="1" smtClean="0"/>
              <a:t>syn</a:t>
            </a:r>
            <a:r>
              <a:rPr lang="en-US" altLang="zh-TW" sz="2000" dirty="0" smtClean="0"/>
              <a:t>) for ae350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18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XXX.tcl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Synthesis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setting and run.</a:t>
            </a:r>
          </a:p>
          <a:p>
            <a:pPr lvl="1"/>
            <a:r>
              <a:rPr lang="en-US" altLang="zh-TW" dirty="0" smtClean="0"/>
              <a:t>root design</a:t>
            </a:r>
            <a:endParaRPr lang="en-US" altLang="zh-TW" dirty="0"/>
          </a:p>
          <a:p>
            <a:pPr lvl="1"/>
            <a:r>
              <a:rPr lang="en-US" altLang="zh-TW" dirty="0" smtClean="0"/>
              <a:t>File/Lib search path</a:t>
            </a:r>
          </a:p>
          <a:p>
            <a:pPr lvl="1"/>
            <a:r>
              <a:rPr lang="en-US" altLang="zh-TW" dirty="0" smtClean="0"/>
              <a:t>Read lib/RTL </a:t>
            </a:r>
          </a:p>
          <a:p>
            <a:pPr lvl="1"/>
            <a:r>
              <a:rPr lang="en-US" altLang="zh-TW" dirty="0" smtClean="0"/>
              <a:t>Constraints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Start synthesis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Set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6" y="1412776"/>
            <a:ext cx="4536504" cy="18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10620376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4308" y="5752020"/>
            <a:ext cx="758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Random synthesis needs to reset the search path for select AHB or AXI.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91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Timescale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Genus(RC) </a:t>
            </a:r>
            <a:r>
              <a:rPr lang="en-US" altLang="zh-TW" dirty="0" smtClean="0"/>
              <a:t>timescale is ps.</a:t>
            </a:r>
          </a:p>
          <a:p>
            <a:pPr lvl="1"/>
            <a:r>
              <a:rPr lang="en-US" altLang="zh-TW" dirty="0" smtClean="0"/>
              <a:t>So, the period need transfer from ns to </a:t>
            </a:r>
            <a:r>
              <a:rPr lang="en-US" altLang="zh-TW" dirty="0" err="1" smtClean="0"/>
              <a:t>ps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DC is 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112947" cy="154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 flipV="1">
            <a:off x="5580112" y="3645024"/>
            <a:ext cx="1080120" cy="7920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4355976" y="4041068"/>
            <a:ext cx="2304256" cy="3960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75269" y="4355812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Default 30%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7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307</Words>
  <Application>Microsoft Office PowerPoint</Application>
  <PresentationFormat>如螢幕大小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Synthesis</vt:lpstr>
      <vt:lpstr>Run Command</vt:lpstr>
      <vt:lpstr>run_flow</vt:lpstr>
      <vt:lpstr>LIB</vt:lpstr>
      <vt:lpstr>Add new Lib</vt:lpstr>
      <vt:lpstr>XXX.ctl</vt:lpstr>
      <vt:lpstr>XXX.tcl</vt:lpstr>
      <vt:lpstr>PLATFORM Set</vt:lpstr>
      <vt:lpstr>Timescale</vt:lpstr>
      <vt:lpstr>Constraints</vt:lpstr>
      <vt:lpstr>Constraints Check</vt:lpstr>
      <vt:lpstr>Check Log</vt:lpstr>
      <vt:lpstr>Regression</vt:lpstr>
      <vt:lpstr>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</dc:title>
  <dc:creator>Along Chang-Lin Chiang(江長霖)</dc:creator>
  <cp:lastModifiedBy>Along Chang-Lin Chiang(江長霖)</cp:lastModifiedBy>
  <cp:revision>28</cp:revision>
  <dcterms:created xsi:type="dcterms:W3CDTF">2020-03-26T09:47:59Z</dcterms:created>
  <dcterms:modified xsi:type="dcterms:W3CDTF">2020-03-30T02:55:43Z</dcterms:modified>
</cp:coreProperties>
</file>