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7"/>
  </p:notesMasterIdLst>
  <p:handoutMasterIdLst>
    <p:handoutMasterId r:id="rId8"/>
  </p:handoutMasterIdLst>
  <p:sldIdLst>
    <p:sldId id="525" r:id="rId2"/>
    <p:sldId id="526" r:id="rId3"/>
    <p:sldId id="527" r:id="rId4"/>
    <p:sldId id="528" r:id="rId5"/>
    <p:sldId id="529" r:id="rId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526"/>
            <p14:sldId id="527"/>
            <p14:sldId id="528"/>
            <p14:sldId id="52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EF"/>
    <a:srgbClr val="FFCBFB"/>
    <a:srgbClr val="AEC8DD"/>
    <a:srgbClr val="1C71A6"/>
    <a:srgbClr val="FFF78F"/>
    <a:srgbClr val="32AECB"/>
    <a:srgbClr val="FFFFCC"/>
    <a:srgbClr val="00FFFF"/>
    <a:srgbClr val="000066"/>
    <a:srgbClr val="78A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98378" autoAdjust="0"/>
  </p:normalViewPr>
  <p:slideViewPr>
    <p:cSldViewPr snapToGrid="0">
      <p:cViewPr varScale="1">
        <p:scale>
          <a:sx n="113" d="100"/>
          <a:sy n="113" d="100"/>
        </p:scale>
        <p:origin x="-1830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2020/8/7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3"/>
            <a:ext cx="9144000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" y="807720"/>
            <a:ext cx="9075420" cy="1402080"/>
          </a:xfrm>
        </p:spPr>
        <p:txBody>
          <a:bodyPr/>
          <a:lstStyle/>
          <a:p>
            <a:pPr algn="ctr">
              <a:defRPr/>
            </a:pPr>
            <a:r>
              <a:rPr lang="en-US" altLang="zh-TW" sz="2800" dirty="0" smtClean="0">
                <a:solidFill>
                  <a:srgbClr val="333333"/>
                </a:solidFill>
                <a:ea typeface="新細明體" charset="-120"/>
              </a:rPr>
              <a:t>ATCTLC2AXI500</a:t>
            </a:r>
            <a:endParaRPr lang="en-US" altLang="zh-TW" sz="2800" dirty="0" smtClean="0">
              <a:solidFill>
                <a:srgbClr val="333333"/>
              </a:solidFill>
              <a:ea typeface="新細明體" charset="-12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Alex</a:t>
            </a:r>
            <a:endParaRPr lang="en-US" altLang="zh-TW" dirty="0" smtClean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2020/08/07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AXI Clock</a:t>
            </a:r>
          </a:p>
          <a:p>
            <a:pPr lvl="1"/>
            <a:r>
              <a:rPr lang="en-US" sz="2000" dirty="0"/>
              <a:t>Synchronous </a:t>
            </a:r>
            <a:r>
              <a:rPr lang="en-US" sz="2000" dirty="0" smtClean="0"/>
              <a:t>N:1 (N could be 1, 2, 3 …)</a:t>
            </a:r>
          </a:p>
          <a:p>
            <a:pPr lvl="1"/>
            <a:r>
              <a:rPr lang="en-US" sz="2000" dirty="0" smtClean="0"/>
              <a:t>Asynchronous</a:t>
            </a:r>
          </a:p>
          <a:p>
            <a:r>
              <a:rPr lang="en-US" sz="2400" dirty="0" smtClean="0"/>
              <a:t>Timing Requirement</a:t>
            </a:r>
          </a:p>
          <a:p>
            <a:pPr lvl="1"/>
            <a:r>
              <a:rPr lang="en-US" sz="2000" dirty="0" smtClean="0"/>
              <a:t>All AXI output signals should be flop-out</a:t>
            </a:r>
          </a:p>
          <a:p>
            <a:pPr lvl="1"/>
            <a:r>
              <a:rPr lang="en-US" sz="2000" dirty="0"/>
              <a:t>All AXI </a:t>
            </a:r>
            <a:r>
              <a:rPr lang="en-US" sz="2000" dirty="0" smtClean="0"/>
              <a:t>input signals </a:t>
            </a:r>
            <a:r>
              <a:rPr lang="en-US" sz="2000" dirty="0"/>
              <a:t>should be </a:t>
            </a:r>
            <a:r>
              <a:rPr lang="en-US" sz="2000" dirty="0" smtClean="0"/>
              <a:t>flop-in</a:t>
            </a:r>
          </a:p>
          <a:p>
            <a:r>
              <a:rPr lang="en-US" sz="2400" dirty="0" smtClean="0"/>
              <a:t>Data-Width</a:t>
            </a:r>
          </a:p>
          <a:p>
            <a:pPr lvl="1"/>
            <a:r>
              <a:rPr lang="en-US" sz="2000" dirty="0" smtClean="0"/>
              <a:t>32/64/128/256</a:t>
            </a:r>
          </a:p>
          <a:p>
            <a:r>
              <a:rPr lang="en-US" sz="2400" dirty="0" smtClean="0"/>
              <a:t>Address-Width</a:t>
            </a:r>
          </a:p>
          <a:p>
            <a:pPr lvl="1"/>
            <a:r>
              <a:rPr lang="en-US" sz="2000" dirty="0" smtClean="0"/>
              <a:t>32-64</a:t>
            </a:r>
          </a:p>
          <a:p>
            <a:r>
              <a:rPr lang="en-US" sz="2400" dirty="0" smtClean="0"/>
              <a:t>AXI ID Width</a:t>
            </a:r>
          </a:p>
          <a:p>
            <a:pPr lvl="1"/>
            <a:r>
              <a:rPr lang="en-US" sz="2000" dirty="0" smtClean="0"/>
              <a:t>4-8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354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A/C Channel Latency</a:t>
            </a:r>
          </a:p>
          <a:p>
            <a:pPr lvl="1"/>
            <a:r>
              <a:rPr lang="en-US" dirty="0" err="1" smtClean="0"/>
              <a:t>a_valid</a:t>
            </a:r>
            <a:r>
              <a:rPr lang="en-US" dirty="0" smtClean="0"/>
              <a:t>/</a:t>
            </a:r>
            <a:r>
              <a:rPr lang="en-US" dirty="0" err="1" smtClean="0"/>
              <a:t>c_valid</a:t>
            </a:r>
            <a:r>
              <a:rPr lang="en-US" dirty="0" smtClean="0"/>
              <a:t> to </a:t>
            </a:r>
            <a:r>
              <a:rPr lang="en-US" dirty="0" err="1" smtClean="0"/>
              <a:t>arvalid</a:t>
            </a:r>
            <a:r>
              <a:rPr lang="en-US" dirty="0" smtClean="0"/>
              <a:t>/</a:t>
            </a:r>
            <a:r>
              <a:rPr lang="en-US" dirty="0" err="1" smtClean="0"/>
              <a:t>awvalid</a:t>
            </a:r>
            <a:r>
              <a:rPr lang="en-US" dirty="0" smtClean="0"/>
              <a:t>/</a:t>
            </a:r>
            <a:r>
              <a:rPr lang="en-US" dirty="0" err="1" smtClean="0"/>
              <a:t>wvalid</a:t>
            </a:r>
            <a:endParaRPr lang="en-US" dirty="0" smtClean="0"/>
          </a:p>
          <a:p>
            <a:pPr lvl="1"/>
            <a:r>
              <a:rPr lang="en-US" dirty="0" smtClean="0"/>
              <a:t>1 cycle (min)</a:t>
            </a:r>
            <a:endParaRPr lang="en-US" dirty="0"/>
          </a:p>
          <a:p>
            <a:r>
              <a:rPr lang="en-US" dirty="0" smtClean="0"/>
              <a:t>D Channel Latency</a:t>
            </a:r>
          </a:p>
          <a:p>
            <a:pPr lvl="1"/>
            <a:r>
              <a:rPr lang="en-US" dirty="0" err="1" smtClean="0"/>
              <a:t>rvalid</a:t>
            </a:r>
            <a:r>
              <a:rPr lang="en-US" dirty="0" smtClean="0"/>
              <a:t>/</a:t>
            </a:r>
            <a:r>
              <a:rPr lang="en-US" dirty="0" err="1" smtClean="0"/>
              <a:t>bvalid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 smtClean="0"/>
              <a:t>d_valid</a:t>
            </a:r>
            <a:endParaRPr lang="en-US" dirty="0" smtClean="0"/>
          </a:p>
          <a:p>
            <a:pPr lvl="1"/>
            <a:r>
              <a:rPr lang="en-US" dirty="0" smtClean="0"/>
              <a:t>1 cycle</a:t>
            </a:r>
          </a:p>
          <a:p>
            <a:r>
              <a:rPr lang="en-US" dirty="0" smtClean="0"/>
              <a:t>E channel latency</a:t>
            </a:r>
          </a:p>
          <a:p>
            <a:pPr lvl="1"/>
            <a:r>
              <a:rPr lang="en-US" dirty="0" smtClean="0"/>
              <a:t>0 cycle</a:t>
            </a:r>
          </a:p>
          <a:p>
            <a:r>
              <a:rPr lang="en-US" dirty="0" smtClean="0"/>
              <a:t>B channel</a:t>
            </a:r>
            <a:endParaRPr lang="en-US" dirty="0"/>
          </a:p>
          <a:p>
            <a:pPr lvl="1"/>
            <a:r>
              <a:rPr lang="en-US" dirty="0" smtClean="0"/>
              <a:t>Hardwired to 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Clock/Reset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TL-C Clock Domain</a:t>
            </a:r>
          </a:p>
          <a:p>
            <a:pPr lvl="1"/>
            <a:r>
              <a:rPr lang="en-US" dirty="0" err="1" smtClean="0"/>
              <a:t>clk</a:t>
            </a:r>
            <a:endParaRPr lang="en-US" dirty="0" smtClean="0"/>
          </a:p>
          <a:p>
            <a:pPr lvl="1"/>
            <a:r>
              <a:rPr lang="en-US" dirty="0" err="1" smtClean="0"/>
              <a:t>resetn</a:t>
            </a:r>
            <a:endParaRPr lang="en-US" dirty="0" smtClean="0"/>
          </a:p>
          <a:p>
            <a:pPr lvl="1"/>
            <a:r>
              <a:rPr lang="en-US" dirty="0" err="1" smtClean="0"/>
              <a:t>aclken</a:t>
            </a:r>
            <a:endParaRPr lang="en-US" dirty="0" smtClean="0"/>
          </a:p>
          <a:p>
            <a:r>
              <a:rPr lang="en-US" dirty="0" smtClean="0"/>
              <a:t>AXI Clock Domain</a:t>
            </a:r>
            <a:endParaRPr lang="en-US" dirty="0"/>
          </a:p>
          <a:p>
            <a:pPr lvl="1"/>
            <a:r>
              <a:rPr lang="en-US" dirty="0" err="1" smtClean="0"/>
              <a:t>aclk</a:t>
            </a:r>
            <a:endParaRPr lang="en-US" dirty="0" smtClean="0"/>
          </a:p>
          <a:p>
            <a:pPr lvl="1"/>
            <a:r>
              <a:rPr lang="en-US" dirty="0" err="1" smtClean="0"/>
              <a:t>aresetn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2739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 FIFO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FIFO Depth Parameter</a:t>
            </a:r>
          </a:p>
          <a:p>
            <a:pPr lvl="1"/>
            <a:r>
              <a:rPr lang="en-US" dirty="0" smtClean="0"/>
              <a:t>default is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620391"/>
      </p:ext>
    </p:extLst>
  </p:cSld>
  <p:clrMapOvr>
    <a:masterClrMapping/>
  </p:clrMapOvr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247363</TotalTime>
  <Words>97</Words>
  <Application>Microsoft Office PowerPoint</Application>
  <PresentationFormat>如螢幕大小 (4:3)</PresentationFormat>
  <Paragraphs>45</Paragraphs>
  <Slides>5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6" baseType="lpstr">
      <vt:lpstr>母片</vt:lpstr>
      <vt:lpstr>ATCTLC2AXI500</vt:lpstr>
      <vt:lpstr>Features</vt:lpstr>
      <vt:lpstr>Latency</vt:lpstr>
      <vt:lpstr>Clock/Reset</vt:lpstr>
      <vt:lpstr>ASYNC FIFO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Osban Cheng-Yi Lin(林承毅)</dc:creator>
  <cp:lastModifiedBy>Alex Zhong-Ho Chen(陳忠和)</cp:lastModifiedBy>
  <cp:revision>2582</cp:revision>
  <cp:lastPrinted>2018-05-08T06:45:40Z</cp:lastPrinted>
  <dcterms:created xsi:type="dcterms:W3CDTF">2018-01-08T00:52:47Z</dcterms:created>
  <dcterms:modified xsi:type="dcterms:W3CDTF">2020-08-07T07:31:32Z</dcterms:modified>
</cp:coreProperties>
</file>