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8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9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0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3" r:id="rId2"/>
    <p:sldMasterId id="2147483686" r:id="rId3"/>
    <p:sldMasterId id="2147483694" r:id="rId4"/>
    <p:sldMasterId id="2147483699" r:id="rId5"/>
    <p:sldMasterId id="2147483702" r:id="rId6"/>
    <p:sldMasterId id="2147483704" r:id="rId7"/>
    <p:sldMasterId id="2147483707" r:id="rId8"/>
    <p:sldMasterId id="2147483722" r:id="rId9"/>
    <p:sldMasterId id="2147483731" r:id="rId10"/>
    <p:sldMasterId id="2147483736" r:id="rId11"/>
  </p:sldMasterIdLst>
  <p:notesMasterIdLst>
    <p:notesMasterId r:id="rId20"/>
  </p:notesMasterIdLst>
  <p:sldIdLst>
    <p:sldId id="256" r:id="rId12"/>
    <p:sldId id="257" r:id="rId13"/>
    <p:sldId id="280" r:id="rId14"/>
    <p:sldId id="283" r:id="rId15"/>
    <p:sldId id="304" r:id="rId16"/>
    <p:sldId id="287" r:id="rId17"/>
    <p:sldId id="258" r:id="rId18"/>
    <p:sldId id="286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C37FF-9613-4826-AE3F-153C8ED0DD74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B518B-1909-4450-9451-D250AEEFAA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2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:notes"/>
          <p:cNvSpPr txBox="1">
            <a:spLocks noGrp="1"/>
          </p:cNvSpPr>
          <p:nvPr>
            <p:ph type="body" idx="1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4" name="Google Shape;47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:notes"/>
          <p:cNvSpPr txBox="1">
            <a:spLocks noGrp="1"/>
          </p:cNvSpPr>
          <p:nvPr>
            <p:ph type="body" idx="1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7" name="Google Shape;67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0:notes"/>
          <p:cNvSpPr txBox="1">
            <a:spLocks noGrp="1"/>
          </p:cNvSpPr>
          <p:nvPr>
            <p:ph type="body" idx="1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91" name="Google Shape;69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2:notes"/>
          <p:cNvSpPr txBox="1">
            <a:spLocks noGrp="1"/>
          </p:cNvSpPr>
          <p:nvPr>
            <p:ph type="body" idx="1"/>
          </p:nvPr>
        </p:nvSpPr>
        <p:spPr>
          <a:xfrm>
            <a:off x="679450" y="4690822"/>
            <a:ext cx="5438775" cy="444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00" tIns="45450" rIns="90900" bIns="454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9" name="Google Shape;72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8688" y="739775"/>
            <a:ext cx="4940300" cy="3705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gi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13.gif"/><Relationship Id="rId4" Type="http://schemas.microsoft.com/office/2007/relationships/hdphoto" Target="../media/hdphoto1.wdp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15.png"/><Relationship Id="rId5" Type="http://schemas.openxmlformats.org/officeDocument/2006/relationships/image" Target="../media/image13.gif"/><Relationship Id="rId4" Type="http://schemas.microsoft.com/office/2007/relationships/hdphoto" Target="../media/hdphoto1.wdp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5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9552" y="980756"/>
            <a:ext cx="8064896" cy="2318097"/>
          </a:xfrm>
        </p:spPr>
        <p:txBody>
          <a:bodyPr anchor="b">
            <a:noAutofit/>
          </a:bodyPr>
          <a:lstStyle>
            <a:lvl1pPr>
              <a:defRPr sz="3600" b="1" cap="none" baseline="0">
                <a:solidFill>
                  <a:srgbClr val="002060"/>
                </a:solidFill>
              </a:defRPr>
            </a:lvl1pPr>
          </a:lstStyle>
          <a:p>
            <a:br>
              <a:rPr lang="en-US" altLang="zh-TW" dirty="0"/>
            </a:br>
            <a:br>
              <a:rPr lang="en-US" altLang="zh-TW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501008"/>
            <a:ext cx="8064896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90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4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5" y="27215"/>
            <a:ext cx="7977963" cy="7639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323850" y="998709"/>
            <a:ext cx="8496300" cy="5214603"/>
          </a:xfrm>
          <a:prstGeom prst="rect">
            <a:avLst/>
          </a:prstGeo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622300" indent="-279400">
              <a:buFont typeface="Wingdings" pitchFamily="2" charset="2"/>
              <a:buChar char="l"/>
              <a:defRPr/>
            </a:lvl2pPr>
            <a:lvl3pPr marL="895350" indent="-273050">
              <a:buSzPct val="80000"/>
              <a:buFont typeface="Wingdings" pitchFamily="2" charset="2"/>
              <a:buChar char="u"/>
              <a:defRPr/>
            </a:lvl3pPr>
            <a:lvl4pPr marL="1254125" indent="-271463">
              <a:buFont typeface="Wingdings" pitchFamily="2" charset="2"/>
              <a:buChar char="Ø"/>
              <a:defRPr/>
            </a:lvl4pPr>
            <a:lvl5pPr marL="1439863" indent="-185738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53"/>
            <a:ext cx="805069" cy="706305"/>
          </a:xfrm>
          <a:prstGeom prst="rect">
            <a:avLst/>
          </a:prstGeom>
        </p:spPr>
      </p:pic>
      <p:sp>
        <p:nvSpPr>
          <p:cNvPr id="9" name="テキスト プレースホルダー 12"/>
          <p:cNvSpPr txBox="1">
            <a:spLocks/>
          </p:cNvSpPr>
          <p:nvPr/>
        </p:nvSpPr>
        <p:spPr>
          <a:xfrm>
            <a:off x="3152216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solidFill>
                  <a:prstClr val="white"/>
                </a:solidFill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gray">
          <a:xfrm>
            <a:off x="8638292" y="6455716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>
                <a:solidFill>
                  <a:prstClr val="whit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zh-TW" sz="12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70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733860"/>
            <a:ext cx="9144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2216150" ty="-190500" sx="70000" sy="70000" flip="none" algn="ctr"/>
          </a:blip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kumimoji="1" lang="zh-CN" altLang="en-US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93459" y="4331947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1459" y="3539751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459" y="4325327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17459" y="3939159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731355"/>
            <a:ext cx="9144000" cy="2135660"/>
          </a:xfrm>
          <a:prstGeom prst="rect">
            <a:avLst/>
          </a:prstGeom>
          <a:gradFill>
            <a:gsLst>
              <a:gs pos="84000">
                <a:srgbClr val="0D1823"/>
              </a:gs>
              <a:gs pos="19000">
                <a:schemeClr val="accent1">
                  <a:lumMod val="44000"/>
                  <a:alpha val="6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noFill/>
            </a:endParaRPr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1459" y="5128699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459" y="4351422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7554" y="522871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128715" y="6055827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781554" y="5643403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478772" y="6461471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802772" y="6068683"/>
            <a:ext cx="324000" cy="39278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478772" y="5675323"/>
            <a:ext cx="324000" cy="39278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126772" y="527035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73386" y="6461799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042189" y="5514683"/>
            <a:ext cx="6985455" cy="7503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342900" dist="406400" dir="11520000" sx="28000" sy="28000" algn="ctr" rotWithShape="0">
              <a:srgbClr val="000000">
                <a:alpha val="85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/>
              <a:t>Thank You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123329" y="6448615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607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5"/>
            <a:ext cx="9144000" cy="52300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648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42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42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840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505" y="142876"/>
            <a:ext cx="8742589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738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6761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42"/>
            <a:ext cx="8420100" cy="52720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392539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776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94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68344" y="6453336"/>
            <a:ext cx="1066800" cy="329184"/>
          </a:xfrm>
        </p:spPr>
        <p:txBody>
          <a:bodyPr/>
          <a:lstStyle>
            <a:lvl1pPr algn="r">
              <a:defRPr/>
            </a:lvl1pPr>
          </a:lstStyle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7"/>
          <p:cNvCxnSpPr/>
          <p:nvPr/>
        </p:nvCxnSpPr>
        <p:spPr>
          <a:xfrm>
            <a:off x="467544" y="1556792"/>
            <a:ext cx="82089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780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41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7586663" y="6554788"/>
            <a:ext cx="1547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900" dirty="0">
                <a:solidFill>
                  <a:prstClr val="white"/>
                </a:solidFill>
                <a:latin typeface="Arial" charset="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5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39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08085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3"/>
            <a:ext cx="8432800" cy="5270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228600" y="142876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20399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41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41"/>
            <a:ext cx="4133850" cy="527208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228600" y="142876"/>
            <a:ext cx="8697686" cy="6080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9729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228600" y="142876"/>
            <a:ext cx="8697686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14038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5" y="27211"/>
            <a:ext cx="7977963" cy="7639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323850" y="998709"/>
            <a:ext cx="8496300" cy="5214603"/>
          </a:xfrm>
          <a:prstGeom prst="rect">
            <a:avLst/>
          </a:prstGeo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622300" indent="-279400">
              <a:buFont typeface="Wingdings" pitchFamily="2" charset="2"/>
              <a:buChar char="l"/>
              <a:defRPr/>
            </a:lvl2pPr>
            <a:lvl3pPr marL="895350" indent="-273050">
              <a:buSzPct val="80000"/>
              <a:buFont typeface="Wingdings" pitchFamily="2" charset="2"/>
              <a:buChar char="u"/>
              <a:defRPr/>
            </a:lvl3pPr>
            <a:lvl4pPr marL="1254125" indent="-271463">
              <a:buFont typeface="Wingdings" pitchFamily="2" charset="2"/>
              <a:buChar char="Ø"/>
              <a:defRPr/>
            </a:lvl4pPr>
            <a:lvl5pPr marL="1439863" indent="-185738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49"/>
            <a:ext cx="805069" cy="706305"/>
          </a:xfrm>
          <a:prstGeom prst="rect">
            <a:avLst/>
          </a:prstGeom>
        </p:spPr>
      </p:pic>
      <p:sp>
        <p:nvSpPr>
          <p:cNvPr id="10" name="Rectangle 27"/>
          <p:cNvSpPr>
            <a:spLocks noChangeArrowheads="1"/>
          </p:cNvSpPr>
          <p:nvPr/>
        </p:nvSpPr>
        <p:spPr bwMode="gray">
          <a:xfrm>
            <a:off x="8638286" y="6455716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>
                <a:solidFill>
                  <a:prstClr val="whit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zh-TW" sz="12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テキスト プレースホルダー 12"/>
          <p:cNvSpPr txBox="1">
            <a:spLocks/>
          </p:cNvSpPr>
          <p:nvPr/>
        </p:nvSpPr>
        <p:spPr>
          <a:xfrm>
            <a:off x="752511" y="6420341"/>
            <a:ext cx="1565143" cy="4152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prstClr val="white"/>
                </a:solidFill>
                <a:ea typeface="Tahoma" charset="0"/>
                <a:cs typeface="Tahoma" charset="0"/>
              </a:rPr>
              <a:t>Confidential</a:t>
            </a:r>
            <a:endParaRPr kumimoji="1" lang="zh-TW" altLang="en-US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  <p:sp>
        <p:nvSpPr>
          <p:cNvPr id="12" name="テキスト プレースホルダー 12"/>
          <p:cNvSpPr txBox="1">
            <a:spLocks/>
          </p:cNvSpPr>
          <p:nvPr/>
        </p:nvSpPr>
        <p:spPr>
          <a:xfrm>
            <a:off x="3152216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solidFill>
                  <a:prstClr val="white"/>
                </a:solidFill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22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733860"/>
            <a:ext cx="9144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2216150" ty="-190500" sx="70000" sy="70000" flip="none" algn="ctr"/>
          </a:blip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kumimoji="1" lang="zh-CN" altLang="en-US" dirty="0"/>
              <a:t> 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93459" y="4331947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1459" y="3539751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459" y="4325327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17459" y="3939159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731355"/>
            <a:ext cx="9144000" cy="2135660"/>
          </a:xfrm>
          <a:prstGeom prst="rect">
            <a:avLst/>
          </a:prstGeom>
          <a:gradFill>
            <a:gsLst>
              <a:gs pos="84000">
                <a:srgbClr val="0D1823"/>
              </a:gs>
              <a:gs pos="19000">
                <a:schemeClr val="accent1">
                  <a:lumMod val="44000"/>
                  <a:alpha val="6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noFill/>
            </a:endParaRPr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1459" y="5128699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459" y="4351422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7554" y="522871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128715" y="6055827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781554" y="5643403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478772" y="6461471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802772" y="6068683"/>
            <a:ext cx="324000" cy="39278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478772" y="5675323"/>
            <a:ext cx="324000" cy="39278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126772" y="527035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73386" y="6461799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042187" y="5514683"/>
            <a:ext cx="6985455" cy="7503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342900" dist="406400" dir="11520000" sx="28000" sy="28000" algn="ctr" rotWithShape="0">
              <a:srgbClr val="000000">
                <a:alpha val="85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/>
              <a:t>Thank You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123329" y="6448615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4295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5" y="27209"/>
            <a:ext cx="7977963" cy="7639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323850" y="998709"/>
            <a:ext cx="8496300" cy="5214603"/>
          </a:xfrm>
          <a:prstGeom prst="rect">
            <a:avLst/>
          </a:prstGeo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622300" indent="-279400">
              <a:buFont typeface="Wingdings" pitchFamily="2" charset="2"/>
              <a:buChar char="l"/>
              <a:defRPr/>
            </a:lvl2pPr>
            <a:lvl3pPr marL="895350" indent="-273050">
              <a:buSzPct val="80000"/>
              <a:buFont typeface="Wingdings" pitchFamily="2" charset="2"/>
              <a:buChar char="u"/>
              <a:defRPr/>
            </a:lvl3pPr>
            <a:lvl4pPr marL="1254125" indent="-271463">
              <a:buFont typeface="Wingdings" pitchFamily="2" charset="2"/>
              <a:buChar char="Ø"/>
              <a:defRPr/>
            </a:lvl4pPr>
            <a:lvl5pPr marL="1439863" indent="-185738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46"/>
            <a:ext cx="805069" cy="706305"/>
          </a:xfrm>
          <a:prstGeom prst="rect">
            <a:avLst/>
          </a:prstGeom>
        </p:spPr>
      </p:pic>
      <p:sp>
        <p:nvSpPr>
          <p:cNvPr id="9" name="テキスト プレースホルダー 12"/>
          <p:cNvSpPr txBox="1">
            <a:spLocks/>
          </p:cNvSpPr>
          <p:nvPr/>
        </p:nvSpPr>
        <p:spPr>
          <a:xfrm>
            <a:off x="3152206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solidFill>
                  <a:prstClr val="white"/>
                </a:solidFill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gray">
          <a:xfrm>
            <a:off x="8638282" y="6455716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>
                <a:solidFill>
                  <a:prstClr val="whit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zh-TW" sz="12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テキスト プレースホルダー 12"/>
          <p:cNvSpPr txBox="1">
            <a:spLocks/>
          </p:cNvSpPr>
          <p:nvPr/>
        </p:nvSpPr>
        <p:spPr>
          <a:xfrm>
            <a:off x="752511" y="6419885"/>
            <a:ext cx="1565143" cy="4152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prstClr val="white"/>
                </a:solidFill>
                <a:ea typeface="Tahoma" charset="0"/>
                <a:cs typeface="Tahoma" charset="0"/>
              </a:rPr>
              <a:t>Confidential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86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5" y="27203"/>
            <a:ext cx="7977963" cy="7639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323850" y="998709"/>
            <a:ext cx="8496300" cy="5214603"/>
          </a:xfrm>
          <a:prstGeom prst="rect">
            <a:avLst/>
          </a:prstGeo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622300" indent="-279400">
              <a:buFont typeface="Wingdings" pitchFamily="2" charset="2"/>
              <a:buChar char="l"/>
              <a:defRPr/>
            </a:lvl2pPr>
            <a:lvl3pPr marL="895350" indent="-273050">
              <a:buSzPct val="80000"/>
              <a:buFont typeface="Wingdings" pitchFamily="2" charset="2"/>
              <a:buChar char="u"/>
              <a:defRPr/>
            </a:lvl3pPr>
            <a:lvl4pPr marL="1254125" indent="-271463">
              <a:buFont typeface="Wingdings" pitchFamily="2" charset="2"/>
              <a:buChar char="Ø"/>
              <a:defRPr/>
            </a:lvl4pPr>
            <a:lvl5pPr marL="1439863" indent="-185738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41"/>
            <a:ext cx="805069" cy="706305"/>
          </a:xfrm>
          <a:prstGeom prst="rect">
            <a:avLst/>
          </a:prstGeom>
        </p:spPr>
      </p:pic>
      <p:sp>
        <p:nvSpPr>
          <p:cNvPr id="9" name="テキスト プレースホルダー 12"/>
          <p:cNvSpPr txBox="1">
            <a:spLocks/>
          </p:cNvSpPr>
          <p:nvPr/>
        </p:nvSpPr>
        <p:spPr>
          <a:xfrm>
            <a:off x="3152198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solidFill>
                  <a:prstClr val="white"/>
                </a:solidFill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solidFill>
                  <a:prstClr val="white"/>
                </a:solidFill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gray">
          <a:xfrm>
            <a:off x="8638274" y="6455716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>
                <a:solidFill>
                  <a:prstClr val="white"/>
                </a:solidFill>
                <a:cs typeface="Tahoma" pitchFamily="34" charset="0"/>
              </a:rPr>
              <a:pPr algn="ctr">
                <a:defRPr/>
              </a:pPr>
              <a:t>‹#›</a:t>
            </a:fld>
            <a:endParaRPr lang="en-US" altLang="zh-TW" sz="1200" dirty="0">
              <a:solidFill>
                <a:prstClr val="white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テキスト プレースホルダー 12"/>
          <p:cNvSpPr txBox="1">
            <a:spLocks/>
          </p:cNvSpPr>
          <p:nvPr/>
        </p:nvSpPr>
        <p:spPr>
          <a:xfrm>
            <a:off x="752511" y="6419885"/>
            <a:ext cx="1565143" cy="41525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TW" b="1" dirty="0">
                <a:solidFill>
                  <a:prstClr val="white"/>
                </a:solidFill>
                <a:ea typeface="Tahoma" charset="0"/>
                <a:cs typeface="Tahoma" charset="0"/>
              </a:rPr>
              <a:t>Confidential</a:t>
            </a:r>
            <a:endParaRPr kumimoji="1" lang="zh-TW" altLang="en-US" sz="1200" b="1" dirty="0">
              <a:solidFill>
                <a:prstClr val="white"/>
              </a:solidFill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994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505" y="142876"/>
            <a:ext cx="8742589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9369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5"/>
            <a:ext cx="9144000" cy="52300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16792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67544" y="1556792"/>
            <a:ext cx="82089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1599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31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31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6845671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505" y="142876"/>
            <a:ext cx="8742589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956710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2040977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19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69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19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45992397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55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97951404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609259"/>
      </p:ext>
    </p:extLst>
  </p:cSld>
  <p:clrMapOvr>
    <a:masterClrMapping/>
  </p:clrMapOvr>
  <p:hf sldNum="0"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2"/>
            <a:ext cx="2119312" cy="6181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6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9860594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31"/>
            <a:ext cx="8420100" cy="52720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293462599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65" y="142876"/>
            <a:ext cx="8624207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31"/>
            <a:ext cx="4133850" cy="52720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31"/>
            <a:ext cx="4133850" cy="5272087"/>
          </a:xfrm>
        </p:spPr>
        <p:txBody>
          <a:bodyPr/>
          <a:lstStyle/>
          <a:p>
            <a:pPr lvl="0"/>
            <a:r>
              <a:rPr lang="zh-TW" altLang="en-US" noProof="0"/>
              <a:t>按一下圖示以新增圖表</a:t>
            </a:r>
          </a:p>
        </p:txBody>
      </p:sp>
    </p:spTree>
    <p:extLst>
      <p:ext uri="{BB962C8B-B14F-4D97-AF65-F5344CB8AC3E}">
        <p14:creationId xmlns:p14="http://schemas.microsoft.com/office/powerpoint/2010/main" val="1174648161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42876"/>
            <a:ext cx="8697686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31"/>
            <a:ext cx="4133850" cy="52720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31"/>
            <a:ext cx="4133850" cy="52720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1459707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1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1"/>
            <a:ext cx="3931920" cy="639763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7"/>
          <p:cNvCxnSpPr/>
          <p:nvPr/>
        </p:nvCxnSpPr>
        <p:spPr>
          <a:xfrm>
            <a:off x="467544" y="1556792"/>
            <a:ext cx="82089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1441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3"/>
            <a:ext cx="8615362" cy="4873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/>
              <a:t>按一下圖示以新增多媒體</a:t>
            </a:r>
          </a:p>
        </p:txBody>
      </p:sp>
    </p:spTree>
    <p:extLst>
      <p:ext uri="{BB962C8B-B14F-4D97-AF65-F5344CB8AC3E}">
        <p14:creationId xmlns:p14="http://schemas.microsoft.com/office/powerpoint/2010/main" val="1315516491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410017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19603"/>
      </p:ext>
    </p:extLst>
  </p:cSld>
  <p:clrMapOvr>
    <a:masterClrMapping/>
  </p:clrMapOvr>
  <p:hf sldNum="0"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5"/>
            <a:ext cx="9144000" cy="52300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01405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22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22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12481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500" y="142876"/>
            <a:ext cx="8742589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33923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5143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6"/>
            <a:ext cx="8591550" cy="6080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22"/>
            <a:ext cx="8420100" cy="5272087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14121478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2899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22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7586663" y="6554788"/>
            <a:ext cx="154781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900" dirty="0">
                <a:solidFill>
                  <a:prstClr val="white"/>
                </a:solidFill>
                <a:latin typeface="Arial" charset="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5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38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按一下以編輯母片子標題樣式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387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6" name="Straight Connector 7"/>
          <p:cNvCxnSpPr/>
          <p:nvPr/>
        </p:nvCxnSpPr>
        <p:spPr>
          <a:xfrm>
            <a:off x="467544" y="1556792"/>
            <a:ext cx="8208912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2729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6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52696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-9797" y="0"/>
            <a:ext cx="9144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2222500" ty="-863600" sx="100000" sy="100000" flip="none" algn="ctr"/>
          </a:blip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kumimoji="1" lang="zh-CN" altLang="en-US" dirty="0"/>
              <a:t> </a:t>
            </a:r>
            <a:endParaRPr kumimoji="1" lang="ja-JP" altLang="en-US" dirty="0"/>
          </a:p>
        </p:txBody>
      </p:sp>
      <p:sp>
        <p:nvSpPr>
          <p:cNvPr id="7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95000">
                <a:srgbClr val="386194">
                  <a:alpha val="60000"/>
                </a:srgbClr>
              </a:gs>
              <a:gs pos="60000">
                <a:srgbClr val="5E85B7">
                  <a:alpha val="0"/>
                </a:srgbClr>
              </a:gs>
              <a:gs pos="43000">
                <a:srgbClr val="6990C1">
                  <a:alpha val="0"/>
                </a:srgbClr>
              </a:gs>
              <a:gs pos="90000">
                <a:srgbClr val="4D75A7">
                  <a:alpha val="50000"/>
                </a:srgbClr>
              </a:gs>
              <a:gs pos="28000">
                <a:srgbClr val="799FD0">
                  <a:alpha val="50000"/>
                </a:srgbClr>
              </a:gs>
              <a:gs pos="13000">
                <a:schemeClr val="tx2">
                  <a:alpha val="37000"/>
                  <a:lumMod val="41000"/>
                  <a:lumOff val="59000"/>
                </a:schemeClr>
              </a:gs>
              <a:gs pos="100000">
                <a:schemeClr val="tx2">
                  <a:alpha val="55000"/>
                </a:schemeClr>
              </a:gs>
            </a:gsLst>
            <a:lin ang="0" scaled="1"/>
            <a:tileRect/>
          </a:gradFill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3498575" y="735505"/>
            <a:ext cx="5106242" cy="256652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Speech Title</a:t>
            </a:r>
            <a:endParaRPr kumimoji="1" lang="ja-JP" altLang="en-US" dirty="0"/>
          </a:p>
        </p:txBody>
      </p:sp>
      <p:sp>
        <p:nvSpPr>
          <p:cNvPr id="6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3498575" y="3516656"/>
            <a:ext cx="5106240" cy="267655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spcBef>
                <a:spcPts val="600"/>
              </a:spcBef>
              <a:buFont typeface="Wingdings" panose="05000000000000000000" pitchFamily="2" charset="2"/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Speaker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519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1" y="27185"/>
            <a:ext cx="7977963" cy="76399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2"/>
          </p:nvPr>
        </p:nvSpPr>
        <p:spPr>
          <a:xfrm>
            <a:off x="323850" y="998708"/>
            <a:ext cx="8496300" cy="5214603"/>
          </a:xfrm>
          <a:prstGeom prst="rect">
            <a:avLst/>
          </a:prstGeom>
        </p:spPr>
        <p:txBody>
          <a:bodyPr/>
          <a:lstStyle>
            <a:lvl1pPr marL="273050" indent="-273050">
              <a:buFont typeface="Wingdings" pitchFamily="2" charset="2"/>
              <a:buChar char="n"/>
              <a:defRPr/>
            </a:lvl1pPr>
            <a:lvl2pPr marL="622300" indent="-279400">
              <a:buFont typeface="Wingdings" pitchFamily="2" charset="2"/>
              <a:buChar char="l"/>
              <a:defRPr/>
            </a:lvl2pPr>
            <a:lvl3pPr marL="895350" indent="-273050">
              <a:buSzPct val="80000"/>
              <a:buFont typeface="Wingdings" pitchFamily="2" charset="2"/>
              <a:buChar char="u"/>
              <a:defRPr/>
            </a:lvl3pPr>
            <a:lvl4pPr marL="1254125" indent="-271463">
              <a:buFont typeface="Wingdings" pitchFamily="2" charset="2"/>
              <a:buChar char="Ø"/>
              <a:defRPr/>
            </a:lvl4pPr>
            <a:lvl5pPr marL="1439863" indent="-185738"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22"/>
            <a:ext cx="805069" cy="706305"/>
          </a:xfrm>
          <a:prstGeom prst="rect">
            <a:avLst/>
          </a:prstGeom>
        </p:spPr>
      </p:pic>
      <p:sp>
        <p:nvSpPr>
          <p:cNvPr id="9" name="テキスト プレースホルダー 12"/>
          <p:cNvSpPr txBox="1">
            <a:spLocks/>
          </p:cNvSpPr>
          <p:nvPr/>
        </p:nvSpPr>
        <p:spPr>
          <a:xfrm>
            <a:off x="3152170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b="1" dirty="0">
                <a:latin typeface="Tahoma" charset="0"/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latin typeface="Tahoma" charset="0"/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latin typeface="Tahoma" charset="0"/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gray">
          <a:xfrm>
            <a:off x="8638246" y="6455715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1299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Fullscreen Image, Heading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733860"/>
            <a:ext cx="9144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2216150" ty="-190500" sx="70000" sy="70000" flip="none" algn="ctr"/>
          </a:blip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kumimoji="1" lang="zh-CN" altLang="en-US" dirty="0"/>
              <a:t> </a:t>
            </a:r>
            <a:endParaRPr kumimoji="1" lang="ja-JP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4343401"/>
            <a:ext cx="9144000" cy="2523615"/>
          </a:xfrm>
          <a:prstGeom prst="rect">
            <a:avLst/>
          </a:prstGeom>
          <a:gradFill>
            <a:gsLst>
              <a:gs pos="84000">
                <a:srgbClr val="0D1823"/>
              </a:gs>
              <a:gs pos="19000">
                <a:schemeClr val="accent1">
                  <a:lumMod val="44000"/>
                  <a:alpha val="62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 dirty="0">
              <a:noFill/>
            </a:endParaRP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93459" y="4331947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1459" y="3539751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41459" y="4325327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17459" y="3939159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1459" y="5128699"/>
            <a:ext cx="324000" cy="39278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589459" y="4351422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2457554" y="522871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2128715" y="6055827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2781554" y="5643403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7478772" y="6461471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802772" y="6068683"/>
            <a:ext cx="324000" cy="392788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478772" y="5675323"/>
            <a:ext cx="324000" cy="392788"/>
          </a:xfrm>
          <a:prstGeom prst="rect">
            <a:avLst/>
          </a:prstGeom>
          <a:solidFill>
            <a:schemeClr val="accent1">
              <a:alpha val="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126772" y="5270355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73386" y="6461799"/>
            <a:ext cx="324000" cy="39278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2"/>
          <p:cNvSpPr>
            <a:spLocks noGrp="1"/>
          </p:cNvSpPr>
          <p:nvPr>
            <p:ph type="body" sz="quarter" idx="30" hasCustomPrompt="1"/>
          </p:nvPr>
        </p:nvSpPr>
        <p:spPr>
          <a:xfrm>
            <a:off x="1030717" y="5072723"/>
            <a:ext cx="6985455" cy="750396"/>
          </a:xfrm>
          <a:prstGeom prst="rect">
            <a:avLst/>
          </a:prstGeom>
          <a:ln>
            <a:solidFill>
              <a:schemeClr val="accent1">
                <a:alpha val="0"/>
              </a:schemeClr>
            </a:solidFill>
          </a:ln>
          <a:effectLst>
            <a:outerShdw blurRad="342900" dist="406400" dir="11520000" sx="28000" sy="28000" algn="ctr" rotWithShape="0">
              <a:srgbClr val="000000">
                <a:alpha val="85000"/>
              </a:srgbClr>
            </a:outerShdw>
          </a:effectLst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zh-CN" dirty="0"/>
              <a:t>Thank You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3123329" y="6448615"/>
            <a:ext cx="324000" cy="39278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1" y="6229522"/>
            <a:ext cx="805069" cy="706305"/>
          </a:xfrm>
          <a:prstGeom prst="rect">
            <a:avLst/>
          </a:prstGeom>
        </p:spPr>
      </p:pic>
      <p:sp>
        <p:nvSpPr>
          <p:cNvPr id="27" name="テキスト プレースホルダー 12"/>
          <p:cNvSpPr txBox="1">
            <a:spLocks/>
          </p:cNvSpPr>
          <p:nvPr/>
        </p:nvSpPr>
        <p:spPr>
          <a:xfrm>
            <a:off x="3152170" y="6457349"/>
            <a:ext cx="2832651" cy="41525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8" indent="-17145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14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200" b="1" dirty="0">
                <a:latin typeface="Tahoma" charset="0"/>
                <a:ea typeface="Tahoma" charset="0"/>
                <a:cs typeface="Tahoma" charset="0"/>
              </a:rPr>
              <a:t>Taking RISC-V</a:t>
            </a:r>
            <a:r>
              <a:rPr lang="en-US" altLang="zh-TW" sz="1200" b="1" baseline="30000" dirty="0">
                <a:latin typeface="Tahoma" charset="0"/>
                <a:ea typeface="Tahoma" charset="0"/>
                <a:cs typeface="Tahoma" charset="0"/>
              </a:rPr>
              <a:t>®</a:t>
            </a:r>
            <a:r>
              <a:rPr lang="en-US" altLang="zh-TW" sz="1200" b="1" dirty="0">
                <a:latin typeface="Tahoma" charset="0"/>
                <a:ea typeface="Tahoma" charset="0"/>
                <a:cs typeface="Tahoma" charset="0"/>
              </a:rPr>
              <a:t> Mainstream</a:t>
            </a:r>
            <a:endParaRPr kumimoji="1" lang="zh-TW" altLang="en-US" sz="1200" b="1" dirty="0"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gray">
          <a:xfrm>
            <a:off x="8638246" y="6455715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85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xfrm>
            <a:off x="6202786" y="6171687"/>
            <a:ext cx="350414" cy="36933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4"/>
          <p:cNvSpPr/>
          <p:nvPr/>
        </p:nvSpPr>
        <p:spPr>
          <a:xfrm>
            <a:off x="2195736" y="2084851"/>
            <a:ext cx="4968554" cy="923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5400" b="1"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r>
              <a:rPr sz="5400" dirty="0"/>
              <a:t>Thank You!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22" b="39522"/>
          <a:stretch/>
        </p:blipFill>
        <p:spPr>
          <a:xfrm>
            <a:off x="4572005" y="3760004"/>
            <a:ext cx="3384377" cy="80533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533713"/>
            <a:ext cx="2160240" cy="12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13918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omepage Layout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0878"/>
          <a:stretch/>
        </p:blipFill>
        <p:spPr>
          <a:xfrm>
            <a:off x="2930104" y="6463718"/>
            <a:ext cx="2031671" cy="42347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716016" y="2928628"/>
            <a:ext cx="4427984" cy="70712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Heading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716016" y="3635753"/>
            <a:ext cx="4427984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ko-KR" dirty="0"/>
              <a:t>Subheading</a:t>
            </a:r>
          </a:p>
        </p:txBody>
      </p:sp>
      <p:pic>
        <p:nvPicPr>
          <p:cNvPr id="6" name="image2.gif">
            <a:extLst>
              <a:ext uri="{FF2B5EF4-FFF2-40B4-BE49-F238E27FC236}">
                <a16:creationId xmlns:a16="http://schemas.microsoft.com/office/drawing/2014/main" id="{1195764C-8AD0-4916-A6D5-316028CF30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739" y="-78011"/>
            <a:ext cx="1523080" cy="886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05695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Basic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09"/>
          <a:stretch/>
        </p:blipFill>
        <p:spPr>
          <a:xfrm>
            <a:off x="-11469" y="771283"/>
            <a:ext cx="9155469" cy="6101799"/>
          </a:xfrm>
          <a:prstGeom prst="rect">
            <a:avLst/>
          </a:prstGeom>
        </p:spPr>
      </p:pic>
      <p:sp>
        <p:nvSpPr>
          <p:cNvPr id="10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31286" y="6529258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4" y="836715"/>
            <a:ext cx="8785225" cy="5674325"/>
          </a:xfrm>
          <a:prstGeom prst="rect">
            <a:avLst/>
          </a:prstGeom>
        </p:spPr>
        <p:txBody>
          <a:bodyPr>
            <a:noAutofit/>
          </a:bodyPr>
          <a:lstStyle>
            <a:lvl1pPr marL="268288" indent="-268288">
              <a:lnSpc>
                <a:spcPct val="100000"/>
              </a:lnSpc>
              <a:spcBef>
                <a:spcPts val="300"/>
              </a:spcBef>
              <a:buSzPct val="9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539750" indent="-271463">
              <a:lnSpc>
                <a:spcPct val="100000"/>
              </a:lnSpc>
              <a:spcBef>
                <a:spcPts val="300"/>
              </a:spcBef>
              <a:buSzPct val="9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808038" indent="-268288">
              <a:lnSpc>
                <a:spcPct val="100000"/>
              </a:lnSpc>
              <a:spcBef>
                <a:spcPts val="300"/>
              </a:spcBef>
              <a:buFont typeface="Tahoma" panose="020B0604030504040204" pitchFamily="34" charset="0"/>
              <a:buChar char="–"/>
              <a:defRPr sz="1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985838" indent="-177800">
              <a:lnSpc>
                <a:spcPct val="100000"/>
              </a:lnSpc>
              <a:spcBef>
                <a:spcPts val="300"/>
              </a:spcBef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1165225" indent="-179388">
              <a:lnSpc>
                <a:spcPct val="100000"/>
              </a:lnSpc>
              <a:spcBef>
                <a:spcPts val="300"/>
              </a:spcBef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  <p:pic>
        <p:nvPicPr>
          <p:cNvPr id="14" name="image2.gif">
            <a:extLst>
              <a:ext uri="{FF2B5EF4-FFF2-40B4-BE49-F238E27FC236}">
                <a16:creationId xmlns:a16="http://schemas.microsoft.com/office/drawing/2014/main" id="{51B5CE5E-2A0D-4B4E-B4AB-9F71505294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6468257"/>
            <a:ext cx="655624" cy="38177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80">
            <a:extLst>
              <a:ext uri="{FF2B5EF4-FFF2-40B4-BE49-F238E27FC236}">
                <a16:creationId xmlns:a16="http://schemas.microsoft.com/office/drawing/2014/main" id="{67A0C365-4719-440B-AA77-0A88F858C3D7}"/>
              </a:ext>
            </a:extLst>
          </p:cNvPr>
          <p:cNvSpPr/>
          <p:nvPr/>
        </p:nvSpPr>
        <p:spPr>
          <a:xfrm>
            <a:off x="3752199" y="6591064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16" name="Shape 80">
            <a:extLst>
              <a:ext uri="{FF2B5EF4-FFF2-40B4-BE49-F238E27FC236}">
                <a16:creationId xmlns:a16="http://schemas.microsoft.com/office/drawing/2014/main" id="{08E1D5A3-0747-4BD4-82EE-CF5B683650EE}"/>
              </a:ext>
            </a:extLst>
          </p:cNvPr>
          <p:cNvSpPr/>
          <p:nvPr/>
        </p:nvSpPr>
        <p:spPr>
          <a:xfrm>
            <a:off x="753856" y="6553926"/>
            <a:ext cx="1497601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002060"/>
                </a:solidFill>
              </a:rPr>
              <a:t>Copyright© 2021</a:t>
            </a:r>
            <a:endParaRPr kumimoji="1" lang="zh-TW" altLang="en-US" sz="1200" dirty="0">
              <a:solidFill>
                <a:srgbClr val="002060"/>
              </a:solidFill>
            </a:endParaRPr>
          </a:p>
        </p:txBody>
      </p:sp>
      <p:sp>
        <p:nvSpPr>
          <p:cNvPr id="9" name="標題 3">
            <a:extLst>
              <a:ext uri="{FF2B5EF4-FFF2-40B4-BE49-F238E27FC236}">
                <a16:creationId xmlns:a16="http://schemas.microsoft.com/office/drawing/2014/main" id="{9949AFB2-4A6C-42B7-8CF9-45C8E548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183"/>
            <a:ext cx="7977963" cy="763999"/>
          </a:xfrm>
          <a:gradFill>
            <a:gsLst>
              <a:gs pos="0">
                <a:schemeClr val="accent1">
                  <a:lumMod val="60000"/>
                  <a:lumOff val="40000"/>
                  <a:alpha val="59000"/>
                </a:schemeClr>
              </a:gs>
              <a:gs pos="9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</a:gradFill>
        </p:spPr>
        <p:txBody>
          <a:bodyPr lIns="252000"/>
          <a:lstStyle>
            <a:lvl1pPr algn="l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76552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Basic Layout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09"/>
          <a:stretch/>
        </p:blipFill>
        <p:spPr>
          <a:xfrm>
            <a:off x="-11469" y="771283"/>
            <a:ext cx="9155469" cy="6101799"/>
          </a:xfrm>
          <a:prstGeom prst="rect">
            <a:avLst/>
          </a:prstGeom>
        </p:spPr>
      </p:pic>
      <p:sp>
        <p:nvSpPr>
          <p:cNvPr id="10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31286" y="6529258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2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6468257"/>
            <a:ext cx="655624" cy="381776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/>
        </p:nvSpPr>
        <p:spPr>
          <a:xfrm>
            <a:off x="3357991" y="6591064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220" y="6524939"/>
            <a:ext cx="872211" cy="307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標題 3">
            <a:extLst>
              <a:ext uri="{FF2B5EF4-FFF2-40B4-BE49-F238E27FC236}">
                <a16:creationId xmlns:a16="http://schemas.microsoft.com/office/drawing/2014/main" id="{2C96E1FE-1187-4AEB-A536-CE6F15D9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183"/>
            <a:ext cx="7977963" cy="763999"/>
          </a:xfrm>
          <a:gradFill>
            <a:gsLst>
              <a:gs pos="0">
                <a:schemeClr val="accent1">
                  <a:lumMod val="60000"/>
                  <a:lumOff val="40000"/>
                  <a:alpha val="59000"/>
                </a:schemeClr>
              </a:gs>
              <a:gs pos="95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1"/>
          </a:gradFill>
        </p:spPr>
        <p:txBody>
          <a:bodyPr lIns="252000"/>
          <a:lstStyle>
            <a:lvl1pPr algn="l">
              <a:defRPr b="1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693380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 Layout_blank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2.gif">
            <a:extLst>
              <a:ext uri="{FF2B5EF4-FFF2-40B4-BE49-F238E27FC236}">
                <a16:creationId xmlns:a16="http://schemas.microsoft.com/office/drawing/2014/main" id="{E854D485-B7DF-DC4F-B33C-D69351D22CA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601" y="6405411"/>
            <a:ext cx="655624" cy="381776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hape 80">
            <a:extLst>
              <a:ext uri="{FF2B5EF4-FFF2-40B4-BE49-F238E27FC236}">
                <a16:creationId xmlns:a16="http://schemas.microsoft.com/office/drawing/2014/main" id="{9609B72D-0FF6-704B-8D1F-178180BC7348}"/>
              </a:ext>
            </a:extLst>
          </p:cNvPr>
          <p:cNvSpPr/>
          <p:nvPr/>
        </p:nvSpPr>
        <p:spPr>
          <a:xfrm>
            <a:off x="3357989" y="6553356"/>
            <a:ext cx="2471315" cy="253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4289" tIns="34289" rIns="34289" bIns="34289" anchor="ctr">
            <a:spAutoFit/>
          </a:bodyPr>
          <a:lstStyle>
            <a:lvl1pPr algn="ctr">
              <a:defRPr sz="1400" b="1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r>
              <a:rPr kumimoji="1" lang="en-US" altLang="zh-TW" sz="1200" dirty="0">
                <a:solidFill>
                  <a:srgbClr val="477DC7"/>
                </a:solidFill>
              </a:rPr>
              <a:t>Taking RISC-V</a:t>
            </a:r>
            <a:r>
              <a:rPr kumimoji="1" lang="en-US" altLang="zh-TW" sz="1200" baseline="30000" dirty="0">
                <a:solidFill>
                  <a:srgbClr val="477DC7"/>
                </a:solidFill>
              </a:rPr>
              <a:t>®</a:t>
            </a:r>
            <a:r>
              <a:rPr kumimoji="1" lang="en-US" altLang="zh-TW" sz="1200" dirty="0">
                <a:solidFill>
                  <a:srgbClr val="477DC7"/>
                </a:solidFill>
              </a:rPr>
              <a:t> Mainstream</a:t>
            </a:r>
            <a:endParaRPr kumimoji="1" lang="zh-TW" altLang="en-US" sz="1200" dirty="0">
              <a:solidFill>
                <a:srgbClr val="477DC7"/>
              </a:solidFill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EB4A61C3-227F-CD46-819C-45898AF547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631286" y="6477375"/>
            <a:ext cx="513977" cy="365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68580" tIns="34290" rIns="68580" bIns="34290"/>
          <a:lstStyle/>
          <a:p>
            <a:pPr algn="ctr">
              <a:defRPr/>
            </a:pPr>
            <a:fld id="{538D94C5-BC46-4B0D-B46B-3E7F715B45EE}" type="slidenum">
              <a:rPr lang="zh-TW" altLang="en-US" sz="1200" b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‹#›</a:t>
            </a:fld>
            <a:endParaRPr lang="en-US" altLang="zh-TW" sz="12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096"/>
            <a:ext cx="7416824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en-US" altLang="ko-KR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226F301-CC73-7D41-87E7-E19FE87ABF3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92602" y="836713"/>
            <a:ext cx="8785225" cy="56406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18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1600" baseline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en-US" altLang="zh-TW" dirty="0"/>
              <a:t>Text</a:t>
            </a:r>
            <a:endParaRPr kumimoji="1" lang="zh-TW" altLang="en-US" dirty="0"/>
          </a:p>
          <a:p>
            <a:pPr lvl="1"/>
            <a:r>
              <a:rPr kumimoji="1" lang="en-US" altLang="zh-TW" dirty="0"/>
              <a:t>Level Two</a:t>
            </a:r>
            <a:endParaRPr kumimoji="1" lang="zh-TW" altLang="en-US" dirty="0"/>
          </a:p>
          <a:p>
            <a:pPr lvl="2"/>
            <a:r>
              <a:rPr kumimoji="1" lang="en-US" altLang="zh-TW" dirty="0"/>
              <a:t>Level Three</a:t>
            </a:r>
            <a:endParaRPr kumimoji="1" lang="zh-TW" altLang="en-US" dirty="0"/>
          </a:p>
          <a:p>
            <a:pPr lvl="3"/>
            <a:r>
              <a:rPr kumimoji="1" lang="en-US" altLang="zh-TW" dirty="0"/>
              <a:t>Level Four</a:t>
            </a:r>
            <a:endParaRPr kumimoji="1" lang="zh-TW" altLang="en-US" dirty="0"/>
          </a:p>
          <a:p>
            <a:pPr lvl="4"/>
            <a:r>
              <a:rPr kumimoji="1" lang="en-US" altLang="zh-TW" dirty="0"/>
              <a:t>Level Five</a:t>
            </a:r>
            <a:endParaRPr kumimoji="1" lang="zh-TW" altLang="en-US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8220" y="6487231"/>
            <a:ext cx="872211" cy="307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5799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pag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8C3B9F-54F5-724E-B70C-D0CEC96D389C}"/>
              </a:ext>
            </a:extLst>
          </p:cNvPr>
          <p:cNvSpPr/>
          <p:nvPr/>
        </p:nvSpPr>
        <p:spPr>
          <a:xfrm>
            <a:off x="0" y="4952637"/>
            <a:ext cx="9144000" cy="1248137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18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7C88CB3-0DCE-FA4A-B5FC-CE7D15CBF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965172"/>
            <a:ext cx="7886700" cy="864096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en-US" altLang="zh-TW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endParaRPr kumimoji="1" lang="zh-TW" altLang="en-US" dirty="0"/>
          </a:p>
        </p:txBody>
      </p:sp>
      <p:pic>
        <p:nvPicPr>
          <p:cNvPr id="5" name="image2.gif">
            <a:extLst>
              <a:ext uri="{FF2B5EF4-FFF2-40B4-BE49-F238E27FC236}">
                <a16:creationId xmlns:a16="http://schemas.microsoft.com/office/drawing/2014/main" id="{0B254A50-1C48-CC49-A057-159E10500B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7363" y="6117299"/>
            <a:ext cx="989274" cy="5760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9607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1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81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4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16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2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1.jpeg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54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7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image" Target="../media/image6.jpeg"/><Relationship Id="rId2" Type="http://schemas.openxmlformats.org/officeDocument/2006/relationships/slideLayout" Target="../slideLayouts/slideLayout30.xml"/><Relationship Id="rId16" Type="http://schemas.openxmlformats.org/officeDocument/2006/relationships/image" Target="../media/image10.jpe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6.jpe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0648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0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544" y="6453336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60"/>
                </a:solidFill>
              </a:defRPr>
            </a:lvl1pPr>
          </a:lstStyle>
          <a:p>
            <a:fld id="{AB633BE1-C69F-4B95-9256-97B4DA0F9728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19872" y="6453336"/>
            <a:ext cx="4186808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96336" y="6453336"/>
            <a:ext cx="108012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rgbClr val="002060"/>
                </a:solidFill>
              </a:defRPr>
            </a:lvl1pPr>
          </a:lstStyle>
          <a:p>
            <a:fld id="{A3AF2D2A-1546-49BB-9FCA-3293B122F73E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6632"/>
            <a:ext cx="1224136" cy="48512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691680" y="260648"/>
            <a:ext cx="20882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Andes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222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 spc="-100" baseline="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560" y="27184"/>
            <a:ext cx="8229600" cy="809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4847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TW" altLang="en-US" sz="2400" b="1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20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774C3-F2C5-4730-BD6E-6AC811A2273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E367-EA65-4514-86C6-5EFF7F947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560" y="27184"/>
            <a:ext cx="8229600" cy="809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436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TW" altLang="en-US" sz="2400" b="1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20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099469" y="3176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65" y="142876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1"/>
            <a:ext cx="6032500" cy="679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42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pic>
        <p:nvPicPr>
          <p:cNvPr id="1031" name="Picture 12" descr="andes-logo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63" y="6486527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663575" y="6476501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b="1" dirty="0">
                <a:solidFill>
                  <a:srgbClr val="002060"/>
                </a:solidFill>
              </a:rPr>
              <a:t>Confidential</a:t>
            </a:r>
            <a:endParaRPr lang="en-US" altLang="zh-TW" sz="1050" b="1" dirty="0">
              <a:solidFill>
                <a:srgbClr val="002060"/>
              </a:solidFill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59588" y="6525420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100" b="1" dirty="0">
                <a:solidFill>
                  <a:prstClr val="black"/>
                </a:solidFill>
                <a:latin typeface="Verdana" pitchFamily="34" charset="0"/>
              </a:rPr>
              <a:t>Driving Innovations™</a:t>
            </a:r>
            <a:endParaRPr lang="en-US" altLang="zh-TW" sz="1100" b="1" baseline="30000" dirty="0">
              <a:solidFill>
                <a:prstClr val="black"/>
              </a:solidFill>
              <a:latin typeface="Verdana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0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78"/>
            <a:ext cx="838200" cy="2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B18C5A6-FA5C-4032-A6CD-31CA98A49DD4}" type="slidenum">
              <a:rPr lang="zh-TW" altLang="en-US" sz="1000" b="1">
                <a:solidFill>
                  <a:prstClr val="black"/>
                </a:solidFill>
                <a:latin typeface="Verdana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0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40" y="6108807"/>
            <a:ext cx="842377" cy="112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441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65" y="142876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1"/>
            <a:ext cx="6032500" cy="679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41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 dirty="0"/>
          </a:p>
        </p:txBody>
      </p:sp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63" y="6486527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62026" y="6489729"/>
            <a:ext cx="1601787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002060"/>
                </a:solidFill>
              </a:rPr>
              <a:t>Confidential</a:t>
            </a: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95307" y="6542881"/>
            <a:ext cx="21701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400" b="1" dirty="0">
                <a:solidFill>
                  <a:prstClr val="black"/>
                </a:solidFill>
                <a:cs typeface="Tahoma" panose="020B0604030504040204" pitchFamily="34" charset="0"/>
              </a:rPr>
              <a:t>Driving Innovations™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77"/>
            <a:ext cx="838200" cy="2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38D94C5-BC46-4B0D-B46B-3E7F715B45EE}" type="slidenum">
              <a:rPr lang="zh-TW" altLang="en-US" sz="1000" b="1">
                <a:solidFill>
                  <a:prstClr val="black"/>
                </a:solidFill>
                <a:latin typeface="Verdana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000" b="1" dirty="0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98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560" y="27184"/>
            <a:ext cx="8229600" cy="809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3114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TW" altLang="en-US" sz="2400" b="1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20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560" y="27184"/>
            <a:ext cx="8229600" cy="809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856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TW" altLang="en-US" sz="2400" b="1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20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11560" y="27184"/>
            <a:ext cx="8229600" cy="8095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960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TW" altLang="en-US" sz="2400" b="1" kern="1200" dirty="0" smtClean="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20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028700" indent="-3429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lang="zh-TW" altLang="en-US" sz="18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65" y="142876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1"/>
            <a:ext cx="6032500" cy="679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TW" alt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31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050241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63" y="6486527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19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dirty="0">
                <a:solidFill>
                  <a:srgbClr val="002060"/>
                </a:solidFill>
              </a:rPr>
              <a:t>Confidential</a:t>
            </a:r>
            <a:endParaRPr kumimoji="1" lang="en-US" altLang="zh-TW" sz="1200" dirty="0">
              <a:solidFill>
                <a:srgbClr val="002060"/>
              </a:solidFill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100">
                <a:solidFill>
                  <a:prstClr val="black"/>
                </a:solidFill>
                <a:latin typeface="Verdana" pitchFamily="34" charset="0"/>
              </a:rPr>
              <a:t>Driving Innovations</a:t>
            </a:r>
            <a:r>
              <a:rPr kumimoji="1" lang="en-US" altLang="zh-TW" sz="1100" baseline="30000">
                <a:solidFill>
                  <a:prstClr val="black"/>
                </a:solidFill>
                <a:latin typeface="Verdana" pitchFamily="34" charset="0"/>
              </a:rPr>
              <a:t>TM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TW" sz="100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67"/>
            <a:ext cx="838200" cy="2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2FF8D693-3B28-40FB-94DE-F71E7F87E4F9}" type="slidenum">
              <a:rPr kumimoji="1" lang="zh-TW" altLang="en-US" sz="1000">
                <a:solidFill>
                  <a:prstClr val="black"/>
                </a:solidFill>
                <a:latin typeface="Verdana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TW" sz="1000" dirty="0">
              <a:solidFill>
                <a:prstClr val="black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49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099439" y="3176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64" y="142876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 dirty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1"/>
            <a:ext cx="6032500" cy="67945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b="1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22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pic>
        <p:nvPicPr>
          <p:cNvPr id="1031" name="Picture 12" descr="andes-logo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763" y="6486527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663575" y="6476481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b="1" dirty="0">
                <a:solidFill>
                  <a:srgbClr val="002060"/>
                </a:solidFill>
              </a:rPr>
              <a:t>Confidential</a:t>
            </a:r>
            <a:endParaRPr lang="en-US" altLang="zh-TW" sz="1050" b="1" dirty="0">
              <a:solidFill>
                <a:srgbClr val="002060"/>
              </a:solidFill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59588" y="6525420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100" b="1" dirty="0">
                <a:solidFill>
                  <a:prstClr val="black"/>
                </a:solidFill>
                <a:latin typeface="Verdana" pitchFamily="34" charset="0"/>
              </a:rPr>
              <a:t>Driving Innovations™</a:t>
            </a:r>
            <a:endParaRPr lang="en-US" altLang="zh-TW" sz="1100" b="1" baseline="30000" dirty="0">
              <a:solidFill>
                <a:prstClr val="black"/>
              </a:solidFill>
              <a:latin typeface="Verdana" pitchFamily="34" charset="0"/>
            </a:endParaRPr>
          </a:p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0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8"/>
            <a:ext cx="838200" cy="26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fld id="{5B18C5A6-FA5C-4032-A6CD-31CA98A49DD4}" type="slidenum">
              <a:rPr lang="zh-TW" altLang="en-US" sz="1000" b="1">
                <a:solidFill>
                  <a:prstClr val="black"/>
                </a:solidFill>
                <a:latin typeface="Verdana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 sz="1000" b="1" dirty="0">
              <a:solidFill>
                <a:prstClr val="black"/>
              </a:solidFill>
              <a:latin typeface="Verdana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5" y="6108807"/>
            <a:ext cx="842377" cy="1122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06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F5D8B-DA71-CB1A-FA87-722C61D7B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Branch Development for </a:t>
            </a:r>
            <a:r>
              <a:rPr lang="en-US" altLang="zh-TW" dirty="0" err="1"/>
              <a:t>AnDLA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D35CD-9CA4-57FC-5F94-1612072AB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/>
              <a:t>Weijun</a:t>
            </a:r>
            <a:r>
              <a:rPr lang="en-US" altLang="zh-TW" dirty="0"/>
              <a:t> Chen</a:t>
            </a:r>
          </a:p>
          <a:p>
            <a:r>
              <a:rPr lang="en-US" altLang="zh-TW" dirty="0"/>
              <a:t>2024/09/12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2786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545F3-6464-F0C8-83DB-3C625D08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5E946-38C5-CE29-C7F7-50AC16A0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“Git branch" usage</a:t>
            </a:r>
          </a:p>
          <a:p>
            <a:r>
              <a:rPr lang="en-US" altLang="zh-TW" sz="2000" dirty="0"/>
              <a:t>Local repository co-working</a:t>
            </a:r>
          </a:p>
          <a:p>
            <a:r>
              <a:rPr lang="en-US" altLang="zh-TW" sz="2000" dirty="0"/>
              <a:t>Guideline and principle for andla_i350 git branch development</a:t>
            </a:r>
          </a:p>
          <a:p>
            <a:r>
              <a:rPr lang="en-US" altLang="zh-TW" sz="2000" dirty="0"/>
              <a:t>Discussion of regression test on "develop/master" branch</a:t>
            </a:r>
          </a:p>
        </p:txBody>
      </p:sp>
    </p:spTree>
    <p:extLst>
      <p:ext uri="{BB962C8B-B14F-4D97-AF65-F5344CB8AC3E}">
        <p14:creationId xmlns:p14="http://schemas.microsoft.com/office/powerpoint/2010/main" val="71965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Git Branch – Basic </a:t>
            </a:r>
            <a:endParaRPr dirty="0"/>
          </a:p>
        </p:txBody>
      </p:sp>
      <p:sp>
        <p:nvSpPr>
          <p:cNvPr id="476" name="Google Shape;476;p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branch: a </a:t>
            </a:r>
            <a:r>
              <a:rPr lang="en-US" sz="1800" b="1" dirty="0"/>
              <a:t>pointer </a:t>
            </a:r>
            <a:r>
              <a:rPr lang="en-US" sz="1800" dirty="0"/>
              <a:t>to a commit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On a branch, create commit will literally</a:t>
            </a:r>
            <a:r>
              <a:rPr lang="zh-TW" altLang="en-US" sz="1600" dirty="0"/>
              <a:t> </a:t>
            </a:r>
            <a:r>
              <a:rPr lang="en-US" sz="1600" dirty="0"/>
              <a:t>“branch” from others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en-US"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en-US"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en-US"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en-US" sz="1600" dirty="0"/>
          </a:p>
          <a:p>
            <a:pPr marL="1017270" lvl="2" indent="-285750">
              <a:spcBef>
                <a:spcPts val="400"/>
              </a:spcBef>
              <a:buClr>
                <a:schemeClr val="dk1"/>
              </a:buClr>
              <a:buSzPts val="2000"/>
              <a:buChar char="–"/>
            </a:pPr>
            <a:endParaRPr lang="en-US" sz="1400" dirty="0"/>
          </a:p>
          <a:p>
            <a:pPr lvl="2" indent="0">
              <a:spcBef>
                <a:spcPts val="400"/>
              </a:spcBef>
              <a:buClr>
                <a:schemeClr val="dk1"/>
              </a:buClr>
              <a:buSzPts val="2000"/>
              <a:buNone/>
            </a:pPr>
            <a:endParaRPr lang="en-US" sz="14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To point to another existing commit, use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git reset --hard</a:t>
            </a:r>
            <a:endParaRPr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Google Shape;477;p25"/>
          <p:cNvSpPr/>
          <p:nvPr/>
        </p:nvSpPr>
        <p:spPr>
          <a:xfrm>
            <a:off x="2607721" y="3080192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6301258" y="3096548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"/>
          <p:cNvSpPr txBox="1"/>
          <p:nvPr/>
        </p:nvSpPr>
        <p:spPr>
          <a:xfrm>
            <a:off x="112030" y="2226747"/>
            <a:ext cx="1695151" cy="40006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(currently on master)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branch feature1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0" name="Google Shape;480;p25"/>
          <p:cNvSpPr txBox="1"/>
          <p:nvPr/>
        </p:nvSpPr>
        <p:spPr>
          <a:xfrm>
            <a:off x="1838628" y="2412216"/>
            <a:ext cx="2074138" cy="40006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(do some changes</a:t>
            </a:r>
            <a:r>
              <a:rPr lang="en-US" sz="1000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 on master</a:t>
            </a: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commit –am “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blabla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1" name="Google Shape;481;p25"/>
          <p:cNvSpPr txBox="1"/>
          <p:nvPr/>
        </p:nvSpPr>
        <p:spPr>
          <a:xfrm>
            <a:off x="5332807" y="2475841"/>
            <a:ext cx="2011145" cy="553957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checkout feature1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(do some changes)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commit –am “blabla2”</a:t>
            </a:r>
            <a:endParaRPr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4" name="Google Shape;484;p25"/>
          <p:cNvSpPr txBox="1"/>
          <p:nvPr/>
        </p:nvSpPr>
        <p:spPr>
          <a:xfrm>
            <a:off x="932137" y="2849264"/>
            <a:ext cx="569634" cy="15388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750578" y="3527003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752311" y="3070112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25"/>
          <p:cNvCxnSpPr>
            <a:stCxn id="485" idx="0"/>
            <a:endCxn id="486" idx="4"/>
          </p:cNvCxnSpPr>
          <p:nvPr/>
        </p:nvCxnSpPr>
        <p:spPr>
          <a:xfrm rot="10800000" flipH="1">
            <a:off x="868600" y="3306203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8" name="Google Shape;488;p25"/>
          <p:cNvCxnSpPr>
            <a:stCxn id="484" idx="2"/>
            <a:endCxn id="486" idx="7"/>
          </p:cNvCxnSpPr>
          <p:nvPr/>
        </p:nvCxnSpPr>
        <p:spPr>
          <a:xfrm flipH="1">
            <a:off x="953854" y="3003152"/>
            <a:ext cx="263100" cy="101400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9" name="Google Shape;489;p25"/>
          <p:cNvCxnSpPr>
            <a:stCxn id="490" idx="2"/>
            <a:endCxn id="486" idx="1"/>
          </p:cNvCxnSpPr>
          <p:nvPr/>
        </p:nvCxnSpPr>
        <p:spPr>
          <a:xfrm>
            <a:off x="558328" y="2998715"/>
            <a:ext cx="228600" cy="105900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0" name="Google Shape;490;p25"/>
          <p:cNvSpPr txBox="1"/>
          <p:nvPr/>
        </p:nvSpPr>
        <p:spPr>
          <a:xfrm>
            <a:off x="310107" y="2844827"/>
            <a:ext cx="496441" cy="15388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730814" y="2800552"/>
            <a:ext cx="569634" cy="153888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5"/>
          <p:cNvSpPr/>
          <p:nvPr/>
        </p:nvSpPr>
        <p:spPr>
          <a:xfrm>
            <a:off x="4452245" y="3512069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4453978" y="3055178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5"/>
          <p:cNvCxnSpPr>
            <a:stCxn id="492" idx="0"/>
            <a:endCxn id="493" idx="4"/>
          </p:cNvCxnSpPr>
          <p:nvPr/>
        </p:nvCxnSpPr>
        <p:spPr>
          <a:xfrm rot="10800000" flipH="1">
            <a:off x="4570267" y="3291269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5" name="Google Shape;495;p25"/>
          <p:cNvCxnSpPr>
            <a:stCxn id="491" idx="2"/>
            <a:endCxn id="493" idx="7"/>
          </p:cNvCxnSpPr>
          <p:nvPr/>
        </p:nvCxnSpPr>
        <p:spPr>
          <a:xfrm flipH="1">
            <a:off x="4655331" y="2954440"/>
            <a:ext cx="360300" cy="135300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6" name="Google Shape;496;p25"/>
          <p:cNvSpPr/>
          <p:nvPr/>
        </p:nvSpPr>
        <p:spPr>
          <a:xfrm>
            <a:off x="4452248" y="2598872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7" name="Google Shape;497;p25"/>
          <p:cNvCxnSpPr>
            <a:stCxn id="493" idx="0"/>
            <a:endCxn id="496" idx="4"/>
          </p:cNvCxnSpPr>
          <p:nvPr/>
        </p:nvCxnSpPr>
        <p:spPr>
          <a:xfrm rot="10800000">
            <a:off x="4570200" y="2834978"/>
            <a:ext cx="1800" cy="220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8" name="Google Shape;498;p25"/>
          <p:cNvCxnSpPr>
            <a:stCxn id="499" idx="2"/>
            <a:endCxn id="496" idx="1"/>
          </p:cNvCxnSpPr>
          <p:nvPr/>
        </p:nvCxnSpPr>
        <p:spPr>
          <a:xfrm>
            <a:off x="4274269" y="2517959"/>
            <a:ext cx="212400" cy="115500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9" name="Google Shape;499;p25"/>
          <p:cNvSpPr txBox="1"/>
          <p:nvPr/>
        </p:nvSpPr>
        <p:spPr>
          <a:xfrm>
            <a:off x="4028725" y="2364071"/>
            <a:ext cx="491087" cy="153888"/>
          </a:xfrm>
          <a:prstGeom prst="rect">
            <a:avLst/>
          </a:prstGeom>
          <a:solidFill>
            <a:srgbClr val="B7CCE4"/>
          </a:solidFill>
          <a:ln w="2857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master</a:t>
            </a:r>
            <a:endParaRPr sz="1000" b="1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3861F2F-73B1-5D5D-6CA4-2C794219CA34}"/>
              </a:ext>
            </a:extLst>
          </p:cNvPr>
          <p:cNvGrpSpPr/>
          <p:nvPr/>
        </p:nvGrpSpPr>
        <p:grpSpPr>
          <a:xfrm>
            <a:off x="7447661" y="2258328"/>
            <a:ext cx="1613470" cy="1420605"/>
            <a:chOff x="7001262" y="3117273"/>
            <a:chExt cx="1613470" cy="1420605"/>
          </a:xfrm>
        </p:grpSpPr>
        <p:sp>
          <p:nvSpPr>
            <p:cNvPr id="500" name="Google Shape;500;p25"/>
            <p:cNvSpPr txBox="1"/>
            <p:nvPr/>
          </p:nvSpPr>
          <p:spPr>
            <a:xfrm>
              <a:off x="8045098" y="3117273"/>
              <a:ext cx="569634" cy="153888"/>
            </a:xfrm>
            <a:prstGeom prst="rect">
              <a:avLst/>
            </a:prstGeom>
            <a:solidFill>
              <a:srgbClr val="F2DADA"/>
            </a:solidFill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0" rIns="3600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1" i="0" u="none" strike="noStrike" cap="none">
                  <a:solidFill>
                    <a:srgbClr val="FF00FF"/>
                  </a:solidFill>
                  <a:latin typeface="Arial"/>
                  <a:ea typeface="Arial"/>
                  <a:cs typeface="Arial"/>
                  <a:sym typeface="Arial"/>
                </a:rPr>
                <a:t>feature1</a:t>
              </a:r>
              <a:endParaRPr sz="1000" b="1" i="0" u="none" strike="noStrike" cap="none">
                <a:solidFill>
                  <a:srgbClr val="FF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7424782" y="4301835"/>
              <a:ext cx="236043" cy="236043"/>
            </a:xfrm>
            <a:prstGeom prst="ellipse">
              <a:avLst/>
            </a:prstGeom>
            <a:solidFill>
              <a:srgbClr val="C2D59B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7426515" y="3844944"/>
              <a:ext cx="236043" cy="236043"/>
            </a:xfrm>
            <a:prstGeom prst="ellipse">
              <a:avLst/>
            </a:prstGeom>
            <a:solidFill>
              <a:srgbClr val="C2D59B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7927077" y="3388638"/>
              <a:ext cx="236043" cy="236043"/>
            </a:xfrm>
            <a:prstGeom prst="ellipse">
              <a:avLst/>
            </a:prstGeom>
            <a:solidFill>
              <a:srgbClr val="FABF8E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4" name="Google Shape;504;p25"/>
            <p:cNvCxnSpPr>
              <a:stCxn id="501" idx="0"/>
              <a:endCxn id="502" idx="4"/>
            </p:cNvCxnSpPr>
            <p:nvPr/>
          </p:nvCxnSpPr>
          <p:spPr>
            <a:xfrm rot="10800000" flipH="1">
              <a:off x="7542804" y="4081035"/>
              <a:ext cx="1800" cy="2208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5" name="Google Shape;505;p25"/>
            <p:cNvCxnSpPr>
              <a:stCxn id="502" idx="7"/>
              <a:endCxn id="503" idx="3"/>
            </p:cNvCxnSpPr>
            <p:nvPr/>
          </p:nvCxnSpPr>
          <p:spPr>
            <a:xfrm rot="10800000" flipH="1">
              <a:off x="7627990" y="3590012"/>
              <a:ext cx="333600" cy="2895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6" name="Google Shape;506;p25"/>
            <p:cNvCxnSpPr>
              <a:stCxn id="500" idx="2"/>
              <a:endCxn id="503" idx="7"/>
            </p:cNvCxnSpPr>
            <p:nvPr/>
          </p:nvCxnSpPr>
          <p:spPr>
            <a:xfrm flipH="1">
              <a:off x="8128615" y="3271161"/>
              <a:ext cx="201300" cy="152100"/>
            </a:xfrm>
            <a:prstGeom prst="straightConnector1">
              <a:avLst/>
            </a:prstGeom>
            <a:noFill/>
            <a:ln w="127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07" name="Google Shape;507;p25"/>
            <p:cNvSpPr/>
            <p:nvPr/>
          </p:nvSpPr>
          <p:spPr>
            <a:xfrm>
              <a:off x="7424785" y="3388638"/>
              <a:ext cx="236043" cy="236043"/>
            </a:xfrm>
            <a:prstGeom prst="ellipse">
              <a:avLst/>
            </a:prstGeom>
            <a:solidFill>
              <a:srgbClr val="C2D59B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8" name="Google Shape;508;p25"/>
            <p:cNvCxnSpPr>
              <a:stCxn id="502" idx="0"/>
              <a:endCxn id="507" idx="4"/>
            </p:cNvCxnSpPr>
            <p:nvPr/>
          </p:nvCxnSpPr>
          <p:spPr>
            <a:xfrm rot="10800000">
              <a:off x="7542737" y="3624744"/>
              <a:ext cx="1800" cy="2202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10" idx="2"/>
              <a:endCxn id="507" idx="1"/>
            </p:cNvCxnSpPr>
            <p:nvPr/>
          </p:nvCxnSpPr>
          <p:spPr>
            <a:xfrm>
              <a:off x="7233180" y="3307725"/>
              <a:ext cx="226200" cy="115500"/>
            </a:xfrm>
            <a:prstGeom prst="straightConnector1">
              <a:avLst/>
            </a:prstGeom>
            <a:noFill/>
            <a:ln w="12700" cap="flat" cmpd="sng">
              <a:solidFill>
                <a:schemeClr val="bg2">
                  <a:lumMod val="50000"/>
                </a:schemeClr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7001262" y="3153837"/>
              <a:ext cx="463836" cy="153888"/>
            </a:xfrm>
            <a:prstGeom prst="rect">
              <a:avLst/>
            </a:prstGeom>
            <a:solidFill>
              <a:srgbClr val="B7CCE4"/>
            </a:solidFill>
            <a:ln w="9525" cap="flat" cmpd="sng">
              <a:solidFill>
                <a:srgbClr val="24406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0" rIns="3600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master</a:t>
              </a:r>
              <a:endParaRPr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451;p22">
            <a:extLst>
              <a:ext uri="{FF2B5EF4-FFF2-40B4-BE49-F238E27FC236}">
                <a16:creationId xmlns:a16="http://schemas.microsoft.com/office/drawing/2014/main" id="{FCB60876-2001-692F-A92D-DE3AD3AE0C12}"/>
              </a:ext>
            </a:extLst>
          </p:cNvPr>
          <p:cNvSpPr txBox="1"/>
          <p:nvPr/>
        </p:nvSpPr>
        <p:spPr>
          <a:xfrm>
            <a:off x="1654432" y="4259472"/>
            <a:ext cx="1932465" cy="40006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600"/>
            </a:pPr>
            <a:r>
              <a:rPr lang="en-US" altLang="zh-TW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(currently on manu1)</a:t>
            </a:r>
            <a:endParaRPr lang="en-US"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reset --hard HEAD~1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451;p22">
            <a:extLst>
              <a:ext uri="{FF2B5EF4-FFF2-40B4-BE49-F238E27FC236}">
                <a16:creationId xmlns:a16="http://schemas.microsoft.com/office/drawing/2014/main" id="{ACF2A8F6-E193-BB92-7132-E3120B3F39D1}"/>
              </a:ext>
            </a:extLst>
          </p:cNvPr>
          <p:cNvSpPr txBox="1"/>
          <p:nvPr/>
        </p:nvSpPr>
        <p:spPr>
          <a:xfrm>
            <a:off x="4757831" y="4279621"/>
            <a:ext cx="2141793" cy="246181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reset --hard feature1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33;p26">
            <a:extLst>
              <a:ext uri="{FF2B5EF4-FFF2-40B4-BE49-F238E27FC236}">
                <a16:creationId xmlns:a16="http://schemas.microsoft.com/office/drawing/2014/main" id="{D5E66B4E-4348-B6F0-37DF-76ED9C24D455}"/>
              </a:ext>
            </a:extLst>
          </p:cNvPr>
          <p:cNvSpPr txBox="1"/>
          <p:nvPr/>
        </p:nvSpPr>
        <p:spPr>
          <a:xfrm>
            <a:off x="1390892" y="4735741"/>
            <a:ext cx="539177" cy="138499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34;p26">
            <a:extLst>
              <a:ext uri="{FF2B5EF4-FFF2-40B4-BE49-F238E27FC236}">
                <a16:creationId xmlns:a16="http://schemas.microsoft.com/office/drawing/2014/main" id="{F7350CAD-BA1F-7963-7CE2-36E92774E53D}"/>
              </a:ext>
            </a:extLst>
          </p:cNvPr>
          <p:cNvSpPr/>
          <p:nvPr/>
        </p:nvSpPr>
        <p:spPr>
          <a:xfrm>
            <a:off x="996526" y="6102138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35;p26">
            <a:extLst>
              <a:ext uri="{FF2B5EF4-FFF2-40B4-BE49-F238E27FC236}">
                <a16:creationId xmlns:a16="http://schemas.microsoft.com/office/drawing/2014/main" id="{EDB0B6D9-B633-CBA5-3E31-B98F549EA813}"/>
              </a:ext>
            </a:extLst>
          </p:cNvPr>
          <p:cNvSpPr/>
          <p:nvPr/>
        </p:nvSpPr>
        <p:spPr>
          <a:xfrm>
            <a:off x="998259" y="5645247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36;p26">
            <a:extLst>
              <a:ext uri="{FF2B5EF4-FFF2-40B4-BE49-F238E27FC236}">
                <a16:creationId xmlns:a16="http://schemas.microsoft.com/office/drawing/2014/main" id="{223AA51D-1EDB-6760-C0EB-FF9B4D329FD6}"/>
              </a:ext>
            </a:extLst>
          </p:cNvPr>
          <p:cNvSpPr/>
          <p:nvPr/>
        </p:nvSpPr>
        <p:spPr>
          <a:xfrm>
            <a:off x="1383750" y="5417125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37;p26">
            <a:extLst>
              <a:ext uri="{FF2B5EF4-FFF2-40B4-BE49-F238E27FC236}">
                <a16:creationId xmlns:a16="http://schemas.microsoft.com/office/drawing/2014/main" id="{77D63BE0-819A-E76F-9E93-85013C01066D}"/>
              </a:ext>
            </a:extLst>
          </p:cNvPr>
          <p:cNvCxnSpPr>
            <a:stCxn id="56" idx="0"/>
            <a:endCxn id="57" idx="4"/>
          </p:cNvCxnSpPr>
          <p:nvPr/>
        </p:nvCxnSpPr>
        <p:spPr>
          <a:xfrm rot="10800000" flipH="1">
            <a:off x="1114548" y="5881338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538;p26">
            <a:extLst>
              <a:ext uri="{FF2B5EF4-FFF2-40B4-BE49-F238E27FC236}">
                <a16:creationId xmlns:a16="http://schemas.microsoft.com/office/drawing/2014/main" id="{DA0DD360-F785-54DD-7A2E-FA0848FFCB70}"/>
              </a:ext>
            </a:extLst>
          </p:cNvPr>
          <p:cNvCxnSpPr>
            <a:stCxn id="57" idx="7"/>
            <a:endCxn id="58" idx="3"/>
          </p:cNvCxnSpPr>
          <p:nvPr/>
        </p:nvCxnSpPr>
        <p:spPr>
          <a:xfrm flipV="1">
            <a:off x="1199734" y="5618600"/>
            <a:ext cx="218584" cy="6121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539;p26">
            <a:extLst>
              <a:ext uri="{FF2B5EF4-FFF2-40B4-BE49-F238E27FC236}">
                <a16:creationId xmlns:a16="http://schemas.microsoft.com/office/drawing/2014/main" id="{07007379-4F85-D224-A6E9-01E9DD8A318D}"/>
              </a:ext>
            </a:extLst>
          </p:cNvPr>
          <p:cNvCxnSpPr>
            <a:stCxn id="55" idx="2"/>
            <a:endCxn id="449" idx="0"/>
          </p:cNvCxnSpPr>
          <p:nvPr/>
        </p:nvCxnSpPr>
        <p:spPr>
          <a:xfrm flipH="1">
            <a:off x="1501771" y="4874240"/>
            <a:ext cx="158710" cy="68926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8" name="Google Shape;543;p26">
            <a:extLst>
              <a:ext uri="{FF2B5EF4-FFF2-40B4-BE49-F238E27FC236}">
                <a16:creationId xmlns:a16="http://schemas.microsoft.com/office/drawing/2014/main" id="{F382FE31-CBC3-DE13-CC28-79546C9F1F9E}"/>
              </a:ext>
            </a:extLst>
          </p:cNvPr>
          <p:cNvCxnSpPr>
            <a:stCxn id="451" idx="2"/>
            <a:endCxn id="452" idx="1"/>
          </p:cNvCxnSpPr>
          <p:nvPr/>
        </p:nvCxnSpPr>
        <p:spPr>
          <a:xfrm>
            <a:off x="919856" y="4660413"/>
            <a:ext cx="111241" cy="81278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9" name="Google Shape;540;p26">
            <a:extLst>
              <a:ext uri="{FF2B5EF4-FFF2-40B4-BE49-F238E27FC236}">
                <a16:creationId xmlns:a16="http://schemas.microsoft.com/office/drawing/2014/main" id="{5027578F-00D4-5E76-2459-5CF31BDF0E9F}"/>
              </a:ext>
            </a:extLst>
          </p:cNvPr>
          <p:cNvSpPr/>
          <p:nvPr/>
        </p:nvSpPr>
        <p:spPr>
          <a:xfrm>
            <a:off x="1383749" y="4943166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546;p26">
            <a:extLst>
              <a:ext uri="{FF2B5EF4-FFF2-40B4-BE49-F238E27FC236}">
                <a16:creationId xmlns:a16="http://schemas.microsoft.com/office/drawing/2014/main" id="{8E75DEC4-DA0B-6A1E-520C-6192C2DBC41B}"/>
              </a:ext>
            </a:extLst>
          </p:cNvPr>
          <p:cNvCxnSpPr>
            <a:stCxn id="58" idx="0"/>
            <a:endCxn id="449" idx="4"/>
          </p:cNvCxnSpPr>
          <p:nvPr/>
        </p:nvCxnSpPr>
        <p:spPr>
          <a:xfrm flipH="1" flipV="1">
            <a:off x="1501771" y="5179209"/>
            <a:ext cx="1" cy="2379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1" name="Google Shape;544;p26">
            <a:extLst>
              <a:ext uri="{FF2B5EF4-FFF2-40B4-BE49-F238E27FC236}">
                <a16:creationId xmlns:a16="http://schemas.microsoft.com/office/drawing/2014/main" id="{7E2ACDF6-E16E-C537-699D-1BB7910C8DAB}"/>
              </a:ext>
            </a:extLst>
          </p:cNvPr>
          <p:cNvSpPr txBox="1"/>
          <p:nvPr/>
        </p:nvSpPr>
        <p:spPr>
          <a:xfrm>
            <a:off x="674312" y="4521914"/>
            <a:ext cx="491087" cy="138499"/>
          </a:xfrm>
          <a:prstGeom prst="rect">
            <a:avLst/>
          </a:prstGeom>
          <a:solidFill>
            <a:srgbClr val="B7CCE4"/>
          </a:solidFill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i="0" u="none" strike="noStrike" cap="none" dirty="0">
                <a:latin typeface="Arial"/>
                <a:ea typeface="Arial"/>
                <a:cs typeface="Arial"/>
                <a:sym typeface="Arial"/>
              </a:rPr>
              <a:t>master</a:t>
            </a:r>
            <a:endParaRPr sz="9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545;p26">
            <a:extLst>
              <a:ext uri="{FF2B5EF4-FFF2-40B4-BE49-F238E27FC236}">
                <a16:creationId xmlns:a16="http://schemas.microsoft.com/office/drawing/2014/main" id="{89A638D5-FE41-9AA3-A800-D93955D37F86}"/>
              </a:ext>
            </a:extLst>
          </p:cNvPr>
          <p:cNvSpPr/>
          <p:nvPr/>
        </p:nvSpPr>
        <p:spPr>
          <a:xfrm>
            <a:off x="996529" y="4707123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3" name="Google Shape;547;p26">
            <a:extLst>
              <a:ext uri="{FF2B5EF4-FFF2-40B4-BE49-F238E27FC236}">
                <a16:creationId xmlns:a16="http://schemas.microsoft.com/office/drawing/2014/main" id="{9CCF5068-18CF-A369-82D9-810DD7472809}"/>
              </a:ext>
            </a:extLst>
          </p:cNvPr>
          <p:cNvCxnSpPr>
            <a:stCxn id="449" idx="1"/>
            <a:endCxn id="452" idx="5"/>
          </p:cNvCxnSpPr>
          <p:nvPr/>
        </p:nvCxnSpPr>
        <p:spPr>
          <a:xfrm flipH="1" flipV="1">
            <a:off x="1198004" y="4908598"/>
            <a:ext cx="220313" cy="6913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4" name="Google Shape;548;p26">
            <a:extLst>
              <a:ext uri="{FF2B5EF4-FFF2-40B4-BE49-F238E27FC236}">
                <a16:creationId xmlns:a16="http://schemas.microsoft.com/office/drawing/2014/main" id="{6E19FCF4-2EAC-C58A-37C0-4197ADA54430}"/>
              </a:ext>
            </a:extLst>
          </p:cNvPr>
          <p:cNvCxnSpPr>
            <a:cxnSpLocks/>
            <a:stCxn id="57" idx="0"/>
            <a:endCxn id="452" idx="4"/>
          </p:cNvCxnSpPr>
          <p:nvPr/>
        </p:nvCxnSpPr>
        <p:spPr>
          <a:xfrm flipH="1" flipV="1">
            <a:off x="1114551" y="4943166"/>
            <a:ext cx="1730" cy="702081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7" name="Google Shape;543;p26">
            <a:extLst>
              <a:ext uri="{FF2B5EF4-FFF2-40B4-BE49-F238E27FC236}">
                <a16:creationId xmlns:a16="http://schemas.microsoft.com/office/drawing/2014/main" id="{6C4FC746-411D-2FC0-970F-70DAC306EB40}"/>
              </a:ext>
            </a:extLst>
          </p:cNvPr>
          <p:cNvCxnSpPr>
            <a:cxnSpLocks/>
            <a:stCxn id="468" idx="3"/>
            <a:endCxn id="452" idx="2"/>
          </p:cNvCxnSpPr>
          <p:nvPr/>
        </p:nvCxnSpPr>
        <p:spPr>
          <a:xfrm>
            <a:off x="813568" y="4820041"/>
            <a:ext cx="182961" cy="5104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8" name="Google Shape;544;p26">
            <a:extLst>
              <a:ext uri="{FF2B5EF4-FFF2-40B4-BE49-F238E27FC236}">
                <a16:creationId xmlns:a16="http://schemas.microsoft.com/office/drawing/2014/main" id="{EADFBA7D-5E16-2469-8723-2C7A66DBD1CE}"/>
              </a:ext>
            </a:extLst>
          </p:cNvPr>
          <p:cNvSpPr txBox="1"/>
          <p:nvPr/>
        </p:nvSpPr>
        <p:spPr>
          <a:xfrm>
            <a:off x="322481" y="4750791"/>
            <a:ext cx="491087" cy="13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manu1</a:t>
            </a:r>
            <a:endParaRPr sz="900" b="1" i="0" u="none" strike="noStrike" cap="none" dirty="0">
              <a:solidFill>
                <a:schemeClr val="accent3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533;p26">
            <a:extLst>
              <a:ext uri="{FF2B5EF4-FFF2-40B4-BE49-F238E27FC236}">
                <a16:creationId xmlns:a16="http://schemas.microsoft.com/office/drawing/2014/main" id="{04FD155A-3EAD-2F1A-F211-C5F8B2827439}"/>
              </a:ext>
            </a:extLst>
          </p:cNvPr>
          <p:cNvSpPr txBox="1"/>
          <p:nvPr/>
        </p:nvSpPr>
        <p:spPr>
          <a:xfrm>
            <a:off x="4757831" y="4727011"/>
            <a:ext cx="539177" cy="138499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534;p26">
            <a:extLst>
              <a:ext uri="{FF2B5EF4-FFF2-40B4-BE49-F238E27FC236}">
                <a16:creationId xmlns:a16="http://schemas.microsoft.com/office/drawing/2014/main" id="{E24DEDC6-7DFD-E938-AA33-40E89A5981D8}"/>
              </a:ext>
            </a:extLst>
          </p:cNvPr>
          <p:cNvSpPr/>
          <p:nvPr/>
        </p:nvSpPr>
        <p:spPr>
          <a:xfrm>
            <a:off x="4363465" y="6093408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535;p26">
            <a:extLst>
              <a:ext uri="{FF2B5EF4-FFF2-40B4-BE49-F238E27FC236}">
                <a16:creationId xmlns:a16="http://schemas.microsoft.com/office/drawing/2014/main" id="{ACE494E5-D365-82EB-9677-A0FFFF33F530}"/>
              </a:ext>
            </a:extLst>
          </p:cNvPr>
          <p:cNvSpPr/>
          <p:nvPr/>
        </p:nvSpPr>
        <p:spPr>
          <a:xfrm>
            <a:off x="4365198" y="5636517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536;p26">
            <a:extLst>
              <a:ext uri="{FF2B5EF4-FFF2-40B4-BE49-F238E27FC236}">
                <a16:creationId xmlns:a16="http://schemas.microsoft.com/office/drawing/2014/main" id="{4C1670A4-538B-7F9B-27FE-6980435603B2}"/>
              </a:ext>
            </a:extLst>
          </p:cNvPr>
          <p:cNvSpPr/>
          <p:nvPr/>
        </p:nvSpPr>
        <p:spPr>
          <a:xfrm>
            <a:off x="4750689" y="5408395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5" name="Google Shape;537;p26">
            <a:extLst>
              <a:ext uri="{FF2B5EF4-FFF2-40B4-BE49-F238E27FC236}">
                <a16:creationId xmlns:a16="http://schemas.microsoft.com/office/drawing/2014/main" id="{54301316-F493-0BDA-50A7-A33A17B6CA9E}"/>
              </a:ext>
            </a:extLst>
          </p:cNvPr>
          <p:cNvCxnSpPr>
            <a:stCxn id="472" idx="0"/>
            <a:endCxn id="473" idx="4"/>
          </p:cNvCxnSpPr>
          <p:nvPr/>
        </p:nvCxnSpPr>
        <p:spPr>
          <a:xfrm rot="10800000" flipH="1">
            <a:off x="4481487" y="5872608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2" name="Google Shape;538;p26">
            <a:extLst>
              <a:ext uri="{FF2B5EF4-FFF2-40B4-BE49-F238E27FC236}">
                <a16:creationId xmlns:a16="http://schemas.microsoft.com/office/drawing/2014/main" id="{C65FE3A5-D5DA-F9D1-4AB2-22512731E5B4}"/>
              </a:ext>
            </a:extLst>
          </p:cNvPr>
          <p:cNvCxnSpPr>
            <a:stCxn id="473" idx="7"/>
            <a:endCxn id="474" idx="3"/>
          </p:cNvCxnSpPr>
          <p:nvPr/>
        </p:nvCxnSpPr>
        <p:spPr>
          <a:xfrm flipV="1">
            <a:off x="4566673" y="5609870"/>
            <a:ext cx="218584" cy="6121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3" name="Google Shape;539;p26">
            <a:extLst>
              <a:ext uri="{FF2B5EF4-FFF2-40B4-BE49-F238E27FC236}">
                <a16:creationId xmlns:a16="http://schemas.microsoft.com/office/drawing/2014/main" id="{5602C17C-61C5-311C-2528-651A1AAD6B9C}"/>
              </a:ext>
            </a:extLst>
          </p:cNvPr>
          <p:cNvCxnSpPr>
            <a:stCxn id="471" idx="2"/>
            <a:endCxn id="515" idx="0"/>
          </p:cNvCxnSpPr>
          <p:nvPr/>
        </p:nvCxnSpPr>
        <p:spPr>
          <a:xfrm flipH="1">
            <a:off x="4868710" y="4865510"/>
            <a:ext cx="158710" cy="68926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4" name="Google Shape;543;p26">
            <a:extLst>
              <a:ext uri="{FF2B5EF4-FFF2-40B4-BE49-F238E27FC236}">
                <a16:creationId xmlns:a16="http://schemas.microsoft.com/office/drawing/2014/main" id="{2FEF1C7F-A281-DA29-6716-D9B707A575C6}"/>
              </a:ext>
            </a:extLst>
          </p:cNvPr>
          <p:cNvCxnSpPr>
            <a:stCxn id="517" idx="2"/>
            <a:endCxn id="518" idx="1"/>
          </p:cNvCxnSpPr>
          <p:nvPr/>
        </p:nvCxnSpPr>
        <p:spPr>
          <a:xfrm>
            <a:off x="4286795" y="4651683"/>
            <a:ext cx="111241" cy="81278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5" name="Google Shape;540;p26">
            <a:extLst>
              <a:ext uri="{FF2B5EF4-FFF2-40B4-BE49-F238E27FC236}">
                <a16:creationId xmlns:a16="http://schemas.microsoft.com/office/drawing/2014/main" id="{60229FCF-9CE7-0331-C63D-936A0EB34068}"/>
              </a:ext>
            </a:extLst>
          </p:cNvPr>
          <p:cNvSpPr/>
          <p:nvPr/>
        </p:nvSpPr>
        <p:spPr>
          <a:xfrm>
            <a:off x="4750688" y="4934436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46;p26">
            <a:extLst>
              <a:ext uri="{FF2B5EF4-FFF2-40B4-BE49-F238E27FC236}">
                <a16:creationId xmlns:a16="http://schemas.microsoft.com/office/drawing/2014/main" id="{EAE16FBF-8FA3-25F6-A2AA-90519048F8E3}"/>
              </a:ext>
            </a:extLst>
          </p:cNvPr>
          <p:cNvCxnSpPr>
            <a:stCxn id="474" idx="0"/>
            <a:endCxn id="515" idx="4"/>
          </p:cNvCxnSpPr>
          <p:nvPr/>
        </p:nvCxnSpPr>
        <p:spPr>
          <a:xfrm flipH="1" flipV="1">
            <a:off x="4868710" y="5170479"/>
            <a:ext cx="1" cy="2379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7" name="Google Shape;544;p26">
            <a:extLst>
              <a:ext uri="{FF2B5EF4-FFF2-40B4-BE49-F238E27FC236}">
                <a16:creationId xmlns:a16="http://schemas.microsoft.com/office/drawing/2014/main" id="{2BADB4CE-4CD7-44C2-26D9-267F2A0E89E2}"/>
              </a:ext>
            </a:extLst>
          </p:cNvPr>
          <p:cNvSpPr txBox="1"/>
          <p:nvPr/>
        </p:nvSpPr>
        <p:spPr>
          <a:xfrm>
            <a:off x="4041251" y="4513184"/>
            <a:ext cx="491087" cy="138499"/>
          </a:xfrm>
          <a:prstGeom prst="rect">
            <a:avLst/>
          </a:prstGeom>
          <a:solidFill>
            <a:srgbClr val="B7CCE4"/>
          </a:solidFill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i="0" u="none" strike="noStrike" cap="none" dirty="0">
                <a:latin typeface="Arial"/>
                <a:ea typeface="Arial"/>
                <a:cs typeface="Arial"/>
                <a:sym typeface="Arial"/>
              </a:rPr>
              <a:t>master</a:t>
            </a:r>
            <a:endParaRPr sz="9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45;p26">
            <a:extLst>
              <a:ext uri="{FF2B5EF4-FFF2-40B4-BE49-F238E27FC236}">
                <a16:creationId xmlns:a16="http://schemas.microsoft.com/office/drawing/2014/main" id="{A8981A21-2501-83FE-9FFE-DDEFB90E16CB}"/>
              </a:ext>
            </a:extLst>
          </p:cNvPr>
          <p:cNvSpPr/>
          <p:nvPr/>
        </p:nvSpPr>
        <p:spPr>
          <a:xfrm>
            <a:off x="4363468" y="4698393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9" name="Google Shape;547;p26">
            <a:extLst>
              <a:ext uri="{FF2B5EF4-FFF2-40B4-BE49-F238E27FC236}">
                <a16:creationId xmlns:a16="http://schemas.microsoft.com/office/drawing/2014/main" id="{0959AD71-5AAC-90B0-3CC3-C8877796D357}"/>
              </a:ext>
            </a:extLst>
          </p:cNvPr>
          <p:cNvCxnSpPr>
            <a:stCxn id="515" idx="1"/>
            <a:endCxn id="518" idx="5"/>
          </p:cNvCxnSpPr>
          <p:nvPr/>
        </p:nvCxnSpPr>
        <p:spPr>
          <a:xfrm flipH="1" flipV="1">
            <a:off x="4564943" y="4899868"/>
            <a:ext cx="220313" cy="6913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0" name="Google Shape;548;p26">
            <a:extLst>
              <a:ext uri="{FF2B5EF4-FFF2-40B4-BE49-F238E27FC236}">
                <a16:creationId xmlns:a16="http://schemas.microsoft.com/office/drawing/2014/main" id="{9260C920-325B-6589-F86B-6967FB360D38}"/>
              </a:ext>
            </a:extLst>
          </p:cNvPr>
          <p:cNvCxnSpPr>
            <a:cxnSpLocks/>
            <a:stCxn id="473" idx="0"/>
            <a:endCxn id="518" idx="4"/>
          </p:cNvCxnSpPr>
          <p:nvPr/>
        </p:nvCxnSpPr>
        <p:spPr>
          <a:xfrm flipH="1" flipV="1">
            <a:off x="4481490" y="4934436"/>
            <a:ext cx="1730" cy="702081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43;p26">
            <a:extLst>
              <a:ext uri="{FF2B5EF4-FFF2-40B4-BE49-F238E27FC236}">
                <a16:creationId xmlns:a16="http://schemas.microsoft.com/office/drawing/2014/main" id="{2B20E46B-30E0-A827-44B1-FF4FF3FDAC92}"/>
              </a:ext>
            </a:extLst>
          </p:cNvPr>
          <p:cNvCxnSpPr>
            <a:cxnSpLocks/>
            <a:stCxn id="522" idx="3"/>
            <a:endCxn id="473" idx="2"/>
          </p:cNvCxnSpPr>
          <p:nvPr/>
        </p:nvCxnSpPr>
        <p:spPr>
          <a:xfrm>
            <a:off x="4194012" y="5685289"/>
            <a:ext cx="171186" cy="69250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2" name="Google Shape;544;p26">
            <a:extLst>
              <a:ext uri="{FF2B5EF4-FFF2-40B4-BE49-F238E27FC236}">
                <a16:creationId xmlns:a16="http://schemas.microsoft.com/office/drawing/2014/main" id="{D7175192-BDFD-00FA-1F05-9992C4D6BC45}"/>
              </a:ext>
            </a:extLst>
          </p:cNvPr>
          <p:cNvSpPr txBox="1"/>
          <p:nvPr/>
        </p:nvSpPr>
        <p:spPr>
          <a:xfrm>
            <a:off x="3702925" y="5616039"/>
            <a:ext cx="491087" cy="13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manu1</a:t>
            </a:r>
            <a:endParaRPr sz="900" b="1" i="0" u="none" strike="noStrike" cap="none" dirty="0">
              <a:solidFill>
                <a:schemeClr val="accent3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33;p26">
            <a:extLst>
              <a:ext uri="{FF2B5EF4-FFF2-40B4-BE49-F238E27FC236}">
                <a16:creationId xmlns:a16="http://schemas.microsoft.com/office/drawing/2014/main" id="{EE2FEC62-552E-C508-E549-06AEC5DEF6DD}"/>
              </a:ext>
            </a:extLst>
          </p:cNvPr>
          <p:cNvSpPr txBox="1"/>
          <p:nvPr/>
        </p:nvSpPr>
        <p:spPr>
          <a:xfrm>
            <a:off x="7836169" y="4679313"/>
            <a:ext cx="539177" cy="138499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34;p26">
            <a:extLst>
              <a:ext uri="{FF2B5EF4-FFF2-40B4-BE49-F238E27FC236}">
                <a16:creationId xmlns:a16="http://schemas.microsoft.com/office/drawing/2014/main" id="{A4CBA0FE-68F5-E013-D213-350B32D608C3}"/>
              </a:ext>
            </a:extLst>
          </p:cNvPr>
          <p:cNvSpPr/>
          <p:nvPr/>
        </p:nvSpPr>
        <p:spPr>
          <a:xfrm>
            <a:off x="7441803" y="6045710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35;p26">
            <a:extLst>
              <a:ext uri="{FF2B5EF4-FFF2-40B4-BE49-F238E27FC236}">
                <a16:creationId xmlns:a16="http://schemas.microsoft.com/office/drawing/2014/main" id="{5F943B1E-9206-A281-502B-E3D545647A77}"/>
              </a:ext>
            </a:extLst>
          </p:cNvPr>
          <p:cNvSpPr/>
          <p:nvPr/>
        </p:nvSpPr>
        <p:spPr>
          <a:xfrm>
            <a:off x="7443536" y="5588819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36;p26">
            <a:extLst>
              <a:ext uri="{FF2B5EF4-FFF2-40B4-BE49-F238E27FC236}">
                <a16:creationId xmlns:a16="http://schemas.microsoft.com/office/drawing/2014/main" id="{012EA80C-6DED-B540-844A-3B9ECAE5A143}"/>
              </a:ext>
            </a:extLst>
          </p:cNvPr>
          <p:cNvSpPr/>
          <p:nvPr/>
        </p:nvSpPr>
        <p:spPr>
          <a:xfrm>
            <a:off x="7829027" y="5360697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37;p26">
            <a:extLst>
              <a:ext uri="{FF2B5EF4-FFF2-40B4-BE49-F238E27FC236}">
                <a16:creationId xmlns:a16="http://schemas.microsoft.com/office/drawing/2014/main" id="{E17A111E-8CEB-EE27-DA32-D79247B078F5}"/>
              </a:ext>
            </a:extLst>
          </p:cNvPr>
          <p:cNvCxnSpPr>
            <a:stCxn id="524" idx="0"/>
            <a:endCxn id="525" idx="4"/>
          </p:cNvCxnSpPr>
          <p:nvPr/>
        </p:nvCxnSpPr>
        <p:spPr>
          <a:xfrm rot="10800000" flipH="1">
            <a:off x="7559825" y="5824910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8" name="Google Shape;538;p26">
            <a:extLst>
              <a:ext uri="{FF2B5EF4-FFF2-40B4-BE49-F238E27FC236}">
                <a16:creationId xmlns:a16="http://schemas.microsoft.com/office/drawing/2014/main" id="{5F3DA782-63CB-9022-A80D-8B0117838A59}"/>
              </a:ext>
            </a:extLst>
          </p:cNvPr>
          <p:cNvCxnSpPr>
            <a:stCxn id="525" idx="7"/>
            <a:endCxn id="526" idx="3"/>
          </p:cNvCxnSpPr>
          <p:nvPr/>
        </p:nvCxnSpPr>
        <p:spPr>
          <a:xfrm flipV="1">
            <a:off x="7645011" y="5562172"/>
            <a:ext cx="218584" cy="6121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9" name="Google Shape;539;p26">
            <a:extLst>
              <a:ext uri="{FF2B5EF4-FFF2-40B4-BE49-F238E27FC236}">
                <a16:creationId xmlns:a16="http://schemas.microsoft.com/office/drawing/2014/main" id="{3E144495-5C31-7550-B595-BC0A440405EA}"/>
              </a:ext>
            </a:extLst>
          </p:cNvPr>
          <p:cNvCxnSpPr>
            <a:stCxn id="523" idx="2"/>
            <a:endCxn id="531" idx="0"/>
          </p:cNvCxnSpPr>
          <p:nvPr/>
        </p:nvCxnSpPr>
        <p:spPr>
          <a:xfrm flipH="1">
            <a:off x="7947048" y="4817812"/>
            <a:ext cx="158710" cy="68926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0" name="Google Shape;543;p26">
            <a:extLst>
              <a:ext uri="{FF2B5EF4-FFF2-40B4-BE49-F238E27FC236}">
                <a16:creationId xmlns:a16="http://schemas.microsoft.com/office/drawing/2014/main" id="{792582DD-C367-5726-087C-F363FBA8B9EB}"/>
              </a:ext>
            </a:extLst>
          </p:cNvPr>
          <p:cNvCxnSpPr>
            <a:stCxn id="533" idx="2"/>
            <a:endCxn id="534" idx="1"/>
          </p:cNvCxnSpPr>
          <p:nvPr/>
        </p:nvCxnSpPr>
        <p:spPr>
          <a:xfrm>
            <a:off x="7365133" y="4603985"/>
            <a:ext cx="111241" cy="81278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1" name="Google Shape;540;p26">
            <a:extLst>
              <a:ext uri="{FF2B5EF4-FFF2-40B4-BE49-F238E27FC236}">
                <a16:creationId xmlns:a16="http://schemas.microsoft.com/office/drawing/2014/main" id="{90B429E3-38BE-B62F-E79E-33D1390D9D57}"/>
              </a:ext>
            </a:extLst>
          </p:cNvPr>
          <p:cNvSpPr/>
          <p:nvPr/>
        </p:nvSpPr>
        <p:spPr>
          <a:xfrm>
            <a:off x="7829026" y="4886738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2" name="Google Shape;546;p26">
            <a:extLst>
              <a:ext uri="{FF2B5EF4-FFF2-40B4-BE49-F238E27FC236}">
                <a16:creationId xmlns:a16="http://schemas.microsoft.com/office/drawing/2014/main" id="{93F357FF-A4D0-C8FF-96B4-F0F3934007F6}"/>
              </a:ext>
            </a:extLst>
          </p:cNvPr>
          <p:cNvCxnSpPr>
            <a:stCxn id="526" idx="0"/>
            <a:endCxn id="531" idx="4"/>
          </p:cNvCxnSpPr>
          <p:nvPr/>
        </p:nvCxnSpPr>
        <p:spPr>
          <a:xfrm flipH="1" flipV="1">
            <a:off x="7947048" y="5122781"/>
            <a:ext cx="1" cy="2379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3" name="Google Shape;544;p26">
            <a:extLst>
              <a:ext uri="{FF2B5EF4-FFF2-40B4-BE49-F238E27FC236}">
                <a16:creationId xmlns:a16="http://schemas.microsoft.com/office/drawing/2014/main" id="{F7D0C989-A95C-04AB-ADAA-22D2952DAD28}"/>
              </a:ext>
            </a:extLst>
          </p:cNvPr>
          <p:cNvSpPr txBox="1"/>
          <p:nvPr/>
        </p:nvSpPr>
        <p:spPr>
          <a:xfrm>
            <a:off x="7119589" y="4465486"/>
            <a:ext cx="491087" cy="138499"/>
          </a:xfrm>
          <a:prstGeom prst="rect">
            <a:avLst/>
          </a:prstGeom>
          <a:solidFill>
            <a:srgbClr val="B7CCE4"/>
          </a:solidFill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i="0" u="none" strike="noStrike" cap="none" dirty="0">
                <a:latin typeface="Arial"/>
                <a:ea typeface="Arial"/>
                <a:cs typeface="Arial"/>
                <a:sym typeface="Arial"/>
              </a:rPr>
              <a:t>master</a:t>
            </a:r>
            <a:endParaRPr sz="9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45;p26">
            <a:extLst>
              <a:ext uri="{FF2B5EF4-FFF2-40B4-BE49-F238E27FC236}">
                <a16:creationId xmlns:a16="http://schemas.microsoft.com/office/drawing/2014/main" id="{5E33048A-515D-35AA-185E-3795CC693CAB}"/>
              </a:ext>
            </a:extLst>
          </p:cNvPr>
          <p:cNvSpPr/>
          <p:nvPr/>
        </p:nvSpPr>
        <p:spPr>
          <a:xfrm>
            <a:off x="7441806" y="4650695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47;p26">
            <a:extLst>
              <a:ext uri="{FF2B5EF4-FFF2-40B4-BE49-F238E27FC236}">
                <a16:creationId xmlns:a16="http://schemas.microsoft.com/office/drawing/2014/main" id="{F7B84286-AC40-9C06-E55E-4D7EFC96D27C}"/>
              </a:ext>
            </a:extLst>
          </p:cNvPr>
          <p:cNvCxnSpPr>
            <a:stCxn id="531" idx="1"/>
            <a:endCxn id="534" idx="5"/>
          </p:cNvCxnSpPr>
          <p:nvPr/>
        </p:nvCxnSpPr>
        <p:spPr>
          <a:xfrm flipH="1" flipV="1">
            <a:off x="7643281" y="4852170"/>
            <a:ext cx="220313" cy="69136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6" name="Google Shape;548;p26">
            <a:extLst>
              <a:ext uri="{FF2B5EF4-FFF2-40B4-BE49-F238E27FC236}">
                <a16:creationId xmlns:a16="http://schemas.microsoft.com/office/drawing/2014/main" id="{067FAAA7-1CB9-A5DC-92B5-D65363A31780}"/>
              </a:ext>
            </a:extLst>
          </p:cNvPr>
          <p:cNvCxnSpPr>
            <a:cxnSpLocks/>
            <a:stCxn id="525" idx="0"/>
            <a:endCxn id="534" idx="4"/>
          </p:cNvCxnSpPr>
          <p:nvPr/>
        </p:nvCxnSpPr>
        <p:spPr>
          <a:xfrm flipH="1" flipV="1">
            <a:off x="7559828" y="4886738"/>
            <a:ext cx="1730" cy="702081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7" name="Google Shape;543;p26">
            <a:extLst>
              <a:ext uri="{FF2B5EF4-FFF2-40B4-BE49-F238E27FC236}">
                <a16:creationId xmlns:a16="http://schemas.microsoft.com/office/drawing/2014/main" id="{5053E1BA-A6A7-9B23-A0F3-0773DB7B5A42}"/>
              </a:ext>
            </a:extLst>
          </p:cNvPr>
          <p:cNvCxnSpPr>
            <a:cxnSpLocks/>
            <a:stCxn id="538" idx="1"/>
            <a:endCxn id="531" idx="6"/>
          </p:cNvCxnSpPr>
          <p:nvPr/>
        </p:nvCxnSpPr>
        <p:spPr>
          <a:xfrm flipH="1">
            <a:off x="8065069" y="4987844"/>
            <a:ext cx="161072" cy="16916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8" name="Google Shape;544;p26">
            <a:extLst>
              <a:ext uri="{FF2B5EF4-FFF2-40B4-BE49-F238E27FC236}">
                <a16:creationId xmlns:a16="http://schemas.microsoft.com/office/drawing/2014/main" id="{BF318668-B74E-F347-9969-C9082DE1E5E4}"/>
              </a:ext>
            </a:extLst>
          </p:cNvPr>
          <p:cNvSpPr txBox="1"/>
          <p:nvPr/>
        </p:nvSpPr>
        <p:spPr>
          <a:xfrm>
            <a:off x="8226141" y="4918594"/>
            <a:ext cx="491087" cy="1384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1" i="0" u="none" strike="noStrike" cap="none" dirty="0">
                <a:solidFill>
                  <a:schemeClr val="accent3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manu1</a:t>
            </a:r>
            <a:endParaRPr sz="900" b="1" i="0" u="none" strike="noStrike" cap="none" dirty="0">
              <a:solidFill>
                <a:schemeClr val="accent3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477;p25">
            <a:extLst>
              <a:ext uri="{FF2B5EF4-FFF2-40B4-BE49-F238E27FC236}">
                <a16:creationId xmlns:a16="http://schemas.microsoft.com/office/drawing/2014/main" id="{653131B2-1F15-64BC-F09F-E1EEE3E069DF}"/>
              </a:ext>
            </a:extLst>
          </p:cNvPr>
          <p:cNvSpPr/>
          <p:nvPr/>
        </p:nvSpPr>
        <p:spPr>
          <a:xfrm>
            <a:off x="2607721" y="5167942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478;p25">
            <a:extLst>
              <a:ext uri="{FF2B5EF4-FFF2-40B4-BE49-F238E27FC236}">
                <a16:creationId xmlns:a16="http://schemas.microsoft.com/office/drawing/2014/main" id="{70FD4643-3C99-0C61-9C10-809F0ACECCCF}"/>
              </a:ext>
            </a:extLst>
          </p:cNvPr>
          <p:cNvSpPr/>
          <p:nvPr/>
        </p:nvSpPr>
        <p:spPr>
          <a:xfrm>
            <a:off x="6301258" y="5184298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Git - Concepts</a:t>
            </a:r>
            <a:endParaRPr dirty="0"/>
          </a:p>
        </p:txBody>
      </p:sp>
      <p:sp>
        <p:nvSpPr>
          <p:cNvPr id="680" name="Google Shape;680;p28"/>
          <p:cNvSpPr txBox="1">
            <a:spLocks noGrp="1"/>
          </p:cNvSpPr>
          <p:nvPr>
            <p:ph idx="1"/>
          </p:nvPr>
        </p:nvSpPr>
        <p:spPr>
          <a:xfrm>
            <a:off x="457200" y="1607561"/>
            <a:ext cx="8424333" cy="4913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From reference log and reset operation, we know…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–"/>
            </a:pPr>
            <a:r>
              <a:rPr lang="en-US" sz="1600" b="1" dirty="0">
                <a:solidFill>
                  <a:srgbClr val="7030A0"/>
                </a:solidFill>
              </a:rPr>
              <a:t>All the footprints of the “HEAD”(or even branches) will be preserved</a:t>
            </a:r>
            <a:r>
              <a:rPr lang="en-US" sz="1600" dirty="0"/>
              <a:t>.</a:t>
            </a:r>
            <a:endParaRPr sz="1600"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/>
              <a:t>(Of course, if you delete the .git/, it will be gone right there)</a:t>
            </a:r>
            <a:endParaRPr sz="1400"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/>
              <a:t>All the proper git operations just keep </a:t>
            </a:r>
            <a:r>
              <a:rPr lang="en-US" sz="1400" b="1" dirty="0"/>
              <a:t>“adding footprints”</a:t>
            </a:r>
            <a:r>
              <a:rPr lang="en-US" sz="1400" dirty="0"/>
              <a:t> in reference log</a:t>
            </a:r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zh-TW" sz="16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zh-TW" sz="16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altLang="zh-TW" sz="16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zh-TW" altLang="en-US"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–"/>
            </a:pPr>
            <a:r>
              <a:rPr lang="en-US" sz="1600" b="1" dirty="0">
                <a:solidFill>
                  <a:srgbClr val="7030A0"/>
                </a:solidFill>
              </a:rPr>
              <a:t>Git log only shows the commits which are existing branches’ ancestors </a:t>
            </a:r>
            <a:endParaRPr sz="1600" b="1" dirty="0">
              <a:solidFill>
                <a:srgbClr val="7030A0"/>
              </a:solidFill>
            </a:endParaRPr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200" dirty="0"/>
              <a:t>You can’t see the commit that was reset previously, since it is no longer a part of any branch’s ancestor</a:t>
            </a:r>
            <a:endParaRPr sz="1400" dirty="0"/>
          </a:p>
          <a:p>
            <a:pPr marL="114300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200" dirty="0"/>
              <a:t>Commits that are not </a:t>
            </a:r>
            <a:r>
              <a:rPr lang="en-US" altLang="zh-TW" sz="1200" dirty="0"/>
              <a:t>ancestor</a:t>
            </a:r>
            <a:r>
              <a:rPr lang="en-US" sz="1200" dirty="0"/>
              <a:t> of any branch </a:t>
            </a:r>
            <a:r>
              <a:rPr lang="en-US" sz="1200" b="1" dirty="0"/>
              <a:t>are just ignored but not eliminated</a:t>
            </a:r>
            <a:endParaRPr sz="14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en-US" sz="16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030A0"/>
              </a:buClr>
              <a:buSzPts val="2000"/>
              <a:buChar char="–"/>
            </a:pPr>
            <a:r>
              <a:rPr lang="en-US" sz="1600" b="1" dirty="0">
                <a:solidFill>
                  <a:srgbClr val="7030A0"/>
                </a:solidFill>
              </a:rPr>
              <a:t>Never try to modify the “history”(aka footprint) </a:t>
            </a:r>
            <a:r>
              <a:rPr lang="en-US" sz="1600" dirty="0">
                <a:solidFill>
                  <a:srgbClr val="BFBFBF"/>
                </a:solidFill>
              </a:rPr>
              <a:t>because you can’t.</a:t>
            </a:r>
            <a:endParaRPr sz="1600" dirty="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400" dirty="0"/>
              <a:t>If something goes wrongly, there are some solutions:</a:t>
            </a:r>
            <a:endParaRPr sz="1400"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400" dirty="0"/>
              <a:t>Add “revert commits”</a:t>
            </a:r>
            <a:endParaRPr sz="1200" dirty="0"/>
          </a:p>
          <a:p>
            <a:pPr marL="160020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400" dirty="0"/>
              <a:t>Reset the wrong commit and just lead the branch to the correct commit</a:t>
            </a:r>
            <a:endParaRPr sz="12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/>
          </a:p>
        </p:txBody>
      </p:sp>
      <p:sp>
        <p:nvSpPr>
          <p:cNvPr id="681" name="Google Shape;681;p28"/>
          <p:cNvSpPr/>
          <p:nvPr/>
        </p:nvSpPr>
        <p:spPr>
          <a:xfrm>
            <a:off x="7250500" y="4717039"/>
            <a:ext cx="1744133" cy="533400"/>
          </a:xfrm>
          <a:prstGeom prst="wedgeRectCallout">
            <a:avLst>
              <a:gd name="adj1" fmla="val -47899"/>
              <a:gd name="adj2" fmla="val -65783"/>
            </a:avLst>
          </a:prstGeom>
          <a:solidFill>
            <a:srgbClr val="FBD4B4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them in reflog if you want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D150B6-A234-AC84-29D5-CD5CE1F1CC41}"/>
              </a:ext>
            </a:extLst>
          </p:cNvPr>
          <p:cNvSpPr/>
          <p:nvPr/>
        </p:nvSpPr>
        <p:spPr>
          <a:xfrm>
            <a:off x="5091035" y="3050309"/>
            <a:ext cx="3711220" cy="7573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dirty="0">
                <a:solidFill>
                  <a:schemeClr val="tx1"/>
                </a:solidFill>
              </a:rPr>
              <a:t>At default, the commits in </a:t>
            </a:r>
            <a:r>
              <a:rPr lang="en-US" altLang="zh-TW" sz="1050" dirty="0" err="1">
                <a:solidFill>
                  <a:schemeClr val="tx1"/>
                </a:solidFill>
              </a:rPr>
              <a:t>reflog</a:t>
            </a:r>
            <a:r>
              <a:rPr lang="en-US" altLang="zh-TW" sz="1050" dirty="0">
                <a:solidFill>
                  <a:schemeClr val="tx1"/>
                </a:solidFill>
              </a:rPr>
              <a:t> have lifetime of </a:t>
            </a:r>
            <a:r>
              <a:rPr lang="en-US" altLang="zh-TW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90 days</a:t>
            </a:r>
            <a:r>
              <a:rPr lang="en-US" altLang="zh-TW" sz="1050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zh-TW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gc.reflogExpire</a:t>
            </a:r>
            <a:r>
              <a:rPr lang="en-US" altLang="zh-TW" sz="105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chemeClr val="tx1"/>
                </a:solidFill>
                <a:latin typeface="Consolas" panose="020B0609020204030204" pitchFamily="49" charset="0"/>
              </a:rPr>
              <a:t>in .</a:t>
            </a:r>
            <a:r>
              <a:rPr lang="en-US" altLang="zh-TW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gitconfig</a:t>
            </a:r>
            <a:endParaRPr lang="en-US" altLang="zh-TW" sz="105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TW" sz="1050" b="1" dirty="0">
                <a:solidFill>
                  <a:schemeClr val="tx1"/>
                </a:solidFill>
              </a:rPr>
              <a:t>Unreachable</a:t>
            </a:r>
            <a:r>
              <a:rPr lang="en-US" altLang="zh-TW" sz="1050" dirty="0">
                <a:solidFill>
                  <a:schemeClr val="tx1"/>
                </a:solidFill>
              </a:rPr>
              <a:t> commits in </a:t>
            </a:r>
            <a:r>
              <a:rPr lang="en-US" altLang="zh-TW" sz="1050" dirty="0" err="1">
                <a:solidFill>
                  <a:schemeClr val="tx1"/>
                </a:solidFill>
              </a:rPr>
              <a:t>reflog</a:t>
            </a:r>
            <a:r>
              <a:rPr lang="en-US" altLang="zh-TW" sz="1050" dirty="0">
                <a:solidFill>
                  <a:schemeClr val="tx1"/>
                </a:solidFill>
              </a:rPr>
              <a:t> have lifetime of </a:t>
            </a:r>
            <a:r>
              <a:rPr lang="en-US" altLang="zh-TW" sz="1050" b="1" dirty="0">
                <a:solidFill>
                  <a:srgbClr val="FF0000"/>
                </a:solidFill>
                <a:highlight>
                  <a:srgbClr val="FFFF00"/>
                </a:highlight>
              </a:rPr>
              <a:t>30 days</a:t>
            </a:r>
            <a:r>
              <a:rPr lang="en-US" altLang="zh-TW" sz="1050" b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altLang="zh-TW" sz="1050" dirty="0" err="1">
                <a:solidFill>
                  <a:schemeClr val="accent1"/>
                </a:solidFill>
                <a:latin typeface="Consolas" panose="020B0609020204030204" pitchFamily="49" charset="0"/>
              </a:rPr>
              <a:t>gc.reflogExpireUnreachable</a:t>
            </a:r>
            <a:r>
              <a:rPr lang="en-US" altLang="zh-TW" sz="105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solidFill>
                  <a:schemeClr val="tx1"/>
                </a:solidFill>
                <a:latin typeface="Consolas" panose="020B0609020204030204" pitchFamily="49" charset="0"/>
              </a:rPr>
              <a:t>in .</a:t>
            </a:r>
            <a:r>
              <a:rPr lang="en-US" altLang="zh-TW" sz="1050" dirty="0" err="1">
                <a:solidFill>
                  <a:schemeClr val="tx1"/>
                </a:solidFill>
                <a:latin typeface="Consolas" panose="020B0609020204030204" pitchFamily="49" charset="0"/>
              </a:rPr>
              <a:t>gitconfig</a:t>
            </a:r>
            <a:endParaRPr lang="en-US" altLang="zh-TW" sz="105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Google Shape;501;p25">
            <a:extLst>
              <a:ext uri="{FF2B5EF4-FFF2-40B4-BE49-F238E27FC236}">
                <a16:creationId xmlns:a16="http://schemas.microsoft.com/office/drawing/2014/main" id="{E6A4A3E7-E236-1EEF-7EE3-515023585A36}"/>
              </a:ext>
            </a:extLst>
          </p:cNvPr>
          <p:cNvSpPr/>
          <p:nvPr/>
        </p:nvSpPr>
        <p:spPr>
          <a:xfrm>
            <a:off x="562164" y="3649848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502;p25">
            <a:extLst>
              <a:ext uri="{FF2B5EF4-FFF2-40B4-BE49-F238E27FC236}">
                <a16:creationId xmlns:a16="http://schemas.microsoft.com/office/drawing/2014/main" id="{D3701A1E-8BDC-D643-FDA8-639168C6B092}"/>
              </a:ext>
            </a:extLst>
          </p:cNvPr>
          <p:cNvSpPr/>
          <p:nvPr/>
        </p:nvSpPr>
        <p:spPr>
          <a:xfrm>
            <a:off x="563897" y="3192957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03;p25">
            <a:extLst>
              <a:ext uri="{FF2B5EF4-FFF2-40B4-BE49-F238E27FC236}">
                <a16:creationId xmlns:a16="http://schemas.microsoft.com/office/drawing/2014/main" id="{1356B60C-B66B-DADD-78A0-141580E58846}"/>
              </a:ext>
            </a:extLst>
          </p:cNvPr>
          <p:cNvSpPr/>
          <p:nvPr/>
        </p:nvSpPr>
        <p:spPr>
          <a:xfrm>
            <a:off x="1064459" y="2736651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Google Shape;504;p25">
            <a:extLst>
              <a:ext uri="{FF2B5EF4-FFF2-40B4-BE49-F238E27FC236}">
                <a16:creationId xmlns:a16="http://schemas.microsoft.com/office/drawing/2014/main" id="{51810570-31EA-A5F8-F425-69A3D23B3508}"/>
              </a:ext>
            </a:extLst>
          </p:cNvPr>
          <p:cNvCxnSpPr>
            <a:stCxn id="3" idx="0"/>
            <a:endCxn id="4" idx="4"/>
          </p:cNvCxnSpPr>
          <p:nvPr/>
        </p:nvCxnSpPr>
        <p:spPr>
          <a:xfrm rot="10800000" flipH="1">
            <a:off x="680186" y="3429048"/>
            <a:ext cx="1800" cy="2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" name="Google Shape;505;p25">
            <a:extLst>
              <a:ext uri="{FF2B5EF4-FFF2-40B4-BE49-F238E27FC236}">
                <a16:creationId xmlns:a16="http://schemas.microsoft.com/office/drawing/2014/main" id="{53AFF72D-2EB2-D5EA-7329-A0454F321562}"/>
              </a:ext>
            </a:extLst>
          </p:cNvPr>
          <p:cNvCxnSpPr>
            <a:stCxn id="4" idx="7"/>
            <a:endCxn id="5" idx="3"/>
          </p:cNvCxnSpPr>
          <p:nvPr/>
        </p:nvCxnSpPr>
        <p:spPr>
          <a:xfrm rot="10800000" flipH="1">
            <a:off x="765372" y="2938025"/>
            <a:ext cx="333600" cy="28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Google Shape;507;p25">
            <a:extLst>
              <a:ext uri="{FF2B5EF4-FFF2-40B4-BE49-F238E27FC236}">
                <a16:creationId xmlns:a16="http://schemas.microsoft.com/office/drawing/2014/main" id="{ED453DE7-4D52-FB30-9370-842134013B17}"/>
              </a:ext>
            </a:extLst>
          </p:cNvPr>
          <p:cNvSpPr/>
          <p:nvPr/>
        </p:nvSpPr>
        <p:spPr>
          <a:xfrm>
            <a:off x="562167" y="2736651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Google Shape;508;p25">
            <a:extLst>
              <a:ext uri="{FF2B5EF4-FFF2-40B4-BE49-F238E27FC236}">
                <a16:creationId xmlns:a16="http://schemas.microsoft.com/office/drawing/2014/main" id="{5D1671FC-FD28-08FE-1C28-3DCD4DDC833E}"/>
              </a:ext>
            </a:extLst>
          </p:cNvPr>
          <p:cNvCxnSpPr>
            <a:stCxn id="4" idx="0"/>
            <a:endCxn id="8" idx="4"/>
          </p:cNvCxnSpPr>
          <p:nvPr/>
        </p:nvCxnSpPr>
        <p:spPr>
          <a:xfrm rot="10800000">
            <a:off x="680119" y="2972757"/>
            <a:ext cx="1800" cy="22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CCED76A3-CF50-84FF-849B-A5D0E5988DE0}"/>
              </a:ext>
            </a:extLst>
          </p:cNvPr>
          <p:cNvSpPr/>
          <p:nvPr/>
        </p:nvSpPr>
        <p:spPr>
          <a:xfrm rot="16200000">
            <a:off x="316943" y="3496514"/>
            <a:ext cx="331885" cy="1012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077847F3-1398-F341-D7B3-0043F02CEC3E}"/>
              </a:ext>
            </a:extLst>
          </p:cNvPr>
          <p:cNvSpPr/>
          <p:nvPr/>
        </p:nvSpPr>
        <p:spPr>
          <a:xfrm rot="19059562">
            <a:off x="856918" y="3123423"/>
            <a:ext cx="331885" cy="1012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1B6F7FA-4125-0009-CFC7-5DA7D146ECFC}"/>
              </a:ext>
            </a:extLst>
          </p:cNvPr>
          <p:cNvSpPr/>
          <p:nvPr/>
        </p:nvSpPr>
        <p:spPr>
          <a:xfrm rot="8325400">
            <a:off x="729270" y="2922075"/>
            <a:ext cx="331885" cy="1012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3A2922E1-5229-AB7D-939B-14056DF7C36C}"/>
              </a:ext>
            </a:extLst>
          </p:cNvPr>
          <p:cNvSpPr/>
          <p:nvPr/>
        </p:nvSpPr>
        <p:spPr>
          <a:xfrm rot="16200000">
            <a:off x="321053" y="2964022"/>
            <a:ext cx="331885" cy="101287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Google Shape;509;p25">
            <a:extLst>
              <a:ext uri="{FF2B5EF4-FFF2-40B4-BE49-F238E27FC236}">
                <a16:creationId xmlns:a16="http://schemas.microsoft.com/office/drawing/2014/main" id="{4E8A6804-6796-81A1-64DB-A463EF22AEA2}"/>
              </a:ext>
            </a:extLst>
          </p:cNvPr>
          <p:cNvCxnSpPr>
            <a:cxnSpLocks/>
            <a:stCxn id="16" idx="2"/>
            <a:endCxn id="8" idx="1"/>
          </p:cNvCxnSpPr>
          <p:nvPr/>
        </p:nvCxnSpPr>
        <p:spPr>
          <a:xfrm>
            <a:off x="344100" y="2643469"/>
            <a:ext cx="252635" cy="12775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510;p25">
            <a:extLst>
              <a:ext uri="{FF2B5EF4-FFF2-40B4-BE49-F238E27FC236}">
                <a16:creationId xmlns:a16="http://schemas.microsoft.com/office/drawing/2014/main" id="{60B99AA5-B6F9-82D1-A459-69CBFBAB5137}"/>
              </a:ext>
            </a:extLst>
          </p:cNvPr>
          <p:cNvSpPr txBox="1"/>
          <p:nvPr/>
        </p:nvSpPr>
        <p:spPr>
          <a:xfrm>
            <a:off x="112182" y="2489581"/>
            <a:ext cx="463836" cy="153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altLang="zh-TW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sz="1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Git Remote Control &amp; </a:t>
            </a:r>
            <a:r>
              <a:rPr lang="en-US" altLang="zh-TW" dirty="0"/>
              <a:t>Local Repo co-work</a:t>
            </a:r>
            <a:endParaRPr dirty="0"/>
          </a:p>
        </p:txBody>
      </p:sp>
      <p:sp>
        <p:nvSpPr>
          <p:cNvPr id="695" name="Google Shape;695;p30"/>
          <p:cNvSpPr txBox="1">
            <a:spLocks noGrp="1"/>
          </p:cNvSpPr>
          <p:nvPr>
            <p:ph idx="1"/>
          </p:nvPr>
        </p:nvSpPr>
        <p:spPr>
          <a:xfrm>
            <a:off x="457199" y="1593583"/>
            <a:ext cx="8679480" cy="485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/>
              <a:t>Collaborative Development – developed with multiple developers</a:t>
            </a:r>
            <a:endParaRPr sz="18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Each developer owns a local repository.</a:t>
            </a:r>
            <a:endParaRPr sz="16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/>
              <a:t>All developers’ local repositories </a:t>
            </a:r>
            <a:r>
              <a:rPr lang="en-US" sz="1600" b="1" dirty="0"/>
              <a:t>synchronize with a remote repository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1600" dirty="0">
                <a:highlight>
                  <a:srgbClr val="FFFF00"/>
                </a:highlight>
                <a:sym typeface="Consolas"/>
              </a:rPr>
              <a:t>Even other’s local repo can be the remote </a:t>
            </a: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</a:pPr>
            <a:endParaRPr lang="en-US" sz="1800" dirty="0">
              <a:sym typeface="Consolas"/>
            </a:endParaRPr>
          </a:p>
          <a:p>
            <a:pPr marL="342900" indent="-342900"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1800" dirty="0">
                <a:sym typeface="Consolas"/>
              </a:rPr>
              <a:t>Local repo coworking</a:t>
            </a:r>
            <a:endParaRPr lang="en-US"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/>
          </a:p>
        </p:txBody>
      </p:sp>
      <p:sp>
        <p:nvSpPr>
          <p:cNvPr id="51" name="Google Shape;479;p25">
            <a:extLst>
              <a:ext uri="{FF2B5EF4-FFF2-40B4-BE49-F238E27FC236}">
                <a16:creationId xmlns:a16="http://schemas.microsoft.com/office/drawing/2014/main" id="{A610DE47-978C-5BB1-2B8C-2F9EA5E1EF03}"/>
              </a:ext>
            </a:extLst>
          </p:cNvPr>
          <p:cNvSpPr txBox="1"/>
          <p:nvPr/>
        </p:nvSpPr>
        <p:spPr>
          <a:xfrm>
            <a:off x="510989" y="3481613"/>
            <a:ext cx="2577507" cy="553957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(currently on feature1)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fetch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wjun_repo</a:t>
            </a:r>
            <a:endParaRPr lang="en-US"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sz="1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git branch –u </a:t>
            </a:r>
            <a:r>
              <a:rPr lang="en-US" altLang="zh-TW" sz="10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wjun_repo</a:t>
            </a:r>
            <a:r>
              <a:rPr lang="en-US" altLang="zh-TW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/feature1</a:t>
            </a:r>
          </a:p>
        </p:txBody>
      </p:sp>
      <p:sp>
        <p:nvSpPr>
          <p:cNvPr id="53" name="Google Shape;477;p25">
            <a:extLst>
              <a:ext uri="{FF2B5EF4-FFF2-40B4-BE49-F238E27FC236}">
                <a16:creationId xmlns:a16="http://schemas.microsoft.com/office/drawing/2014/main" id="{67211FE9-21A1-AEA9-E575-214E66D0357A}"/>
              </a:ext>
            </a:extLst>
          </p:cNvPr>
          <p:cNvSpPr/>
          <p:nvPr/>
        </p:nvSpPr>
        <p:spPr>
          <a:xfrm rot="1717470">
            <a:off x="1831290" y="5638431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479;p25">
            <a:extLst>
              <a:ext uri="{FF2B5EF4-FFF2-40B4-BE49-F238E27FC236}">
                <a16:creationId xmlns:a16="http://schemas.microsoft.com/office/drawing/2014/main" id="{2D451B09-A57C-7646-2F80-B4859ED502F0}"/>
              </a:ext>
            </a:extLst>
          </p:cNvPr>
          <p:cNvSpPr txBox="1"/>
          <p:nvPr/>
        </p:nvSpPr>
        <p:spPr>
          <a:xfrm>
            <a:off x="715876" y="6176497"/>
            <a:ext cx="1805963" cy="40006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(currently on feature1)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pull </a:t>
            </a:r>
            <a:endParaRPr lang="en-US" altLang="zh-TW"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26" name="圖片 725">
            <a:extLst>
              <a:ext uri="{FF2B5EF4-FFF2-40B4-BE49-F238E27FC236}">
                <a16:creationId xmlns:a16="http://schemas.microsoft.com/office/drawing/2014/main" id="{399ACFE1-9C5A-67CE-D7D7-33B8DEFE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441" y="2530334"/>
            <a:ext cx="2548238" cy="3306909"/>
          </a:xfrm>
          <a:prstGeom prst="rect">
            <a:avLst/>
          </a:prstGeom>
        </p:spPr>
      </p:pic>
      <p:sp>
        <p:nvSpPr>
          <p:cNvPr id="727" name="Google Shape;479;p25">
            <a:extLst>
              <a:ext uri="{FF2B5EF4-FFF2-40B4-BE49-F238E27FC236}">
                <a16:creationId xmlns:a16="http://schemas.microsoft.com/office/drawing/2014/main" id="{8783BE95-214E-7A93-33D1-6FBBDB9E9177}"/>
              </a:ext>
            </a:extLst>
          </p:cNvPr>
          <p:cNvSpPr txBox="1"/>
          <p:nvPr/>
        </p:nvSpPr>
        <p:spPr>
          <a:xfrm>
            <a:off x="3560897" y="5976462"/>
            <a:ext cx="1805963" cy="400069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(currently on feature1)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 git commit –am “ccc”</a:t>
            </a:r>
            <a:endParaRPr lang="en-US" altLang="zh-TW" sz="10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8" name="Google Shape;477;p25">
            <a:extLst>
              <a:ext uri="{FF2B5EF4-FFF2-40B4-BE49-F238E27FC236}">
                <a16:creationId xmlns:a16="http://schemas.microsoft.com/office/drawing/2014/main" id="{C9085529-BAF7-C4C7-DBF2-2778BF3BD478}"/>
              </a:ext>
            </a:extLst>
          </p:cNvPr>
          <p:cNvSpPr/>
          <p:nvPr/>
        </p:nvSpPr>
        <p:spPr>
          <a:xfrm rot="19220124">
            <a:off x="4041600" y="5414577"/>
            <a:ext cx="327205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477;p25">
            <a:extLst>
              <a:ext uri="{FF2B5EF4-FFF2-40B4-BE49-F238E27FC236}">
                <a16:creationId xmlns:a16="http://schemas.microsoft.com/office/drawing/2014/main" id="{07EE1326-C590-3DC9-4FBE-5BD8483934A6}"/>
              </a:ext>
            </a:extLst>
          </p:cNvPr>
          <p:cNvSpPr/>
          <p:nvPr/>
        </p:nvSpPr>
        <p:spPr>
          <a:xfrm rot="11729686">
            <a:off x="3459391" y="4017514"/>
            <a:ext cx="889776" cy="50041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479;p25">
            <a:extLst>
              <a:ext uri="{FF2B5EF4-FFF2-40B4-BE49-F238E27FC236}">
                <a16:creationId xmlns:a16="http://schemas.microsoft.com/office/drawing/2014/main" id="{1ED4DD4D-0549-D003-1471-3F33C51A5E78}"/>
              </a:ext>
            </a:extLst>
          </p:cNvPr>
          <p:cNvSpPr txBox="1"/>
          <p:nvPr/>
        </p:nvSpPr>
        <p:spPr>
          <a:xfrm>
            <a:off x="3333821" y="3598657"/>
            <a:ext cx="2784203" cy="246181"/>
          </a:xfrm>
          <a:prstGeom prst="rect">
            <a:avLst/>
          </a:prstGeom>
          <a:solidFill>
            <a:srgbClr val="DDD9C3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938953"/>
                </a:solidFill>
                <a:latin typeface="Consolas"/>
                <a:ea typeface="Consolas"/>
                <a:cs typeface="Consolas"/>
                <a:sym typeface="Consolas"/>
              </a:rPr>
              <a:t>(on other’s repo, do the same steps)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2" name="圖片 731">
            <a:extLst>
              <a:ext uri="{FF2B5EF4-FFF2-40B4-BE49-F238E27FC236}">
                <a16:creationId xmlns:a16="http://schemas.microsoft.com/office/drawing/2014/main" id="{5D24EB26-AFFB-42F8-D0B1-1BEDC02B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158" y="3950350"/>
            <a:ext cx="1727416" cy="19835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</p:pic>
      <p:pic>
        <p:nvPicPr>
          <p:cNvPr id="733" name="圖片 732">
            <a:extLst>
              <a:ext uri="{FF2B5EF4-FFF2-40B4-BE49-F238E27FC236}">
                <a16:creationId xmlns:a16="http://schemas.microsoft.com/office/drawing/2014/main" id="{5E623C23-2559-8DE6-27E0-4975ECC4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44" y="4837303"/>
            <a:ext cx="1771011" cy="1999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</p:pic>
      <p:pic>
        <p:nvPicPr>
          <p:cNvPr id="734" name="圖片 733">
            <a:extLst>
              <a:ext uri="{FF2B5EF4-FFF2-40B4-BE49-F238E27FC236}">
                <a16:creationId xmlns:a16="http://schemas.microsoft.com/office/drawing/2014/main" id="{4FC1EC0A-A235-66B0-4520-27C84E99CD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4052569"/>
            <a:ext cx="1749214" cy="1999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1" name="Google Shape;7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0673" y="1585263"/>
            <a:ext cx="3906975" cy="5272737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Git Branching Development</a:t>
            </a:r>
            <a:endParaRPr dirty="0"/>
          </a:p>
        </p:txBody>
      </p:sp>
      <p:sp>
        <p:nvSpPr>
          <p:cNvPr id="738" name="Google Shape;738;p32"/>
          <p:cNvSpPr/>
          <p:nvPr/>
        </p:nvSpPr>
        <p:spPr>
          <a:xfrm>
            <a:off x="84667" y="5964384"/>
            <a:ext cx="4064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http://nvie.com/posts/a-successful-git-branching-model/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6F06-C8B7-4E6A-77EF-277C9994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Guideline and Principle for </a:t>
            </a:r>
            <a:r>
              <a:rPr lang="en-US" altLang="zh-TW" sz="3200" dirty="0" err="1"/>
              <a:t>AnDLA</a:t>
            </a:r>
            <a:r>
              <a:rPr lang="en-US" altLang="zh-TW" sz="3200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01C60-4807-45F3-77CD-B82A93DA9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92836" cy="487680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Do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隨時隨地自由且</a:t>
            </a:r>
            <a:r>
              <a:rPr lang="en-US" altLang="zh-TW" sz="1800" dirty="0"/>
              <a:t>”</a:t>
            </a:r>
            <a:r>
              <a:rPr lang="zh-TW" altLang="en-US" sz="1800" dirty="0"/>
              <a:t>盡量</a:t>
            </a:r>
            <a:r>
              <a:rPr lang="en-US" altLang="zh-TW" sz="1800" dirty="0"/>
              <a:t>”commit</a:t>
            </a:r>
            <a:r>
              <a:rPr lang="zh-TW" altLang="en-US" sz="1800" dirty="0"/>
              <a:t>，將</a:t>
            </a:r>
            <a:r>
              <a:rPr lang="en-US" altLang="zh-TW" sz="1800" dirty="0"/>
              <a:t>commit</a:t>
            </a:r>
            <a:r>
              <a:rPr lang="zh-TW" altLang="en-US" sz="1800" dirty="0"/>
              <a:t>視為</a:t>
            </a:r>
            <a:r>
              <a:rPr lang="en-US" altLang="zh-TW" sz="1800" dirty="0" err="1"/>
              <a:t>ctrl+s</a:t>
            </a:r>
            <a:r>
              <a:rPr lang="zh-TW" altLang="en-US" sz="1800" dirty="0"/>
              <a:t>，維持</a:t>
            </a:r>
            <a:r>
              <a:rPr lang="en-US" altLang="zh-TW" sz="1800" dirty="0"/>
              <a:t>working tree clean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隨時隨地使用</a:t>
            </a:r>
            <a:r>
              <a:rPr lang="en-US" altLang="zh-TW" sz="1800" dirty="0"/>
              <a:t>feature branch</a:t>
            </a:r>
            <a:r>
              <a:rPr lang="zh-TW" altLang="en-US" sz="1800" dirty="0"/>
              <a:t>開發</a:t>
            </a:r>
            <a:endParaRPr lang="en-US" altLang="zh-TW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移動</a:t>
            </a:r>
            <a:r>
              <a:rPr lang="en-US" altLang="zh-TW" sz="1800" dirty="0"/>
              <a:t>branch</a:t>
            </a:r>
            <a:r>
              <a:rPr lang="zh-TW" altLang="en-US" sz="1800" dirty="0"/>
              <a:t>多利用</a:t>
            </a:r>
            <a:r>
              <a:rPr lang="en-US" altLang="zh-TW" sz="1800" dirty="0"/>
              <a:t>git reset --hard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1800" dirty="0"/>
              <a:t>多利用</a:t>
            </a:r>
            <a:r>
              <a:rPr lang="en-US" altLang="zh-TW" sz="1800" dirty="0"/>
              <a:t>local repository coworking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1800" dirty="0"/>
              <a:t>Always pull --rebase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TW" sz="1400" dirty="0"/>
              <a:t>Or set (.</a:t>
            </a:r>
            <a:r>
              <a:rPr lang="en-US" altLang="zh-TW" sz="1400" dirty="0" err="1"/>
              <a:t>gitconfig</a:t>
            </a:r>
            <a:r>
              <a:rPr lang="en-US" altLang="zh-TW" sz="1400" dirty="0"/>
              <a:t>) </a:t>
            </a:r>
            <a:r>
              <a:rPr lang="en-US" altLang="zh-TW" sz="1400" dirty="0" err="1"/>
              <a:t>pull.rebase</a:t>
            </a:r>
            <a:r>
              <a:rPr lang="en-US" altLang="zh-TW" sz="1400" dirty="0"/>
              <a:t>=true </a:t>
            </a:r>
          </a:p>
          <a:p>
            <a:r>
              <a:rPr lang="en-US" altLang="zh-TW" sz="2000" dirty="0"/>
              <a:t>Don’t</a:t>
            </a:r>
          </a:p>
          <a:p>
            <a:pPr lvl="1">
              <a:buFont typeface="Arial" panose="020B0604020202020204" pitchFamily="34" charset="0"/>
              <a:buChar char="Χ"/>
            </a:pPr>
            <a:r>
              <a:rPr lang="zh-TW" altLang="en-US" sz="1800" dirty="0"/>
              <a:t>保持長時間</a:t>
            </a:r>
            <a:r>
              <a:rPr lang="en-US" altLang="zh-TW" sz="1800" dirty="0"/>
              <a:t>uncommit changes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TW" altLang="en-US" sz="1400" dirty="0"/>
              <a:t>建議下班前</a:t>
            </a:r>
            <a:r>
              <a:rPr lang="en-US" altLang="zh-TW" sz="1400" dirty="0"/>
              <a:t>commit</a:t>
            </a:r>
            <a:r>
              <a:rPr lang="zh-TW" altLang="en-US" sz="1400" dirty="0"/>
              <a:t> 所有</a:t>
            </a:r>
            <a:r>
              <a:rPr lang="en-US" altLang="zh-TW" sz="1400" dirty="0"/>
              <a:t> changes</a:t>
            </a:r>
            <a:r>
              <a:rPr lang="zh-TW" altLang="en-US" sz="1400" dirty="0"/>
              <a:t> </a:t>
            </a:r>
            <a:r>
              <a:rPr lang="en-US" altLang="zh-TW" sz="1400" dirty="0"/>
              <a:t>on</a:t>
            </a:r>
            <a:r>
              <a:rPr lang="zh-TW" altLang="en-US" sz="1400" dirty="0"/>
              <a:t>自己的</a:t>
            </a:r>
            <a:r>
              <a:rPr lang="en-US" altLang="zh-TW" sz="1400" dirty="0"/>
              <a:t>branch</a:t>
            </a:r>
            <a:r>
              <a:rPr lang="zh-TW" altLang="en-US" sz="1400" dirty="0"/>
              <a:t>，防止改動遺失</a:t>
            </a:r>
            <a:endParaRPr lang="en-US" altLang="zh-TW" sz="1400" dirty="0"/>
          </a:p>
          <a:p>
            <a:pPr lvl="1">
              <a:buFont typeface="Arial" panose="020B0604020202020204" pitchFamily="34" charset="0"/>
              <a:buChar char="Χ"/>
            </a:pPr>
            <a:r>
              <a:rPr lang="en-US" altLang="zh-TW" sz="1800" dirty="0"/>
              <a:t>commit unnecessary “data pattern” or “log file” </a:t>
            </a:r>
          </a:p>
          <a:p>
            <a:pPr lvl="1">
              <a:buFont typeface="Arial" panose="020B0604020202020204" pitchFamily="34" charset="0"/>
              <a:buChar char="Χ"/>
            </a:pPr>
            <a:r>
              <a:rPr lang="zh-TW" altLang="en-US" sz="1800" dirty="0"/>
              <a:t>使用名稱區別版號</a:t>
            </a:r>
            <a:endParaRPr lang="en-US" altLang="zh-TW" sz="1800" dirty="0"/>
          </a:p>
          <a:p>
            <a:pPr lvl="1">
              <a:buFont typeface="Arial" panose="020B0604020202020204" pitchFamily="34" charset="0"/>
              <a:buChar char="Χ"/>
            </a:pPr>
            <a:r>
              <a:rPr lang="en-US" altLang="zh-TW" sz="1800" dirty="0"/>
              <a:t>push feature branch</a:t>
            </a:r>
          </a:p>
          <a:p>
            <a:pPr lvl="1">
              <a:buFont typeface="Arial" panose="020B0604020202020204" pitchFamily="34" charset="0"/>
              <a:buChar char="Χ"/>
            </a:pPr>
            <a:r>
              <a:rPr lang="en-US" altLang="zh-TW" sz="1800" dirty="0"/>
              <a:t>push main branch w/o check</a:t>
            </a:r>
          </a:p>
        </p:txBody>
      </p:sp>
    </p:spTree>
    <p:extLst>
      <p:ext uri="{BB962C8B-B14F-4D97-AF65-F5344CB8AC3E}">
        <p14:creationId xmlns:p14="http://schemas.microsoft.com/office/powerpoint/2010/main" val="407645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6F06-C8B7-4E6A-77EF-277C9994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Guideline and Principle for </a:t>
            </a:r>
            <a:r>
              <a:rPr lang="en-US" altLang="zh-TW" sz="3200" dirty="0" err="1"/>
              <a:t>AnDLA</a:t>
            </a:r>
            <a:r>
              <a:rPr lang="en-US" altLang="zh-TW" sz="3200" dirty="0"/>
              <a:t> Project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701C60-4807-45F3-77CD-B82A93DA9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Principle</a:t>
            </a:r>
          </a:p>
          <a:p>
            <a:pPr lvl="1"/>
            <a:r>
              <a:rPr lang="en-US" altLang="zh-TW" sz="1800" dirty="0"/>
              <a:t>Push</a:t>
            </a:r>
            <a:r>
              <a:rPr lang="zh-TW" altLang="en-US" sz="1800" dirty="0"/>
              <a:t> </a:t>
            </a:r>
            <a:r>
              <a:rPr lang="en-US" altLang="zh-TW" sz="1800" dirty="0"/>
              <a:t>develop</a:t>
            </a:r>
            <a:r>
              <a:rPr lang="zh-TW" altLang="en-US" sz="1800" dirty="0"/>
              <a:t>前需要</a:t>
            </a:r>
            <a:r>
              <a:rPr lang="en-US" altLang="zh-TW" sz="1800" dirty="0"/>
              <a:t>Pass ST Test</a:t>
            </a:r>
            <a:r>
              <a:rPr lang="zh-TW" altLang="en-US" sz="1800" dirty="0"/>
              <a:t> </a:t>
            </a:r>
            <a:r>
              <a:rPr lang="en-US" altLang="zh-TW" sz="1800" dirty="0"/>
              <a:t>(need discussion)</a:t>
            </a:r>
          </a:p>
          <a:p>
            <a:pPr lvl="1"/>
            <a:r>
              <a:rPr lang="en-US" altLang="zh-TW" sz="1800" dirty="0"/>
              <a:t>Push master</a:t>
            </a:r>
            <a:r>
              <a:rPr lang="zh-TW" altLang="en-US" sz="1800" dirty="0"/>
              <a:t>前必須提前</a:t>
            </a:r>
            <a:r>
              <a:rPr lang="en-US" altLang="zh-TW" sz="1800" dirty="0"/>
              <a:t>mail</a:t>
            </a:r>
            <a:r>
              <a:rPr lang="zh-TW" altLang="en-US" sz="1800" dirty="0"/>
              <a:t>告知所有人，且</a:t>
            </a:r>
            <a:r>
              <a:rPr lang="en-US" altLang="zh-TW" sz="1800" dirty="0"/>
              <a:t>Jason</a:t>
            </a:r>
            <a:r>
              <a:rPr lang="zh-TW" altLang="en-US" sz="1800" dirty="0"/>
              <a:t>同意後才能</a:t>
            </a:r>
            <a:r>
              <a:rPr lang="en-US" altLang="zh-TW" sz="1800" dirty="0"/>
              <a:t>push</a:t>
            </a:r>
          </a:p>
          <a:p>
            <a:pPr lvl="1"/>
            <a:r>
              <a:rPr lang="en-US" altLang="zh-TW" sz="1800" dirty="0"/>
              <a:t>master</a:t>
            </a:r>
            <a:r>
              <a:rPr lang="zh-TW" altLang="en-US" sz="1800" dirty="0"/>
              <a:t> </a:t>
            </a:r>
            <a:r>
              <a:rPr lang="en-US" altLang="zh-TW" sz="1800" dirty="0"/>
              <a:t>commit</a:t>
            </a:r>
            <a:r>
              <a:rPr lang="zh-TW" altLang="en-US" sz="1800" dirty="0"/>
              <a:t>必須從</a:t>
            </a:r>
            <a:r>
              <a:rPr lang="en-US" altLang="zh-TW" sz="1800" dirty="0"/>
              <a:t>develop or release branch merge</a:t>
            </a:r>
            <a:r>
              <a:rPr lang="zh-TW" altLang="en-US" sz="1800" dirty="0"/>
              <a:t>而來</a:t>
            </a:r>
            <a:endParaRPr lang="en-US" altLang="zh-TW" sz="1800" dirty="0"/>
          </a:p>
          <a:p>
            <a:pPr lvl="1"/>
            <a:r>
              <a:rPr lang="zh-TW" altLang="en-US" sz="1800" dirty="0"/>
              <a:t>只有</a:t>
            </a:r>
            <a:r>
              <a:rPr lang="en-US" altLang="zh-TW" sz="1800" dirty="0"/>
              <a:t>develop/master</a:t>
            </a:r>
            <a:r>
              <a:rPr lang="zh-TW" altLang="en-US" sz="1800" dirty="0"/>
              <a:t> 需要使用到</a:t>
            </a:r>
            <a:r>
              <a:rPr lang="en-US" altLang="zh-TW" sz="1800" dirty="0"/>
              <a:t>push</a:t>
            </a:r>
            <a:r>
              <a:rPr lang="zh-TW" altLang="en-US" sz="1800" dirty="0"/>
              <a:t>，</a:t>
            </a:r>
            <a:r>
              <a:rPr lang="en-US" altLang="zh-TW" sz="1800" dirty="0"/>
              <a:t>feature branch</a:t>
            </a:r>
            <a:r>
              <a:rPr lang="zh-TW" altLang="en-US" sz="1800" dirty="0"/>
              <a:t>請使用</a:t>
            </a:r>
            <a:r>
              <a:rPr lang="en-US" altLang="zh-TW" sz="1800" dirty="0"/>
              <a:t>local repo coworking</a:t>
            </a:r>
          </a:p>
          <a:p>
            <a:pPr lvl="1"/>
            <a:r>
              <a:rPr lang="en-US" altLang="zh-TW" sz="1800" dirty="0"/>
              <a:t>merge</a:t>
            </a:r>
            <a:r>
              <a:rPr lang="zh-TW" altLang="en-US" sz="1800" dirty="0"/>
              <a:t>回</a:t>
            </a:r>
            <a:r>
              <a:rPr lang="en-US" altLang="zh-TW" sz="1800" dirty="0"/>
              <a:t>develop</a:t>
            </a:r>
            <a:r>
              <a:rPr lang="zh-TW" altLang="en-US" sz="1800" dirty="0"/>
              <a:t>時，必須成半月形，</a:t>
            </a:r>
            <a:r>
              <a:rPr lang="en-US" altLang="zh-TW" sz="1800" dirty="0"/>
              <a:t>parent1 </a:t>
            </a:r>
            <a:r>
              <a:rPr lang="zh-TW" altLang="en-US" sz="1800" dirty="0"/>
              <a:t>線上必須無其他</a:t>
            </a:r>
            <a:r>
              <a:rPr lang="en-US" altLang="zh-TW" sz="1800" dirty="0"/>
              <a:t>commit</a:t>
            </a:r>
          </a:p>
          <a:p>
            <a:pPr lvl="2"/>
            <a:r>
              <a:rPr lang="en-US" altLang="zh-TW" sz="1600" dirty="0"/>
              <a:t>pull --rebase</a:t>
            </a:r>
            <a:r>
              <a:rPr lang="zh-TW" altLang="en-US" sz="1600" dirty="0"/>
              <a:t>後再</a:t>
            </a:r>
            <a:r>
              <a:rPr lang="en-US" altLang="zh-TW" sz="1600" dirty="0"/>
              <a:t>merge</a:t>
            </a:r>
            <a:r>
              <a:rPr lang="zh-TW" altLang="en-US" sz="1600" dirty="0"/>
              <a:t> </a:t>
            </a:r>
            <a:r>
              <a:rPr lang="en-US" altLang="zh-TW" sz="1600" dirty="0"/>
              <a:t>non-fast-forward</a:t>
            </a:r>
          </a:p>
          <a:p>
            <a:pPr lvl="1"/>
            <a:endParaRPr lang="en-US" altLang="zh-TW" sz="1800" dirty="0"/>
          </a:p>
        </p:txBody>
      </p:sp>
      <p:sp>
        <p:nvSpPr>
          <p:cNvPr id="4" name="Google Shape;533;p26">
            <a:extLst>
              <a:ext uri="{FF2B5EF4-FFF2-40B4-BE49-F238E27FC236}">
                <a16:creationId xmlns:a16="http://schemas.microsoft.com/office/drawing/2014/main" id="{6A0E5A46-F57E-B7E1-BD3E-C079D89DF6F4}"/>
              </a:ext>
            </a:extLst>
          </p:cNvPr>
          <p:cNvSpPr txBox="1"/>
          <p:nvPr/>
        </p:nvSpPr>
        <p:spPr>
          <a:xfrm>
            <a:off x="6747983" y="4230272"/>
            <a:ext cx="539177" cy="138499"/>
          </a:xfrm>
          <a:prstGeom prst="rect">
            <a:avLst/>
          </a:prstGeom>
          <a:solidFill>
            <a:srgbClr val="F2DADA"/>
          </a:solidFill>
          <a:ln w="9525" cap="flat" cmpd="sng">
            <a:solidFill>
              <a:srgbClr val="6324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feature1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34;p26">
            <a:extLst>
              <a:ext uri="{FF2B5EF4-FFF2-40B4-BE49-F238E27FC236}">
                <a16:creationId xmlns:a16="http://schemas.microsoft.com/office/drawing/2014/main" id="{D8AD65AA-F1C9-F16B-BA7C-369DBADB2DB8}"/>
              </a:ext>
            </a:extLst>
          </p:cNvPr>
          <p:cNvSpPr/>
          <p:nvPr/>
        </p:nvSpPr>
        <p:spPr>
          <a:xfrm>
            <a:off x="6353617" y="5596669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35;p26">
            <a:extLst>
              <a:ext uri="{FF2B5EF4-FFF2-40B4-BE49-F238E27FC236}">
                <a16:creationId xmlns:a16="http://schemas.microsoft.com/office/drawing/2014/main" id="{C5ABCB58-323B-9B67-8D0E-E820093B1DC1}"/>
              </a:ext>
            </a:extLst>
          </p:cNvPr>
          <p:cNvSpPr/>
          <p:nvPr/>
        </p:nvSpPr>
        <p:spPr>
          <a:xfrm>
            <a:off x="6355350" y="5139778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36;p26">
            <a:extLst>
              <a:ext uri="{FF2B5EF4-FFF2-40B4-BE49-F238E27FC236}">
                <a16:creationId xmlns:a16="http://schemas.microsoft.com/office/drawing/2014/main" id="{1C74832A-B4B5-2256-3314-93F1AA1A8D1D}"/>
              </a:ext>
            </a:extLst>
          </p:cNvPr>
          <p:cNvSpPr/>
          <p:nvPr/>
        </p:nvSpPr>
        <p:spPr>
          <a:xfrm>
            <a:off x="6740841" y="4911656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537;p26">
            <a:extLst>
              <a:ext uri="{FF2B5EF4-FFF2-40B4-BE49-F238E27FC236}">
                <a16:creationId xmlns:a16="http://schemas.microsoft.com/office/drawing/2014/main" id="{965EF3CD-BE5F-E0EA-2918-6E2597F29596}"/>
              </a:ext>
            </a:extLst>
          </p:cNvPr>
          <p:cNvCxnSpPr>
            <a:stCxn id="5" idx="0"/>
            <a:endCxn id="6" idx="4"/>
          </p:cNvCxnSpPr>
          <p:nvPr/>
        </p:nvCxnSpPr>
        <p:spPr>
          <a:xfrm rot="10800000" flipH="1">
            <a:off x="6471639" y="5375869"/>
            <a:ext cx="1800" cy="220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" name="Google Shape;538;p26">
            <a:extLst>
              <a:ext uri="{FF2B5EF4-FFF2-40B4-BE49-F238E27FC236}">
                <a16:creationId xmlns:a16="http://schemas.microsoft.com/office/drawing/2014/main" id="{ADF0C3BF-C542-C4B0-0F24-313783FAFEC3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6556825" y="5113131"/>
            <a:ext cx="218584" cy="61215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539;p26">
            <a:extLst>
              <a:ext uri="{FF2B5EF4-FFF2-40B4-BE49-F238E27FC236}">
                <a16:creationId xmlns:a16="http://schemas.microsoft.com/office/drawing/2014/main" id="{0CAB8B6C-8888-7286-9DB0-CC1D42F8776C}"/>
              </a:ext>
            </a:extLst>
          </p:cNvPr>
          <p:cNvCxnSpPr>
            <a:stCxn id="4" idx="2"/>
            <a:endCxn id="12" idx="0"/>
          </p:cNvCxnSpPr>
          <p:nvPr/>
        </p:nvCxnSpPr>
        <p:spPr>
          <a:xfrm flipH="1">
            <a:off x="6858862" y="4368771"/>
            <a:ext cx="158710" cy="68926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543;p26">
            <a:extLst>
              <a:ext uri="{FF2B5EF4-FFF2-40B4-BE49-F238E27FC236}">
                <a16:creationId xmlns:a16="http://schemas.microsoft.com/office/drawing/2014/main" id="{7D4C4603-43B3-6D1D-861A-36F4B8D860FF}"/>
              </a:ext>
            </a:extLst>
          </p:cNvPr>
          <p:cNvCxnSpPr>
            <a:stCxn id="14" idx="2"/>
            <a:endCxn id="15" idx="1"/>
          </p:cNvCxnSpPr>
          <p:nvPr/>
        </p:nvCxnSpPr>
        <p:spPr>
          <a:xfrm>
            <a:off x="6276947" y="4154944"/>
            <a:ext cx="111241" cy="81278"/>
          </a:xfrm>
          <a:prstGeom prst="straightConnector1">
            <a:avLst/>
          </a:prstGeom>
          <a:noFill/>
          <a:ln w="12700" cap="flat" cmpd="sng">
            <a:solidFill>
              <a:schemeClr val="bg2">
                <a:lumMod val="50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540;p26">
            <a:extLst>
              <a:ext uri="{FF2B5EF4-FFF2-40B4-BE49-F238E27FC236}">
                <a16:creationId xmlns:a16="http://schemas.microsoft.com/office/drawing/2014/main" id="{408BC2C8-B343-AA2B-6BBF-86B7C4E74509}"/>
              </a:ext>
            </a:extLst>
          </p:cNvPr>
          <p:cNvSpPr/>
          <p:nvPr/>
        </p:nvSpPr>
        <p:spPr>
          <a:xfrm>
            <a:off x="6740840" y="4437697"/>
            <a:ext cx="236043" cy="236043"/>
          </a:xfrm>
          <a:prstGeom prst="ellipse">
            <a:avLst/>
          </a:prstGeom>
          <a:solidFill>
            <a:srgbClr val="FABF8E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546;p26">
            <a:extLst>
              <a:ext uri="{FF2B5EF4-FFF2-40B4-BE49-F238E27FC236}">
                <a16:creationId xmlns:a16="http://schemas.microsoft.com/office/drawing/2014/main" id="{F2FDB34B-DDD8-2F3E-2233-942E0E3C418D}"/>
              </a:ext>
            </a:extLst>
          </p:cNvPr>
          <p:cNvCxnSpPr>
            <a:stCxn id="7" idx="0"/>
            <a:endCxn id="12" idx="4"/>
          </p:cNvCxnSpPr>
          <p:nvPr/>
        </p:nvCxnSpPr>
        <p:spPr>
          <a:xfrm flipH="1" flipV="1">
            <a:off x="6858862" y="4673740"/>
            <a:ext cx="1" cy="23791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" name="Google Shape;544;p26">
            <a:extLst>
              <a:ext uri="{FF2B5EF4-FFF2-40B4-BE49-F238E27FC236}">
                <a16:creationId xmlns:a16="http://schemas.microsoft.com/office/drawing/2014/main" id="{3B7254BF-6540-2564-DCFC-DD9B31F2512E}"/>
              </a:ext>
            </a:extLst>
          </p:cNvPr>
          <p:cNvSpPr txBox="1"/>
          <p:nvPr/>
        </p:nvSpPr>
        <p:spPr>
          <a:xfrm>
            <a:off x="6031403" y="4016445"/>
            <a:ext cx="491087" cy="138499"/>
          </a:xfrm>
          <a:prstGeom prst="rect">
            <a:avLst/>
          </a:prstGeom>
          <a:solidFill>
            <a:srgbClr val="B7CCE4"/>
          </a:solidFill>
          <a:ln w="12700" cap="flat" cmpd="sng">
            <a:solidFill>
              <a:srgbClr val="24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900" i="0" u="none" strike="noStrike" cap="none" dirty="0">
                <a:latin typeface="Arial"/>
                <a:ea typeface="Arial"/>
                <a:cs typeface="Arial"/>
                <a:sym typeface="Arial"/>
              </a:rPr>
              <a:t>develop</a:t>
            </a:r>
            <a:endParaRPr sz="90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545;p26">
            <a:extLst>
              <a:ext uri="{FF2B5EF4-FFF2-40B4-BE49-F238E27FC236}">
                <a16:creationId xmlns:a16="http://schemas.microsoft.com/office/drawing/2014/main" id="{B314DBA6-525A-D3FE-C2FB-FC4E7595B43D}"/>
              </a:ext>
            </a:extLst>
          </p:cNvPr>
          <p:cNvSpPr/>
          <p:nvPr/>
        </p:nvSpPr>
        <p:spPr>
          <a:xfrm>
            <a:off x="6353620" y="4201654"/>
            <a:ext cx="236043" cy="236043"/>
          </a:xfrm>
          <a:prstGeom prst="ellipse">
            <a:avLst/>
          </a:prstGeom>
          <a:solidFill>
            <a:srgbClr val="C2D59B"/>
          </a:solidFill>
          <a:ln w="127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547;p26">
            <a:extLst>
              <a:ext uri="{FF2B5EF4-FFF2-40B4-BE49-F238E27FC236}">
                <a16:creationId xmlns:a16="http://schemas.microsoft.com/office/drawing/2014/main" id="{1387F3EC-C45B-F3DD-B189-673C1A2B78DA}"/>
              </a:ext>
            </a:extLst>
          </p:cNvPr>
          <p:cNvCxnSpPr>
            <a:stCxn id="12" idx="1"/>
            <a:endCxn id="15" idx="5"/>
          </p:cNvCxnSpPr>
          <p:nvPr/>
        </p:nvCxnSpPr>
        <p:spPr>
          <a:xfrm flipH="1" flipV="1">
            <a:off x="6555095" y="4403129"/>
            <a:ext cx="220313" cy="69136"/>
          </a:xfrm>
          <a:prstGeom prst="straightConnector1">
            <a:avLst/>
          </a:pr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" name="Google Shape;548;p26">
            <a:extLst>
              <a:ext uri="{FF2B5EF4-FFF2-40B4-BE49-F238E27FC236}">
                <a16:creationId xmlns:a16="http://schemas.microsoft.com/office/drawing/2014/main" id="{3AE0E477-0EAD-E726-1B23-DC069C9179DC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>
          <a:xfrm flipH="1" flipV="1">
            <a:off x="6471642" y="4437697"/>
            <a:ext cx="1730" cy="702081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id="{7FC5C7C5-7225-993D-5CB3-B12E3A7C110B}"/>
              </a:ext>
            </a:extLst>
          </p:cNvPr>
          <p:cNvSpPr/>
          <p:nvPr/>
        </p:nvSpPr>
        <p:spPr>
          <a:xfrm>
            <a:off x="4643705" y="4690976"/>
            <a:ext cx="1560468" cy="452582"/>
          </a:xfrm>
          <a:prstGeom prst="wedgeRectCallout">
            <a:avLst>
              <a:gd name="adj1" fmla="val 60017"/>
              <a:gd name="adj2" fmla="val -37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Not allow commit on this line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201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des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清晰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desTheme" id="{BBB78C0E-73C6-40A4-8010-D1582739E419}" vid="{4C23E12C-BDE5-4E7D-A303-41DEE5075532}"/>
    </a:ext>
  </a:extLst>
</a:theme>
</file>

<file path=ppt/theme/theme10.xml><?xml version="1.0" encoding="utf-8"?>
<a:theme xmlns:a="http://schemas.openxmlformats.org/drawingml/2006/main" name="2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es">
      <a:majorFont>
        <a:latin typeface="Tahoma"/>
        <a:ea typeface="微軟正黑體"/>
        <a:cs typeface="Helvetica"/>
      </a:majorFont>
      <a:minorFont>
        <a:latin typeface="Tahoma"/>
        <a:ea typeface="微軟正黑體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266700" indent="-266700">
          <a:buFont typeface="Wingdings" pitchFamily="2" charset="2"/>
          <a:buChar char="n"/>
          <a:defRPr kumimoji="1" dirty="0" smtClean="0">
            <a:latin typeface="Heiti TC Light" charset="-120"/>
            <a:ea typeface="Heiti TC Light" charset="-120"/>
            <a:cs typeface="Heiti TC Light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es">
      <a:majorFont>
        <a:latin typeface="Tahoma"/>
        <a:ea typeface="微軟正黑體"/>
        <a:cs typeface="Helvetica"/>
      </a:majorFont>
      <a:minorFont>
        <a:latin typeface="Tahoma"/>
        <a:ea typeface="微軟正黑體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266700" indent="-266700">
          <a:buFont typeface="Wingdings" pitchFamily="2" charset="2"/>
          <a:buChar char="n"/>
          <a:defRPr kumimoji="1" dirty="0" smtClean="0">
            <a:latin typeface="Heiti TC Light" charset="-120"/>
            <a:ea typeface="Heiti TC Light" charset="-120"/>
            <a:cs typeface="Heiti TC Light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es">
      <a:majorFont>
        <a:latin typeface="Tahoma"/>
        <a:ea typeface="微軟正黑體"/>
        <a:cs typeface="Helvetica"/>
      </a:majorFont>
      <a:minorFont>
        <a:latin typeface="Tahoma"/>
        <a:ea typeface="微軟正黑體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266700" indent="-266700">
          <a:buFont typeface="Wingdings" pitchFamily="2" charset="2"/>
          <a:buChar char="n"/>
          <a:defRPr kumimoji="1" dirty="0" smtClean="0">
            <a:latin typeface="Heiti TC Light" charset="-120"/>
            <a:ea typeface="Heiti TC Light" charset="-120"/>
            <a:cs typeface="Heiti TC Light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es">
      <a:majorFont>
        <a:latin typeface="Tahoma"/>
        <a:ea typeface="微軟正黑體"/>
        <a:cs typeface="Helvetica"/>
      </a:majorFont>
      <a:minorFont>
        <a:latin typeface="Tahoma"/>
        <a:ea typeface="微軟正黑體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266700" indent="-266700">
          <a:buFont typeface="Wingdings" pitchFamily="2" charset="2"/>
          <a:buChar char="n"/>
          <a:defRPr kumimoji="1" dirty="0" smtClean="0">
            <a:latin typeface="Heiti TC Light" charset="-120"/>
            <a:ea typeface="Heiti TC Light" charset="-120"/>
            <a:cs typeface="Heiti TC Light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des">
      <a:majorFont>
        <a:latin typeface="Tahoma"/>
        <a:ea typeface="微軟正黑體"/>
        <a:cs typeface="Helvetica"/>
      </a:majorFont>
      <a:minorFont>
        <a:latin typeface="Tahoma"/>
        <a:ea typeface="微軟正黑體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266700" indent="-266700">
          <a:buFont typeface="Wingdings" pitchFamily="2" charset="2"/>
          <a:buChar char="n"/>
          <a:defRPr kumimoji="1" dirty="0" smtClean="0">
            <a:latin typeface="Heiti TC Light" charset="-120"/>
            <a:ea typeface="Heiti TC Light" charset="-120"/>
            <a:cs typeface="Heiti TC Light" charset="-12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5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AndesTheme</Template>
  <TotalTime>1647</TotalTime>
  <Words>647</Words>
  <Application>Microsoft Office PowerPoint</Application>
  <PresentationFormat>如螢幕大小 (4:3)</PresentationFormat>
  <Paragraphs>117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8</vt:i4>
      </vt:variant>
    </vt:vector>
  </HeadingPairs>
  <TitlesOfParts>
    <vt:vector size="26" baseType="lpstr">
      <vt:lpstr>Aptos</vt:lpstr>
      <vt:lpstr>Arial</vt:lpstr>
      <vt:lpstr>Consolas</vt:lpstr>
      <vt:lpstr>Tahoma</vt:lpstr>
      <vt:lpstr>Times New Roman</vt:lpstr>
      <vt:lpstr>Verdana</vt:lpstr>
      <vt:lpstr>Wingdings</vt:lpstr>
      <vt:lpstr>AndesTheme</vt:lpstr>
      <vt:lpstr>10_自訂設計</vt:lpstr>
      <vt:lpstr>1_281TGp_consulting_light</vt:lpstr>
      <vt:lpstr>2_281TGp_consulting_light</vt:lpstr>
      <vt:lpstr>自訂設計</vt:lpstr>
      <vt:lpstr>7_自訂設計</vt:lpstr>
      <vt:lpstr>8_自訂設計</vt:lpstr>
      <vt:lpstr>3_281TGp_consulting_light</vt:lpstr>
      <vt:lpstr>5_281TGp_consulting_light</vt:lpstr>
      <vt:lpstr>2_自訂設計</vt:lpstr>
      <vt:lpstr>1_Office 佈景主題</vt:lpstr>
      <vt:lpstr>Git Branch Development for AnDLA</vt:lpstr>
      <vt:lpstr>Agenda</vt:lpstr>
      <vt:lpstr>Git Branch – Basic </vt:lpstr>
      <vt:lpstr>Git - Concepts</vt:lpstr>
      <vt:lpstr>Git Remote Control &amp; Local Repo co-work</vt:lpstr>
      <vt:lpstr>Git Branching Development</vt:lpstr>
      <vt:lpstr>Guideline and Principle for AnDLA Project</vt:lpstr>
      <vt:lpstr>Guideline and Principle for AnDLA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Wjun Wei-jun Chen(陳緯峻)</dc:creator>
  <cp:lastModifiedBy>Wjun Wei-jun Chen(陳緯峻)</cp:lastModifiedBy>
  <cp:revision>18</cp:revision>
  <dcterms:created xsi:type="dcterms:W3CDTF">2024-09-11T05:58:06Z</dcterms:created>
  <dcterms:modified xsi:type="dcterms:W3CDTF">2024-09-12T09:25:55Z</dcterms:modified>
</cp:coreProperties>
</file>