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842760" y="5666040"/>
            <a:ext cx="842400" cy="566568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en-US" sz="54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Titelmasterformat durch Klicken bearbeiten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14.04.16</a:t>
            </a:r>
            <a:endParaRPr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1CCDC01-D85F-4AE4-8227-51579F520811}" type="slidenum">
              <a:rPr lang="de-DE" sz="9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&lt;Foliennummer&gt;</a:t>
            </a:fld>
            <a:endParaRPr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des Gliederungstextes durch Klicken bearbeiten</a:t>
            </a:r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Zweite Gliederungsebene</a:t>
            </a:r>
            <a:endParaRPr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Dritte Gliederungsebene</a:t>
            </a:r>
            <a:endParaRPr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Vierte Gliederungsebene</a:t>
            </a:r>
            <a:endParaRPr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Fünfte Gliederungsebene</a:t>
            </a:r>
            <a:endParaRPr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Sechste Gliederungsebene</a:t>
            </a:r>
            <a:endParaRPr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Siebte Gliederungsebene</a:t>
            </a:r>
            <a:endParaRPr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0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Titelmasterformat durch Klicken bearbeiten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0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des Gliederungstextes durch Klicken bearbeiten</a:t>
            </a:r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Zweite Gliederungsebene</a:t>
            </a:r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Dritte Gliederungsebene</a:t>
            </a:r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Vierte Gliederungsebene</a:t>
            </a:r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Fünfte Gliederungsebene</a:t>
            </a:r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Sechste Gliederungsebene</a:t>
            </a:r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Siebte GliederungsebeneFormatvorlagen des Textmasters bearbeiten</a:t>
            </a:r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Zweite Ebene</a:t>
            </a:r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Dritte Ebene</a:t>
            </a:r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Vierte Ebene</a:t>
            </a:r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Fünfte Ebene</a:t>
            </a:r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1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14.04.16</a:t>
            </a:r>
            <a:endParaRPr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9B34C3F-D06D-422F-870B-8910328E91AF}" type="slidenum">
              <a:rPr lang="de-DE" sz="9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&lt;Foliennummer&gt;</a:t>
            </a:fld>
            <a:endParaRPr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lang="en-US" sz="54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Zeitplanungssoftware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lang="de-DE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ACME Corp.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Kontextdiagramm</a:t>
            </a:r>
            <a:r>
              <a:rPr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576000" y="1281960"/>
            <a:ext cx="8856000" cy="535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Technologien und Frameworks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04240" y="1461960"/>
            <a:ext cx="8596440" cy="4201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Frameworks:</a:t>
            </a:r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Java: Spark, SpringMVC, Play</a:t>
            </a:r>
            <a:endParaRPr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Python: Flask, Eve</a:t>
            </a:r>
            <a:endParaRPr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Javascript: express, AngularJS</a:t>
            </a:r>
            <a:endParaRPr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Architektur: REST</a:t>
            </a:r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Universale Schnittstelle</a:t>
            </a:r>
            <a:endParaRPr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Leicht umsetzbar </a:t>
            </a:r>
            <a:endParaRPr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lässt sich leicht als neue Schicht implementieren</a:t>
            </a:r>
            <a:endParaRPr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Bestehendes System muss nicht großartig verändert werden</a:t>
            </a:r>
            <a:endParaRPr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Sprachenunabhängig</a:t>
            </a:r>
            <a:endParaRPr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Nichtfunktionale Anforderungen</a:t>
            </a:r>
            <a:r>
              <a:rPr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677160" y="1386000"/>
            <a:ext cx="8596440" cy="4785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Anzahl User</a:t>
            </a:r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Wieviele Zugriffe pro Tag/Stunde/Minute?</a:t>
            </a:r>
            <a:endParaRPr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Performance</a:t>
            </a:r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Zeitanforderungen (Echtzeit, Batchorientiert?)</a:t>
            </a:r>
            <a:endParaRPr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Wieviele Daten werden im Durchschnitt übertragen?</a:t>
            </a:r>
            <a:endParaRPr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Skalierbarkeit </a:t>
            </a:r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Zentraler Datenverwaltung oder verteilt?</a:t>
            </a:r>
            <a:endParaRPr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Antwortzeiten</a:t>
            </a:r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Standort des Servers</a:t>
            </a:r>
            <a:endParaRPr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Verfügbarkeit</a:t>
            </a:r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Wie wichtig ist die Verfügbarkeit, Replikation</a:t>
            </a:r>
            <a:endParaRPr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Fragen die mit dem Kunden zu klären </a:t>
            </a:r>
            <a:r>
              <a:rPr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sind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Zugriff auf die bestehende Personaldatenbank (Standort der Servicekrafte)</a:t>
            </a:r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Automatische Planung von Terminen regelmäßiger Wartungsintervalle für den nächstgelegenen Servicepartner</a:t>
            </a:r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Erstellung von Wochenplänen mit Terminen für jede Servicekraft</a:t>
            </a:r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Erstellung eines Notfalltermins für die nächstgelegene, freie Servicekraft bei Ausfall einer Kundenanlage.</a:t>
            </a:r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Application>LibreOffice/5.0.5.2$Linux_X86_64 LibreOffice_project/00m0$Build-2</Application>
  <Paragraphs>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2016-04-08T07:51:47Z</dcterms:created>
  <dc:creator>Jan</dc:creator>
  <dc:language>de-DE</dc:language>
  <dcterms:modified xsi:type="dcterms:W3CDTF">2016-04-14T13:04:57Z</dcterms:modified>
  <cp:revision>6</cp:revision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