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Wochenplan-Software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Dimitri Meier, Saeed </a:t>
            </a:r>
            <a:r>
              <a:rPr lang="de-DE" dirty="0" err="1" smtClean="0"/>
              <a:t>ShanIdar</a:t>
            </a:r>
            <a:r>
              <a:rPr lang="de-DE" dirty="0" smtClean="0"/>
              <a:t>, Jan Dieckhoff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16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 – Wochenplan abrufen (1/3)</a:t>
            </a:r>
            <a:endParaRPr lang="de-DE" dirty="0"/>
          </a:p>
        </p:txBody>
      </p:sp>
      <p:pic>
        <p:nvPicPr>
          <p:cNvPr id="1026" name="Picture 2" descr="user_case_wp_lese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85074"/>
            <a:ext cx="6535161" cy="392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63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 – Wochenplan erstellen (2/3)</a:t>
            </a:r>
            <a:endParaRPr lang="de-DE" dirty="0"/>
          </a:p>
        </p:txBody>
      </p:sp>
      <p:pic>
        <p:nvPicPr>
          <p:cNvPr id="2054" name="Picture 6" descr="wp_erstell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884784"/>
            <a:ext cx="6602325" cy="442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 – E-Mailbenachrichtigung (3/3)</a:t>
            </a:r>
            <a:endParaRPr lang="de-DE" dirty="0"/>
          </a:p>
        </p:txBody>
      </p:sp>
      <p:pic>
        <p:nvPicPr>
          <p:cNvPr id="3074" name="Picture 2" descr="use_case_em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71" y="2087724"/>
            <a:ext cx="5610743" cy="327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55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Sichten (1/5) – Laufzeitsicht: Wochenplan abrufen</a:t>
            </a:r>
            <a:endParaRPr lang="de-DE" dirty="0"/>
          </a:p>
        </p:txBody>
      </p:sp>
      <p:pic>
        <p:nvPicPr>
          <p:cNvPr id="6146" name="Picture 2" descr="laufzeitsicht_wp_les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29284"/>
            <a:ext cx="5415487" cy="442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7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Sichten (2/5) – Laufzeitsicht: Wochenplan</a:t>
            </a:r>
            <a:br>
              <a:rPr lang="de-DE" dirty="0" smtClean="0"/>
            </a:br>
            <a:r>
              <a:rPr lang="de-DE" dirty="0" smtClean="0"/>
              <a:t>erstellen</a:t>
            </a:r>
            <a:endParaRPr lang="de-DE" dirty="0"/>
          </a:p>
        </p:txBody>
      </p:sp>
      <p:pic>
        <p:nvPicPr>
          <p:cNvPr id="8194" name="Picture 2" descr="lauzeitesicht_wp_erstell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02675"/>
            <a:ext cx="7467535" cy="496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55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Sichten (3/5) - Kontextsicht</a:t>
            </a:r>
            <a:endParaRPr lang="de-DE" dirty="0"/>
          </a:p>
        </p:txBody>
      </p:sp>
      <p:pic>
        <p:nvPicPr>
          <p:cNvPr id="4098" name="Picture 2" descr="kontextsic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22" y="1814186"/>
            <a:ext cx="6133258" cy="44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65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Sichten (4/5) - Bausteinsicht</a:t>
            </a:r>
            <a:endParaRPr lang="de-DE" dirty="0"/>
          </a:p>
        </p:txBody>
      </p:sp>
      <p:pic>
        <p:nvPicPr>
          <p:cNvPr id="5122" name="Picture 2" descr="bausteinsic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13" y="1737360"/>
            <a:ext cx="6814391" cy="516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21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Sichten (5/5) - Verteilungssicht</a:t>
            </a:r>
            <a:endParaRPr lang="de-DE" dirty="0"/>
          </a:p>
        </p:txBody>
      </p:sp>
      <p:pic>
        <p:nvPicPr>
          <p:cNvPr id="9218" name="Picture 2" descr="Verteilungssic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25" y="1879178"/>
            <a:ext cx="827722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9848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64</Words>
  <Application>Microsoft Office PowerPoint</Application>
  <PresentationFormat>Breitbild</PresentationFormat>
  <Paragraphs>10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Rückblick</vt:lpstr>
      <vt:lpstr>Wochenplan-Software </vt:lpstr>
      <vt:lpstr>Use-Cases – Wochenplan abrufen (1/3)</vt:lpstr>
      <vt:lpstr>Use-Cases – Wochenplan erstellen (2/3)</vt:lpstr>
      <vt:lpstr>Use-Cases – E-Mailbenachrichtigung (3/3)</vt:lpstr>
      <vt:lpstr>Sichten (1/5) – Laufzeitsicht: Wochenplan abrufen</vt:lpstr>
      <vt:lpstr>Sichten (2/5) – Laufzeitsicht: Wochenplan erstellen</vt:lpstr>
      <vt:lpstr>Sichten (3/5) - Kontextsicht</vt:lpstr>
      <vt:lpstr>Sichten (4/5) - Bausteinsicht</vt:lpstr>
      <vt:lpstr>Sichten (5/5) - Verteilungssicht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Wochenplan-Software</dc:title>
  <dc:creator>Jan Dieckhoff</dc:creator>
  <cp:lastModifiedBy>Jan Dieckhoff</cp:lastModifiedBy>
  <cp:revision>19</cp:revision>
  <dcterms:created xsi:type="dcterms:W3CDTF">2016-06-01T16:23:29Z</dcterms:created>
  <dcterms:modified xsi:type="dcterms:W3CDTF">2016-06-01T16:45:19Z</dcterms:modified>
</cp:coreProperties>
</file>