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Wochenplansoftware - Architekturbewertung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</a:t>
            </a:r>
            <a:r>
              <a:rPr lang="de-DE" dirty="0" err="1" smtClean="0"/>
              <a:t>meier</a:t>
            </a:r>
            <a:r>
              <a:rPr lang="de-DE" dirty="0" smtClean="0"/>
              <a:t>, Saeed </a:t>
            </a:r>
            <a:r>
              <a:rPr lang="de-DE" dirty="0" err="1" smtClean="0"/>
              <a:t>shanidar</a:t>
            </a:r>
            <a:r>
              <a:rPr lang="de-DE" dirty="0" smtClean="0"/>
              <a:t>, Jan </a:t>
            </a:r>
            <a:r>
              <a:rPr lang="de-DE" dirty="0" err="1" smtClean="0"/>
              <a:t>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(2/7)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  <a:endParaRPr lang="de-DE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Der Entwurf  schafft eine gute erste Übersicht über die Systemlandschaft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Allerdings werden einige Architekturentscheidungen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Betrieb </a:t>
            </a:r>
            <a:r>
              <a:rPr lang="de-DE" sz="1800" dirty="0"/>
              <a:t>von drei unabhängigen "</a:t>
            </a:r>
            <a:r>
              <a:rPr lang="de-DE" sz="1800" dirty="0" err="1"/>
              <a:t>Swarms</a:t>
            </a:r>
            <a:r>
              <a:rPr lang="de-DE" sz="1800" dirty="0"/>
              <a:t>" aus jeweils vier Servern in drei </a:t>
            </a:r>
            <a:r>
              <a:rPr lang="de-DE" sz="1800" dirty="0" smtClean="0"/>
              <a:t>Zonen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Wo liegen diese Zonen? Wie weit liegen diese Zonen auseinander?</a:t>
            </a:r>
          </a:p>
          <a:p>
            <a:pPr marL="566928" lvl="3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Sieht es mit der Hardwareausstattung der Server aus?</a:t>
            </a:r>
          </a:p>
          <a:p>
            <a:pPr marL="384048" lvl="2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Das System soll mit der </a:t>
            </a:r>
            <a:r>
              <a:rPr lang="de-DE" sz="1800" dirty="0" err="1" smtClean="0"/>
              <a:t>Microservices</a:t>
            </a:r>
            <a:r>
              <a:rPr lang="de-DE" sz="1800" dirty="0" smtClean="0"/>
              <a:t> Architektur entwickelt werden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ist die Aufteilung der einzelnen Services auf jeweils 4 Server geplant?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findet die Synchronisation zwischen den einzelnen </a:t>
            </a:r>
            <a:r>
              <a:rPr lang="de-DE" sz="1600" dirty="0" err="1" smtClean="0"/>
              <a:t>Swarms</a:t>
            </a:r>
            <a:r>
              <a:rPr lang="de-DE" sz="1600" dirty="0" smtClean="0"/>
              <a:t> statt (</a:t>
            </a:r>
            <a:r>
              <a:rPr lang="de-DE" sz="1600" dirty="0" err="1" smtClean="0"/>
              <a:t>Consul</a:t>
            </a:r>
            <a:r>
              <a:rPr lang="de-DE" sz="1600" dirty="0" smtClean="0"/>
              <a:t>)?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945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(3/7)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Verfügbarkeit von 99,9 % ist die einzige beschriebene nicht-funktionale Anforderung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-API-Komponente ist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soll diese aussehen?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Soll es einen gesonderten Client geben, der von außen darauf zugreifen kann?</a:t>
            </a:r>
            <a:endParaRPr lang="de-DE" sz="20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Zusammengefasst: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Entwurf vereinfacht teilweise zu stark.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An anderen Stellen ist er jedoch wieder zu komplex: z. B.: zu viele unterschiedliche Programmiersprachen.</a:t>
            </a:r>
          </a:p>
        </p:txBody>
      </p:sp>
    </p:spTree>
    <p:extLst>
      <p:ext uri="{BB962C8B-B14F-4D97-AF65-F5344CB8AC3E}">
        <p14:creationId xmlns:p14="http://schemas.microsoft.com/office/powerpoint/2010/main" val="174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(4/7)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Lässt sich die Software ggf. in mehreren parallelen Teams entwickeln, oder ist die Kopplung </a:t>
            </a:r>
            <a:r>
              <a:rPr lang="de-DE" sz="2200" b="1" i="1" dirty="0" smtClean="0"/>
              <a:t>der Komponenten </a:t>
            </a:r>
            <a:r>
              <a:rPr lang="de-DE" sz="2200" b="1" i="1" dirty="0"/>
              <a:t>zu eng? </a:t>
            </a:r>
            <a:endParaRPr lang="de-DE" sz="22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Komponenten des Systems sind lose gekoppelt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Zuständigkeiten der einzelnen Services sind kohärent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Dadurch lässt sich das System gut in parallelen Teams entwickeln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z. B.: Wenn intern REST-Schnittstellen verwendet werden und diese klar spezifiziert sind.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Plan-DB ist etwas zu stark an die anderen Komponenten gekoppelt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Optimierungsvorschlag: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Verbindung zwischen Plan-DB und Email-Service entfernen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Plan-Service könnte nach erfolgreicher Speicherung eines Wochenplans, direkt den E-Mailservice für das Versenden der Wochenpläne, nutzen.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(5/7)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8199120" cy="48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(6/7)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Lässt sich die Software ggf. in mehreren parallelen Teams entwickeln, oder ist die Kopplung </a:t>
            </a:r>
            <a:r>
              <a:rPr lang="de-DE" sz="2200" b="1" i="1" dirty="0" smtClean="0"/>
              <a:t>der Komponenten </a:t>
            </a:r>
            <a:r>
              <a:rPr lang="de-DE" sz="2200" b="1" i="1" dirty="0"/>
              <a:t>zu eng? </a:t>
            </a:r>
            <a:endParaRPr lang="de-DE" sz="22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Komponenten des Systems sind lose gekoppelt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Zuständigkeiten der einzelnen Services sind kohärent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Dadurch lässt sich das System gut in parallelen Teams entwickeln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z. B.: Wenn intern REST-Schnittstellen verwendet werden und diese klar spezifiziert sind.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Plan-DB ist etwas zu stark an die anderen Komponenten gekoppelt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Optimierungsvorschlag: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Verbindung zwischen Plan-DB und Email-Service entfernen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Plan-Service könnte nach erfolgreicher Speicherung eines Wochenplans, </a:t>
            </a:r>
            <a:br>
              <a:rPr lang="de-DE" sz="1800" dirty="0" smtClean="0"/>
            </a:br>
            <a:r>
              <a:rPr lang="de-DE" sz="1800" dirty="0" smtClean="0"/>
              <a:t>direkt den E-Mailservice für das Versenden der Wochenpläne, nutzen.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3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/>
              <a:t>7</a:t>
            </a:r>
            <a:r>
              <a:rPr lang="de-DE" dirty="0" smtClean="0"/>
              <a:t>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Wo hat der Entwurf Vor- und Nachteile gegenüber Ihrem Entwurf aus der letzten </a:t>
            </a:r>
            <a:r>
              <a:rPr lang="de-DE" sz="2200" b="1" i="1" dirty="0" smtClean="0"/>
              <a:t>Aufgabe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</a:t>
            </a:r>
            <a:r>
              <a:rPr lang="de-DE" sz="2200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Planerstellung mittels </a:t>
            </a:r>
            <a:r>
              <a:rPr lang="de-DE" sz="2000" dirty="0" err="1" smtClean="0"/>
              <a:t>Blackboard</a:t>
            </a:r>
            <a:r>
              <a:rPr lang="de-DE" sz="2000" dirty="0" smtClean="0"/>
              <a:t>-Agenten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Verfügbarkeit von 99,9 % wird gewährleistet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Verwendete Programmiersprachen/Frameworks sind bereits bekannt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Sicherheitsaspekte wurden berücksichtigt (z. B. SSL-Verbindung</a:t>
            </a:r>
            <a:r>
              <a:rPr lang="de-DE" sz="2000" dirty="0"/>
              <a:t>, </a:t>
            </a:r>
            <a:r>
              <a:rPr lang="de-DE" sz="2000" dirty="0" smtClean="0"/>
              <a:t>oAuth2)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Nachteile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Login und Authentifizierung werden selbst 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SugarCRM</a:t>
            </a:r>
            <a:r>
              <a:rPr lang="de-DE" dirty="0" smtClean="0"/>
              <a:t>-Daten werden nicht direkt gelesen, sondern über den </a:t>
            </a:r>
            <a:r>
              <a:rPr lang="de-DE" dirty="0" err="1" smtClean="0"/>
              <a:t>Customerservice</a:t>
            </a:r>
            <a:r>
              <a:rPr lang="de-DE" dirty="0" smtClean="0"/>
              <a:t> abgebildet.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5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 – Userservice </a:t>
            </a:r>
            <a:r>
              <a:rPr lang="de-DE" smtClean="0"/>
              <a:t>(1/7)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der </a:t>
            </a:r>
            <a:r>
              <a:rPr lang="de-DE" sz="2000" dirty="0" err="1"/>
              <a:t>Personal­DB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Login und Authentifikation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200" b="1" dirty="0" smtClean="0"/>
              <a:t>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Eigenentwicklung nicht unbedingt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Zum Vergleich: Wir verwenden LDAP zur Authentifizierung und Setzen von Berechtigungen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Für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 gibt es auch ein LDAP-</a:t>
            </a:r>
            <a:r>
              <a:rPr lang="de-DE" sz="2000" dirty="0" err="1" smtClean="0"/>
              <a:t>Plugin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bestehende Software wird verwendet, keine Implementation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Eventuell mühsame Konfiguration der LDAP-Komponente, in Verbindung mit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, da mehrere Docker </a:t>
            </a:r>
            <a:r>
              <a:rPr lang="de-DE" sz="2000" dirty="0" err="1"/>
              <a:t>S</a:t>
            </a:r>
            <a:r>
              <a:rPr lang="de-DE" sz="2000" dirty="0" err="1" smtClean="0"/>
              <a:t>warms</a:t>
            </a:r>
            <a:r>
              <a:rPr lang="de-DE" sz="2000" dirty="0" smtClean="0"/>
              <a:t> verwendet werden (Synchronisation)</a:t>
            </a:r>
          </a:p>
        </p:txBody>
      </p:sp>
    </p:spTree>
    <p:extLst>
      <p:ext uri="{BB962C8B-B14F-4D97-AF65-F5344CB8AC3E}">
        <p14:creationId xmlns:p14="http://schemas.microsoft.com/office/powerpoint/2010/main" val="48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 smtClean="0"/>
              <a:t>Customerservice</a:t>
            </a:r>
            <a:r>
              <a:rPr lang="de-DE" dirty="0" smtClean="0"/>
              <a:t> (2/7)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stellt im Wesentlichen ein Abbild der benötigten Daten aus dem </a:t>
            </a:r>
            <a:r>
              <a:rPr lang="de-DE" sz="2000" dirty="0" err="1"/>
              <a:t>SugarCRM</a:t>
            </a:r>
            <a:r>
              <a:rPr lang="de-DE" sz="2000" dirty="0"/>
              <a:t> zur </a:t>
            </a:r>
            <a:r>
              <a:rPr lang="de-DE" sz="2000" dirty="0" smtClean="0"/>
              <a:t>Verfügung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dem </a:t>
            </a:r>
            <a:r>
              <a:rPr lang="de-DE" sz="2000" dirty="0" err="1"/>
              <a:t>SugarCRM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</a:t>
            </a:r>
            <a:r>
              <a:rPr lang="de-DE" sz="2200" b="1" dirty="0" smtClean="0"/>
              <a:t>Soll als </a:t>
            </a:r>
            <a:r>
              <a:rPr lang="de-DE" sz="2200" b="1" dirty="0"/>
              <a:t>Phoenix App in </a:t>
            </a:r>
            <a:r>
              <a:rPr lang="de-DE" sz="2200" b="1" dirty="0" err="1" smtClean="0"/>
              <a:t>Elixir</a:t>
            </a:r>
            <a:r>
              <a:rPr lang="de-DE" sz="2200" b="1" dirty="0" smtClean="0"/>
              <a:t>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Phoenix ist performanter als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Nachteile: System kann schwer wartbar/erweiterbar werden, wenn zu viele unterschiedliche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         Sprachen/Frameworks verwendet werden.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Nutzen?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 smtClean="0"/>
              <a:t>SugarCRM</a:t>
            </a:r>
            <a:r>
              <a:rPr lang="de-DE" sz="2000" dirty="0" smtClean="0"/>
              <a:t> hat eine REST-API -&gt; Abbild scheint von geringem Nutzen zu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Man kann stattdessen direkt die API von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ansprechen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Nutzen für höhere Ausfalltoleranz -&gt;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nicht erreichbar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4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</a:t>
            </a:r>
            <a:r>
              <a:rPr lang="de-DE" dirty="0" smtClean="0"/>
              <a:t>– Plan-UI (3/7)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Web-App zum Erstellen (Plan-Service) und Lesen der Pläne (Plan-DB</a:t>
            </a:r>
            <a:r>
              <a:rPr lang="de-DE" sz="2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Solls als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-App implementiert werden. </a:t>
            </a:r>
            <a:br>
              <a:rPr lang="de-DE" sz="2200" b="1" dirty="0" smtClean="0"/>
            </a:br>
            <a:r>
              <a:rPr lang="de-DE" sz="2200" b="1" dirty="0" smtClean="0"/>
              <a:t>Twitter Bootstrap und </a:t>
            </a:r>
            <a:r>
              <a:rPr lang="de-DE" sz="2200" b="1" dirty="0" err="1" smtClean="0"/>
              <a:t>jQuery</a:t>
            </a:r>
            <a:r>
              <a:rPr lang="de-DE" sz="2200" b="1" dirty="0" smtClean="0"/>
              <a:t> für das 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Plan-UI als </a:t>
            </a:r>
            <a:r>
              <a:rPr lang="de-DE" sz="2000" dirty="0" err="1"/>
              <a:t>Webapp</a:t>
            </a:r>
            <a:r>
              <a:rPr lang="de-DE" sz="2000" dirty="0"/>
              <a:t> zu implementieren ist fraglich, da sie eh nur aus dem Intranet erreichbar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Eigenständig lauffähige Softwarekomponente mit grafischer Benutzungsoberfläche (z. B. Mit </a:t>
            </a:r>
            <a:r>
              <a:rPr lang="de-DE" sz="2000" dirty="0" err="1"/>
              <a:t>Qt</a:t>
            </a:r>
            <a:r>
              <a:rPr lang="de-DE" sz="2000" dirty="0" smtClean="0"/>
              <a:t>), </a:t>
            </a:r>
            <a:r>
              <a:rPr lang="de-DE" sz="2000" dirty="0"/>
              <a:t>eignet sich </a:t>
            </a:r>
            <a:r>
              <a:rPr lang="de-DE" sz="2000" dirty="0" smtClean="0"/>
              <a:t>evtl. </a:t>
            </a:r>
            <a:r>
              <a:rPr lang="de-DE" sz="2000" dirty="0"/>
              <a:t>besser</a:t>
            </a:r>
            <a:r>
              <a:rPr lang="de-DE" sz="20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Steigerung der Usability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Von Außen: Prüfung ob </a:t>
            </a:r>
            <a:r>
              <a:rPr lang="de-DE" sz="2000" dirty="0" smtClean="0"/>
              <a:t>sich der Client, </a:t>
            </a:r>
            <a:r>
              <a:rPr lang="de-DE" sz="2000" dirty="0"/>
              <a:t>auf dem die Plan-UI </a:t>
            </a:r>
            <a:r>
              <a:rPr lang="de-DE" sz="2000" dirty="0" smtClean="0"/>
              <a:t>gestartet wird, im </a:t>
            </a:r>
            <a:r>
              <a:rPr lang="de-DE" sz="2000" dirty="0"/>
              <a:t>Intranet befindet.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679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Plan-Service (4/7)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Teilautomatisierte Erstellung der Pläne mittels </a:t>
            </a:r>
            <a:r>
              <a:rPr lang="de-DE" sz="2200" dirty="0" err="1"/>
              <a:t>Blackboard</a:t>
            </a:r>
            <a:r>
              <a:rPr lang="de-DE" sz="2200" dirty="0"/>
              <a:t> </a:t>
            </a:r>
            <a:r>
              <a:rPr lang="de-DE" sz="2200" dirty="0" smtClean="0"/>
              <a:t>Agenten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b="1" dirty="0"/>
              <a:t>Der Planungs-Service wird als </a:t>
            </a:r>
            <a:r>
              <a:rPr lang="de-DE" sz="2400" b="1" dirty="0" err="1"/>
              <a:t>NodeJS</a:t>
            </a:r>
            <a:r>
              <a:rPr lang="de-DE" sz="2400" b="1" dirty="0"/>
              <a:t> App in </a:t>
            </a:r>
            <a:r>
              <a:rPr lang="de-DE" sz="2400" b="1" dirty="0" err="1"/>
              <a:t>Javascript</a:t>
            </a:r>
            <a:r>
              <a:rPr lang="de-DE" sz="2400" b="1" dirty="0"/>
              <a:t> </a:t>
            </a:r>
            <a:r>
              <a:rPr lang="de-DE" sz="2400" b="1" dirty="0" smtClean="0"/>
              <a:t>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Das gewählte Framework </a:t>
            </a:r>
            <a:r>
              <a:rPr lang="de-DE" sz="2200" dirty="0"/>
              <a:t>scheint sinnvoll, da sich z. B. Über „express“ leicht REST-APIs erstellen </a:t>
            </a:r>
            <a:r>
              <a:rPr lang="de-DE" sz="2200" dirty="0" smtClean="0"/>
              <a:t>lassen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Node.js ist weit verbreitet und leicht zu erlernen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Bei Entwicklerwechsel keine Experten für bestimmte Sprachen wie Erlang/</a:t>
            </a:r>
            <a:r>
              <a:rPr lang="de-DE" sz="2200" dirty="0" err="1"/>
              <a:t>Elixir</a:t>
            </a:r>
            <a:r>
              <a:rPr lang="de-DE" sz="2200" dirty="0"/>
              <a:t> nötig.</a:t>
            </a:r>
            <a:endParaRPr lang="de-DE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400" b="1" dirty="0" err="1" smtClean="0"/>
              <a:t>Blackboard</a:t>
            </a:r>
            <a:r>
              <a:rPr lang="de-DE" sz="2400" b="1" dirty="0" smtClean="0"/>
              <a:t> – 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Backboard-Agenten zum Erkennen und </a:t>
            </a:r>
            <a:r>
              <a:rPr lang="de-DE" sz="2200" dirty="0" smtClean="0"/>
              <a:t>Lernen </a:t>
            </a:r>
            <a:r>
              <a:rPr lang="de-DE" sz="2200" dirty="0"/>
              <a:t>von </a:t>
            </a:r>
            <a:r>
              <a:rPr lang="de-DE" sz="2200" dirty="0" smtClean="0"/>
              <a:t>Mustern, </a:t>
            </a:r>
            <a:r>
              <a:rPr lang="de-DE" sz="2200" dirty="0"/>
              <a:t>aus den Eingaben der </a:t>
            </a:r>
            <a:r>
              <a:rPr lang="de-DE" sz="2200" dirty="0" smtClean="0"/>
              <a:t>Planer </a:t>
            </a:r>
            <a:r>
              <a:rPr lang="de-DE" sz="2200" dirty="0"/>
              <a:t>erscheint sinnvoll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Plan-Service lernt damit, passendere Vorschläge zu wiederkehrenden Eingabemustern zu machen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Weniger Nachbearbeitung notwendig</a:t>
            </a: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743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Plan-DB(5/7)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 </a:t>
            </a:r>
            <a:r>
              <a:rPr lang="de-DE" sz="2200" b="1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Speicherung der erstellten </a:t>
            </a:r>
            <a:r>
              <a:rPr lang="de-DE" sz="2000" dirty="0" smtClean="0"/>
              <a:t>Pläne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/>
              <a:t>Soll </a:t>
            </a:r>
            <a:r>
              <a:rPr lang="de-DE" sz="2200" b="1" dirty="0" err="1" smtClean="0"/>
              <a:t>PostgreSQL</a:t>
            </a:r>
            <a:r>
              <a:rPr lang="de-DE" sz="2200" b="1" dirty="0" smtClean="0"/>
              <a:t> Datenbank umgesetzt werden (mit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-Wrapper)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Mit wenig Aufwand lassen sich SQL-Statements umsetzen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Es gibt viele „</a:t>
            </a:r>
            <a:r>
              <a:rPr lang="de-DE" sz="1800" dirty="0" err="1" smtClean="0"/>
              <a:t>gems</a:t>
            </a:r>
            <a:r>
              <a:rPr lang="de-DE" sz="1800" dirty="0" smtClean="0"/>
              <a:t>“ die den Zugriff auf Datenbanken sehr einfach machen.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Ein Wrapper erzeugt eine gute Kapselung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Zusatzaufwand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Mehr </a:t>
            </a:r>
            <a:r>
              <a:rPr lang="de-DE" sz="1800" dirty="0" err="1" smtClean="0"/>
              <a:t>Hardwareresourcen</a:t>
            </a:r>
            <a:endParaRPr lang="de-DE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 smtClean="0"/>
              <a:t>Delayzeiten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Aber prinzipiell ist das eine gute Entscheidung</a:t>
            </a:r>
          </a:p>
        </p:txBody>
      </p:sp>
    </p:spTree>
    <p:extLst>
      <p:ext uri="{BB962C8B-B14F-4D97-AF65-F5344CB8AC3E}">
        <p14:creationId xmlns:p14="http://schemas.microsoft.com/office/powerpoint/2010/main" val="1444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E-Mailservice (6/7)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Senden von Emails an Servicekräfte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Vorteil: </a:t>
            </a:r>
            <a:r>
              <a:rPr lang="de-DE" sz="2000" dirty="0" err="1" smtClean="0"/>
              <a:t>Nodemailer</a:t>
            </a:r>
            <a:r>
              <a:rPr lang="de-DE" sz="2000" dirty="0" smtClean="0"/>
              <a:t> -&gt; einfaches Node.js Modul zum Versenden von E-Mails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bisher nicht bekannt</a:t>
            </a:r>
          </a:p>
        </p:txBody>
      </p:sp>
    </p:spTree>
    <p:extLst>
      <p:ext uri="{BB962C8B-B14F-4D97-AF65-F5344CB8AC3E}">
        <p14:creationId xmlns:p14="http://schemas.microsoft.com/office/powerpoint/2010/main" val="5462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/>
              <a:t>External</a:t>
            </a:r>
            <a:r>
              <a:rPr lang="de-DE" dirty="0"/>
              <a:t> API </a:t>
            </a:r>
            <a:r>
              <a:rPr lang="de-DE" dirty="0" smtClean="0"/>
              <a:t>(</a:t>
            </a:r>
            <a:r>
              <a:rPr lang="de-DE" dirty="0"/>
              <a:t>7</a:t>
            </a:r>
            <a:r>
              <a:rPr lang="de-DE" dirty="0" smtClean="0"/>
              <a:t>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i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Die API bietet lediglich einen Lesezugriff </a:t>
            </a:r>
            <a:r>
              <a:rPr lang="de-DE" sz="2000" dirty="0" smtClean="0"/>
              <a:t>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Die </a:t>
            </a:r>
            <a:r>
              <a:rPr lang="de-DE" sz="2200" b="1" i="1" dirty="0" err="1"/>
              <a:t>External</a:t>
            </a:r>
            <a:r>
              <a:rPr lang="de-DE" sz="2200" b="1" i="1" dirty="0"/>
              <a:t> API </a:t>
            </a:r>
            <a:r>
              <a:rPr lang="de-DE" sz="2200" b="1" i="1" dirty="0" smtClean="0"/>
              <a:t>soll mit </a:t>
            </a:r>
            <a:r>
              <a:rPr lang="de-DE" sz="2200" b="1" i="1" dirty="0" err="1"/>
              <a:t>Yesod</a:t>
            </a:r>
            <a:r>
              <a:rPr lang="de-DE" sz="2200" b="1" i="1" dirty="0"/>
              <a:t> in </a:t>
            </a:r>
            <a:r>
              <a:rPr lang="de-DE" sz="2200" b="1" i="1" dirty="0" err="1"/>
              <a:t>Haskell</a:t>
            </a:r>
            <a:r>
              <a:rPr lang="de-DE" sz="2200" b="1" i="1" dirty="0"/>
              <a:t> </a:t>
            </a:r>
            <a:r>
              <a:rPr lang="de-DE" sz="2200" b="1" i="1" dirty="0" smtClean="0"/>
              <a:t>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 smtClean="0"/>
              <a:t>Yesod</a:t>
            </a:r>
            <a:r>
              <a:rPr lang="de-DE" sz="1800" dirty="0" smtClean="0"/>
              <a:t> ist performanter als z. B. Node.js, z. B. bei asynchronen Aufrufen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Wenn viele Servicekräfte gleichzeitig ihre Pläne abrufen wollen, ist </a:t>
            </a:r>
            <a:r>
              <a:rPr lang="de-DE" sz="1800" dirty="0" err="1" smtClean="0"/>
              <a:t>Yesod</a:t>
            </a:r>
            <a:r>
              <a:rPr lang="de-DE" sz="1800" dirty="0" smtClean="0"/>
              <a:t> eine gute Wahl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Nachteil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Wieder eine Programmiersprache mehr, die vom Entwicklerteam beherrscht werden muss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Expertensuche bei Entwicklerwechsel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0178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(1/7)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Ist der Entwurf vollständig?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Nein, die Verteilungssicht stellt eher eine Bausteinsicht des Systems 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Somit fehlt die Verteilungssicht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Laufzeitsicht und </a:t>
            </a:r>
            <a:r>
              <a:rPr lang="de-DE" sz="2200" dirty="0" err="1" smtClean="0"/>
              <a:t>Use</a:t>
            </a:r>
            <a:r>
              <a:rPr lang="de-DE" sz="2200" dirty="0" smtClean="0"/>
              <a:t>-Cases fehlen</a:t>
            </a:r>
            <a:endParaRPr lang="de-DE" sz="2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Erfüllt </a:t>
            </a:r>
            <a:r>
              <a:rPr lang="de-DE" sz="2400" b="1" i="1" dirty="0"/>
              <a:t>der Entwurf alle funktionalen </a:t>
            </a:r>
            <a:r>
              <a:rPr lang="de-DE" sz="2400" b="1" i="1" dirty="0" smtClean="0"/>
              <a:t>Anforderungen?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Es werden alle funktionalen Anforderungen erfüllt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 einzelnen Komponenten/Services erledigen alle Aufgaben, die aus den Anforderungen hervorgehen.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Erfüllt der Entwurf alle </a:t>
            </a:r>
            <a:r>
              <a:rPr lang="de-DE" sz="2400" b="1" i="1" dirty="0" smtClean="0"/>
              <a:t>nichtfunktionalen </a:t>
            </a:r>
            <a:r>
              <a:rPr lang="de-DE" sz="2400" b="1" i="1" dirty="0"/>
              <a:t>Anforderungen</a:t>
            </a:r>
            <a:r>
              <a:rPr lang="de-DE" sz="24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Verfügbarkeit soll 99,9 % betragen</a:t>
            </a:r>
            <a:endParaRPr lang="de-DE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Dies kann gewährleistet werden, durch 3 unabhängige Docker-</a:t>
            </a:r>
            <a:r>
              <a:rPr lang="de-DE" sz="2200" dirty="0" err="1" smtClean="0"/>
              <a:t>Swarms</a:t>
            </a:r>
            <a:r>
              <a:rPr lang="de-DE" sz="2200" dirty="0" smtClean="0"/>
              <a:t> in drei verschiedenen Zonen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Plan-DB wird jeweils gespiegelt</a:t>
            </a:r>
          </a:p>
        </p:txBody>
      </p:sp>
    </p:spTree>
    <p:extLst>
      <p:ext uri="{BB962C8B-B14F-4D97-AF65-F5344CB8AC3E}">
        <p14:creationId xmlns:p14="http://schemas.microsoft.com/office/powerpoint/2010/main" val="4382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1001</Words>
  <Application>Microsoft Office PowerPoint</Application>
  <PresentationFormat>Breitbild</PresentationFormat>
  <Paragraphs>138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Rückblick</vt:lpstr>
      <vt:lpstr>Wochenplansoftware - Architekturbewertung</vt:lpstr>
      <vt:lpstr>Analyseergebnisse – Userservice (1/7) </vt:lpstr>
      <vt:lpstr>Analyseergebnisse – Customerservice (2/7) </vt:lpstr>
      <vt:lpstr>Analyseergebnisse – Plan-UI (3/7) </vt:lpstr>
      <vt:lpstr>Analyseergebnisse – Plan-Service (4/7) </vt:lpstr>
      <vt:lpstr>Analyseergebnisse – Plan-DB(5/7) </vt:lpstr>
      <vt:lpstr>Analyseergebnisse – E-Mailservice (6/7) </vt:lpstr>
      <vt:lpstr>Analyseergebnisse – External API (7/7) </vt:lpstr>
      <vt:lpstr>Architekturbewertung – Allgemein (1/7)</vt:lpstr>
      <vt:lpstr>Architekturbewertung – Allgemein (2/7)</vt:lpstr>
      <vt:lpstr>Architekturbewertung – Allgemein (3/7)</vt:lpstr>
      <vt:lpstr>Architekturbewertung – Allgemein (4/7)</vt:lpstr>
      <vt:lpstr>Architekturbewertung – Allgemein (5/7)</vt:lpstr>
      <vt:lpstr>Architekturbewertung – Allgemein (6/7)</vt:lpstr>
      <vt:lpstr>Architekturbewertung – Allgemein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Wochenplansoftware - Architekturbewertung</dc:title>
  <dc:creator>Jan</dc:creator>
  <cp:lastModifiedBy>Jan</cp:lastModifiedBy>
  <cp:revision>135</cp:revision>
  <dcterms:created xsi:type="dcterms:W3CDTF">2016-06-05T13:28:52Z</dcterms:created>
  <dcterms:modified xsi:type="dcterms:W3CDTF">2016-06-08T16:03:13Z</dcterms:modified>
</cp:coreProperties>
</file>