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Zeitplanungssoftware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ACME Corp.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93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Kontextdiagramm	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4" y="1338580"/>
            <a:ext cx="8954346" cy="5221621"/>
          </a:xfrm>
        </p:spPr>
      </p:pic>
    </p:spTree>
    <p:extLst>
      <p:ext uri="{BB962C8B-B14F-4D97-AF65-F5344CB8AC3E}">
        <p14:creationId xmlns:p14="http://schemas.microsoft.com/office/powerpoint/2010/main" val="59101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 und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4334" y="1462089"/>
            <a:ext cx="8596668" cy="4202111"/>
          </a:xfrm>
        </p:spPr>
        <p:txBody>
          <a:bodyPr>
            <a:normAutofit/>
          </a:bodyPr>
          <a:lstStyle/>
          <a:p>
            <a:r>
              <a:rPr lang="de-DE" dirty="0" smtClean="0"/>
              <a:t>Frameworks:</a:t>
            </a:r>
          </a:p>
          <a:p>
            <a:pPr lvl="1"/>
            <a:r>
              <a:rPr lang="de-DE" dirty="0" smtClean="0"/>
              <a:t> Java: Spark, </a:t>
            </a:r>
            <a:r>
              <a:rPr lang="de-DE" dirty="0" err="1" smtClean="0"/>
              <a:t>SpringMVC</a:t>
            </a:r>
            <a:r>
              <a:rPr lang="de-DE" dirty="0" smtClean="0"/>
              <a:t>, Play</a:t>
            </a:r>
          </a:p>
          <a:p>
            <a:pPr lvl="1"/>
            <a:r>
              <a:rPr lang="de-DE" dirty="0" smtClean="0"/>
              <a:t>Python: </a:t>
            </a:r>
            <a:r>
              <a:rPr lang="de-DE" dirty="0" err="1" smtClean="0"/>
              <a:t>Flask</a:t>
            </a:r>
            <a:r>
              <a:rPr lang="de-DE" dirty="0" smtClean="0"/>
              <a:t>, Eve</a:t>
            </a:r>
          </a:p>
          <a:p>
            <a:pPr lvl="1"/>
            <a:r>
              <a:rPr lang="de-DE" dirty="0" err="1" smtClean="0"/>
              <a:t>Javascript</a:t>
            </a:r>
            <a:r>
              <a:rPr lang="de-DE" dirty="0" smtClean="0"/>
              <a:t>: express,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Architektur: REST</a:t>
            </a:r>
          </a:p>
          <a:p>
            <a:pPr lvl="1"/>
            <a:r>
              <a:rPr lang="de-DE" dirty="0" smtClean="0"/>
              <a:t>Universale Schnittstelle</a:t>
            </a:r>
          </a:p>
          <a:p>
            <a:pPr lvl="1"/>
            <a:r>
              <a:rPr lang="de-DE" dirty="0" smtClean="0"/>
              <a:t>Leicht umsetzbar </a:t>
            </a:r>
          </a:p>
          <a:p>
            <a:pPr lvl="2"/>
            <a:r>
              <a:rPr lang="de-DE" dirty="0" smtClean="0"/>
              <a:t>lässt sich leicht als neue Schicht implementieren</a:t>
            </a:r>
          </a:p>
          <a:p>
            <a:pPr lvl="1"/>
            <a:r>
              <a:rPr lang="de-DE" dirty="0" smtClean="0"/>
              <a:t>Bestehendes System muss nicht großartig verändert werden</a:t>
            </a:r>
          </a:p>
          <a:p>
            <a:pPr lvl="1"/>
            <a:r>
              <a:rPr lang="de-DE" dirty="0" smtClean="0"/>
              <a:t>Sprachenunabhängig</a:t>
            </a:r>
          </a:p>
        </p:txBody>
      </p:sp>
    </p:spTree>
    <p:extLst>
      <p:ext uri="{BB962C8B-B14F-4D97-AF65-F5344CB8AC3E}">
        <p14:creationId xmlns:p14="http://schemas.microsoft.com/office/powerpoint/2010/main" val="4200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Nichtfunktionale Anforderungen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85889"/>
            <a:ext cx="8596668" cy="4786311"/>
          </a:xfrm>
        </p:spPr>
        <p:txBody>
          <a:bodyPr/>
          <a:lstStyle/>
          <a:p>
            <a:r>
              <a:rPr lang="de-DE" dirty="0"/>
              <a:t>Anzahl </a:t>
            </a:r>
            <a:r>
              <a:rPr lang="de-DE" dirty="0" smtClean="0"/>
              <a:t>User</a:t>
            </a:r>
          </a:p>
          <a:p>
            <a:pPr lvl="1"/>
            <a:r>
              <a:rPr lang="de-DE" dirty="0" err="1" smtClean="0"/>
              <a:t>Wieviele</a:t>
            </a:r>
            <a:r>
              <a:rPr lang="de-DE" dirty="0" smtClean="0"/>
              <a:t> Zugriffe pro Tag/Stunde/Minute?</a:t>
            </a:r>
          </a:p>
          <a:p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Zeitanforderungen (Echtzeit, Batchorientiert?)</a:t>
            </a:r>
          </a:p>
          <a:p>
            <a:pPr lvl="1"/>
            <a:r>
              <a:rPr lang="de-DE" dirty="0" err="1" smtClean="0"/>
              <a:t>Wieviele</a:t>
            </a:r>
            <a:r>
              <a:rPr lang="de-DE" dirty="0" smtClean="0"/>
              <a:t> Daten werden im Durchschnitt übertragen?</a:t>
            </a:r>
          </a:p>
          <a:p>
            <a:r>
              <a:rPr lang="de-DE" dirty="0" smtClean="0"/>
              <a:t>Skalierbarkeit </a:t>
            </a:r>
          </a:p>
          <a:p>
            <a:pPr lvl="1"/>
            <a:r>
              <a:rPr lang="de-DE" dirty="0" smtClean="0"/>
              <a:t>Zentraler Datenverwaltung oder verteilt?</a:t>
            </a:r>
          </a:p>
          <a:p>
            <a:r>
              <a:rPr lang="de-DE" dirty="0" smtClean="0"/>
              <a:t>Antwortzeiten</a:t>
            </a:r>
          </a:p>
          <a:p>
            <a:pPr lvl="1"/>
            <a:r>
              <a:rPr lang="de-DE" dirty="0" smtClean="0"/>
              <a:t>Standort des Servers</a:t>
            </a:r>
          </a:p>
          <a:p>
            <a:r>
              <a:rPr lang="de-DE" dirty="0" smtClean="0"/>
              <a:t>Verfügbarkeit</a:t>
            </a:r>
          </a:p>
          <a:p>
            <a:pPr lvl="1"/>
            <a:r>
              <a:rPr lang="de-DE" dirty="0" smtClean="0"/>
              <a:t>Wie wichtig ist die Verfügbarkeit, Replikation</a:t>
            </a:r>
          </a:p>
        </p:txBody>
      </p:sp>
    </p:spTree>
    <p:extLst>
      <p:ext uri="{BB962C8B-B14F-4D97-AF65-F5344CB8AC3E}">
        <p14:creationId xmlns:p14="http://schemas.microsoft.com/office/powerpoint/2010/main" val="17750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die mit dem Kunden zu klären </a:t>
            </a:r>
            <a:br>
              <a:rPr lang="de-DE" dirty="0" smtClean="0"/>
            </a:br>
            <a:r>
              <a:rPr lang="de-DE" dirty="0" smtClean="0"/>
              <a:t>sind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die bestehende Personaldatenbank (Standort der </a:t>
            </a:r>
            <a:r>
              <a:rPr lang="de-DE" dirty="0" err="1"/>
              <a:t>Servicekrafte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pPr lvl="0"/>
            <a:r>
              <a:rPr lang="de-DE" dirty="0" smtClean="0"/>
              <a:t>Automatische </a:t>
            </a:r>
            <a:r>
              <a:rPr lang="de-DE" dirty="0"/>
              <a:t>Planung von Terminen regelmäßiger Wartungsintervalle für den nächstgelegenen </a:t>
            </a:r>
            <a:r>
              <a:rPr lang="de-DE" dirty="0" smtClean="0"/>
              <a:t>Servicepartner</a:t>
            </a:r>
          </a:p>
          <a:p>
            <a:pPr lvl="1"/>
            <a:endParaRPr lang="de-DE" dirty="0"/>
          </a:p>
          <a:p>
            <a:pPr lvl="0"/>
            <a:r>
              <a:rPr lang="de-DE" dirty="0"/>
              <a:t>Erstellung von Wochenplänen mit Terminen für jede </a:t>
            </a:r>
            <a:r>
              <a:rPr lang="de-DE" dirty="0" smtClean="0"/>
              <a:t>Servicekraft</a:t>
            </a:r>
          </a:p>
          <a:p>
            <a:pPr marL="0" lvl="0" indent="0">
              <a:buNone/>
            </a:pPr>
            <a:endParaRPr lang="de-DE" dirty="0"/>
          </a:p>
          <a:p>
            <a:pPr lvl="0"/>
            <a:r>
              <a:rPr lang="de-DE" dirty="0"/>
              <a:t>Erstellung eines Notfalltermins für die nächstgelegene, freie Servicekraft bei Ausfall einer Kundenanlage.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83684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140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Zeitplanungssoftware</vt:lpstr>
      <vt:lpstr>Kontextdiagramm </vt:lpstr>
      <vt:lpstr>Technologien und Frameworks</vt:lpstr>
      <vt:lpstr>Nichtfunktionale Anforderungen  </vt:lpstr>
      <vt:lpstr>Fragen die mit dem Kunden zu klären  sind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</dc:creator>
  <cp:lastModifiedBy>Jan</cp:lastModifiedBy>
  <cp:revision>5</cp:revision>
  <dcterms:created xsi:type="dcterms:W3CDTF">2016-04-08T07:51:47Z</dcterms:created>
  <dcterms:modified xsi:type="dcterms:W3CDTF">2016-04-08T08:19:47Z</dcterms:modified>
</cp:coreProperties>
</file>