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Wochenplansoftware - Architekturbewertung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Dimitri </a:t>
            </a:r>
            <a:r>
              <a:rPr lang="de-DE" dirty="0" err="1" smtClean="0"/>
              <a:t>meier</a:t>
            </a:r>
            <a:r>
              <a:rPr lang="de-DE" dirty="0" smtClean="0"/>
              <a:t>, Saeed </a:t>
            </a:r>
            <a:r>
              <a:rPr lang="de-DE" dirty="0" err="1" smtClean="0"/>
              <a:t>shanidar</a:t>
            </a:r>
            <a:r>
              <a:rPr lang="de-DE" dirty="0" smtClean="0"/>
              <a:t>, Jan </a:t>
            </a:r>
            <a:r>
              <a:rPr lang="de-DE" dirty="0" err="1" smtClean="0"/>
              <a:t>Dieckhoff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</a:t>
            </a:r>
            <a:r>
              <a:rPr lang="de-DE" dirty="0" smtClean="0"/>
              <a:t>2/4)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Erscheint </a:t>
            </a:r>
            <a:r>
              <a:rPr lang="de-DE" sz="2200" b="1" i="1" dirty="0"/>
              <a:t>Ihnen der Entwurf angemessen komplex? Ist er zu kompliziert oder vereinfacht er zu stark</a:t>
            </a:r>
            <a:r>
              <a:rPr lang="de-DE" sz="2200" b="1" i="1" dirty="0" smtClean="0"/>
              <a:t>?</a:t>
            </a:r>
            <a:endParaRPr lang="de-DE" sz="22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Der Entwurf  schafft eine gute erste Übersicht über die Systemlandschaft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Allerdings werden einige Architekturentscheidungen zu schwach beschrieben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Betrieb </a:t>
            </a:r>
            <a:r>
              <a:rPr lang="de-DE" sz="1800" dirty="0"/>
              <a:t>von drei unabhängigen "</a:t>
            </a:r>
            <a:r>
              <a:rPr lang="de-DE" sz="1800" dirty="0" err="1"/>
              <a:t>Swarms</a:t>
            </a:r>
            <a:r>
              <a:rPr lang="de-DE" sz="1800" dirty="0"/>
              <a:t>" aus jeweils vier Servern in drei </a:t>
            </a:r>
            <a:r>
              <a:rPr lang="de-DE" sz="1800" dirty="0" smtClean="0"/>
              <a:t>Zonen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600" dirty="0" smtClean="0"/>
              <a:t>Wo liegen diese Zonen? Wie weit liegen diese Zonen auseinander?</a:t>
            </a:r>
          </a:p>
          <a:p>
            <a:pPr marL="566928" lvl="3" indent="0">
              <a:buNone/>
            </a:pPr>
            <a:endParaRPr lang="de-DE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Wie Sieht es mit der Hardwareausstattung der Server aus?</a:t>
            </a:r>
          </a:p>
          <a:p>
            <a:pPr marL="384048" lvl="2" indent="0">
              <a:buNone/>
            </a:pPr>
            <a:endParaRPr lang="de-DE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System soll mit der </a:t>
            </a:r>
            <a:r>
              <a:rPr lang="de-DE" sz="1800" dirty="0" err="1" smtClean="0"/>
              <a:t>Microservices</a:t>
            </a:r>
            <a:r>
              <a:rPr lang="de-DE" sz="1800" dirty="0" smtClean="0"/>
              <a:t> Architektur entwickelt werden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600" dirty="0" smtClean="0"/>
              <a:t>Wie ist die Aufteilung der einzelnen Services auf jeweils 4 Servern geplant?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600" dirty="0" smtClean="0"/>
              <a:t>Wie findet die Synchronisation zwischen den einzelnen </a:t>
            </a:r>
            <a:r>
              <a:rPr lang="de-DE" sz="1600" dirty="0" err="1" smtClean="0"/>
              <a:t>Swarms</a:t>
            </a:r>
            <a:r>
              <a:rPr lang="de-DE" sz="1600" dirty="0" smtClean="0"/>
              <a:t> statt (</a:t>
            </a:r>
            <a:r>
              <a:rPr lang="de-DE" sz="1600" dirty="0" err="1" smtClean="0"/>
              <a:t>Consul</a:t>
            </a:r>
            <a:r>
              <a:rPr lang="de-DE" sz="1600" dirty="0" smtClean="0"/>
              <a:t>)?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945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</a:t>
            </a:r>
            <a:r>
              <a:rPr lang="de-DE" dirty="0" smtClean="0"/>
              <a:t>3/4)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Erscheint </a:t>
            </a:r>
            <a:r>
              <a:rPr lang="de-DE" sz="2200" b="1" i="1" dirty="0"/>
              <a:t>Ihnen der Entwurf angemessen komplex? Ist er zu kompliziert oder vereinfacht er zu stark</a:t>
            </a:r>
            <a:r>
              <a:rPr lang="de-DE" sz="2200" b="1" i="1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Verfügbarkeit von 99,9 % ist die einzige beschriebene nicht-funktionale Anforderung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</a:t>
            </a:r>
            <a:r>
              <a:rPr lang="de-DE" sz="2000" dirty="0" err="1" smtClean="0"/>
              <a:t>External</a:t>
            </a:r>
            <a:r>
              <a:rPr lang="de-DE" sz="2000" dirty="0" smtClean="0"/>
              <a:t>-API-Komponente ist zu schwach beschrieben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Wie soll diese aussehen?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Gibt es oder soll es einen gesonderten Client, der von außen darauf zugreifen kann?</a:t>
            </a:r>
            <a:endParaRPr lang="de-DE" sz="20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Zusammengefasst: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Der Entwurf vereinfacht teilweise zu stark.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An anderen Stellen ist er jedoch wieder zu komplex: z. B.: zu viele unterschiedliche Programmiersprachen.</a:t>
            </a:r>
          </a:p>
        </p:txBody>
      </p:sp>
    </p:spTree>
    <p:extLst>
      <p:ext uri="{BB962C8B-B14F-4D97-AF65-F5344CB8AC3E}">
        <p14:creationId xmlns:p14="http://schemas.microsoft.com/office/powerpoint/2010/main" val="1745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</a:t>
            </a:r>
            <a:r>
              <a:rPr lang="de-DE" dirty="0" smtClean="0"/>
              <a:t>(</a:t>
            </a:r>
            <a:r>
              <a:rPr lang="de-DE" dirty="0"/>
              <a:t>4</a:t>
            </a:r>
            <a:r>
              <a:rPr lang="de-DE" dirty="0" smtClean="0"/>
              <a:t>/4)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/>
              <a:t>Lässt sich die Software ggf. in mehreren parallelen Teams entwickeln, oder ist die Kopplung </a:t>
            </a:r>
            <a:r>
              <a:rPr lang="de-DE" sz="2200" b="1" i="1" dirty="0" smtClean="0"/>
              <a:t>der Komponenten </a:t>
            </a:r>
            <a:r>
              <a:rPr lang="de-DE" sz="2200" b="1" i="1" dirty="0"/>
              <a:t>zu eng? </a:t>
            </a:r>
            <a:endParaRPr lang="de-DE" sz="2200" b="1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Das System ist relativ lose gekoppelt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Die Zuständigkeiten der einzelnen Services sind kohärent</a:t>
            </a:r>
            <a:endParaRPr lang="de-DE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Dadurch lässt sich das System gut in parallelen Teams entwickeln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z. B.: Wenn intern REST-Schnittstellen verwendet werden und diese klar spezifiziert sind.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Die Plan-DB ist etwas zu stark an die anderen Komponenten gekoppelt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Optimierungsvorschlag: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Die Verbindung zwischen Plan-DB und Email-Service entfernen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Der Plan-Service könnte nach erfolgreicher Speicherung eines Wochenplans, direkt den E-Mailservice für das Versenden der Wochenpläne nutzen.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6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(3/3)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/>
              <a:t>Wo hat der Entwurf Vor- und Nachteile gegenüber Ihrem Entwurf aus der letzten </a:t>
            </a:r>
            <a:r>
              <a:rPr lang="de-DE" sz="2200" b="1" i="1" dirty="0" smtClean="0"/>
              <a:t>Aufgabe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 </a:t>
            </a:r>
            <a:r>
              <a:rPr lang="de-DE" sz="2200" dirty="0" smtClean="0"/>
              <a:t>Vorteile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Planerstellung mittels </a:t>
            </a:r>
            <a:r>
              <a:rPr lang="de-DE" sz="2000" dirty="0" err="1" smtClean="0"/>
              <a:t>Blackboard</a:t>
            </a:r>
            <a:r>
              <a:rPr lang="de-DE" sz="2000" dirty="0" smtClean="0"/>
              <a:t>-Agenten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Verfügbarkeit von 99,9 % wird gewährleistet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Verwendete Programmiersprachen/Frameworks sind bereits bekannt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Sicherheitsaspekte wurden berücksichtigt (z. B. SSL-Verbindung</a:t>
            </a:r>
            <a:r>
              <a:rPr lang="de-DE" sz="2000" dirty="0"/>
              <a:t>, </a:t>
            </a:r>
            <a:r>
              <a:rPr lang="de-DE" sz="2000" dirty="0" smtClean="0"/>
              <a:t>oAuth2)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 Nachteile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Login und Authentifizierung werden selbst implementiert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SugarCRM</a:t>
            </a:r>
            <a:r>
              <a:rPr lang="de-DE" dirty="0" smtClean="0"/>
              <a:t>-Daten werden nicht direkt gelesen sondern über den </a:t>
            </a:r>
            <a:r>
              <a:rPr lang="de-DE" dirty="0" err="1" smtClean="0"/>
              <a:t>Customerservice</a:t>
            </a:r>
            <a:r>
              <a:rPr lang="de-DE" dirty="0" smtClean="0"/>
              <a:t> abgebildet.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5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Analyseergebnisse – Userservice (1/6)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 smtClean="0"/>
              <a:t>Funktionen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Synchronisation mit der </a:t>
            </a:r>
            <a:r>
              <a:rPr lang="de-DE" sz="2000" dirty="0" err="1"/>
              <a:t>Personal­DB</a:t>
            </a:r>
            <a:r>
              <a:rPr lang="de-DE" sz="2000" dirty="0"/>
              <a:t> über </a:t>
            </a:r>
            <a:r>
              <a:rPr lang="de-DE" sz="2000" dirty="0" smtClean="0"/>
              <a:t>AMQP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Login und Authentifikation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 </a:t>
            </a:r>
            <a:r>
              <a:rPr lang="de-DE" sz="2200" b="1" dirty="0" smtClean="0"/>
              <a:t>Soll als Node.js App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Eigenentwicklung nicht unbedingt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Zum Vergleich: Wir verwenden LDAP zur Authentifizierung und Setzen von Berechtigungen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Für </a:t>
            </a:r>
            <a:r>
              <a:rPr lang="de-DE" sz="2000" dirty="0" err="1" smtClean="0"/>
              <a:t>RabbitMQ</a:t>
            </a:r>
            <a:r>
              <a:rPr lang="de-DE" sz="2000" dirty="0" smtClean="0"/>
              <a:t> gibt es auch ein LDAP-</a:t>
            </a:r>
            <a:r>
              <a:rPr lang="de-DE" sz="2000" dirty="0" err="1" smtClean="0"/>
              <a:t>Plugin</a:t>
            </a:r>
            <a:endParaRPr lang="de-DE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Vorteile: bestehende Software wird verwendet, keine Implementation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Nachteil: Eventuell mühsame Konfiguration der LDAP-Komponente in Verbindung mit </a:t>
            </a:r>
            <a:r>
              <a:rPr lang="de-DE" sz="2000" dirty="0" err="1" smtClean="0"/>
              <a:t>RabbitMQ</a:t>
            </a:r>
            <a:r>
              <a:rPr lang="de-DE" sz="2000" dirty="0" smtClean="0"/>
              <a:t>, da mehrere Docker </a:t>
            </a:r>
            <a:r>
              <a:rPr lang="de-DE" sz="2000" dirty="0" err="1"/>
              <a:t>S</a:t>
            </a:r>
            <a:r>
              <a:rPr lang="de-DE" sz="2000" dirty="0" err="1" smtClean="0"/>
              <a:t>warms</a:t>
            </a:r>
            <a:r>
              <a:rPr lang="de-DE" sz="2000" dirty="0" smtClean="0"/>
              <a:t> verwendet werden (Synchronisation)</a:t>
            </a:r>
          </a:p>
        </p:txBody>
      </p:sp>
    </p:spTree>
    <p:extLst>
      <p:ext uri="{BB962C8B-B14F-4D97-AF65-F5344CB8AC3E}">
        <p14:creationId xmlns:p14="http://schemas.microsoft.com/office/powerpoint/2010/main" val="489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err="1" smtClean="0"/>
              <a:t>Customerservice</a:t>
            </a:r>
            <a:r>
              <a:rPr lang="de-DE" dirty="0" smtClean="0"/>
              <a:t> (2/6)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stellt im Wesentlichen ein Abbild der benötigten Daten aus dem </a:t>
            </a:r>
            <a:r>
              <a:rPr lang="de-DE" sz="2000" dirty="0" err="1"/>
              <a:t>SugarCRM</a:t>
            </a:r>
            <a:r>
              <a:rPr lang="de-DE" sz="2000" dirty="0"/>
              <a:t> zur </a:t>
            </a:r>
            <a:r>
              <a:rPr lang="de-DE" sz="2000" dirty="0" smtClean="0"/>
              <a:t>Verfügung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Synchronisation mit dem </a:t>
            </a:r>
            <a:r>
              <a:rPr lang="de-DE" sz="2000" dirty="0" err="1"/>
              <a:t>SugarCRM</a:t>
            </a:r>
            <a:r>
              <a:rPr lang="de-DE" sz="2000" dirty="0"/>
              <a:t> über </a:t>
            </a:r>
            <a:r>
              <a:rPr lang="de-DE" sz="2000" dirty="0" smtClean="0"/>
              <a:t>AMQP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dirty="0" smtClean="0"/>
              <a:t> </a:t>
            </a:r>
            <a:r>
              <a:rPr lang="de-DE" sz="2200" b="1" dirty="0" smtClean="0"/>
              <a:t>Soll als </a:t>
            </a:r>
            <a:r>
              <a:rPr lang="de-DE" sz="2200" b="1" dirty="0"/>
              <a:t>Phoenix App in </a:t>
            </a:r>
            <a:r>
              <a:rPr lang="de-DE" sz="2200" b="1" dirty="0" err="1" smtClean="0"/>
              <a:t>Elixir</a:t>
            </a:r>
            <a:r>
              <a:rPr lang="de-DE" sz="2200" b="1" dirty="0" smtClean="0"/>
              <a:t>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Vorteile: Phoenix ist performanter als Node.js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Nachteile: System kann schwer wartbar/erweiterbar werden, wenn zu viele unterschiedliche 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	         Sprachen/Frameworks verwendet werden.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dirty="0" smtClean="0"/>
              <a:t> Nutzen?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err="1" smtClean="0"/>
              <a:t>SugarCRM</a:t>
            </a:r>
            <a:r>
              <a:rPr lang="de-DE" sz="2000" dirty="0" smtClean="0"/>
              <a:t> hat eine REST-API -&gt; Abbild scheint von geringem Nutzen zu sein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Man kann stattdessen direkt die API von </a:t>
            </a:r>
            <a:r>
              <a:rPr lang="de-DE" sz="2000" dirty="0" err="1" smtClean="0"/>
              <a:t>SugarCRM</a:t>
            </a:r>
            <a:r>
              <a:rPr lang="de-DE" sz="2000" dirty="0" smtClean="0"/>
              <a:t> ansprechen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Nutzen max. für höhere Ausfalltoleranz -&gt; </a:t>
            </a:r>
            <a:r>
              <a:rPr lang="de-DE" sz="2000" dirty="0" err="1" smtClean="0"/>
              <a:t>SugarCRM</a:t>
            </a:r>
            <a:r>
              <a:rPr lang="de-DE" sz="2000" dirty="0" smtClean="0"/>
              <a:t> nicht erreichbar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441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</a:t>
            </a:r>
            <a:r>
              <a:rPr lang="de-DE" dirty="0" smtClean="0"/>
              <a:t>– Plan-UI(3/6)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Web-App zum Erstellen (Plan-Service) und Lesen der Pläne (Plan-DB</a:t>
            </a:r>
            <a:r>
              <a:rPr lang="de-DE" sz="20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200" b="1" dirty="0" smtClean="0"/>
              <a:t>Solls als </a:t>
            </a:r>
            <a:r>
              <a:rPr lang="de-DE" sz="2200" b="1" dirty="0" err="1" smtClean="0"/>
              <a:t>RoR</a:t>
            </a:r>
            <a:r>
              <a:rPr lang="de-DE" sz="2200" b="1" dirty="0" smtClean="0"/>
              <a:t>-App implementiert. Twitter Bootstrap und </a:t>
            </a:r>
            <a:r>
              <a:rPr lang="de-DE" sz="2200" b="1" dirty="0" err="1" smtClean="0"/>
              <a:t>jQuery</a:t>
            </a:r>
            <a:r>
              <a:rPr lang="de-DE" sz="2200" b="1" dirty="0" smtClean="0"/>
              <a:t> für das Frontend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Plan-UI als </a:t>
            </a:r>
            <a:r>
              <a:rPr lang="de-DE" sz="2000" dirty="0" err="1"/>
              <a:t>Webapp</a:t>
            </a:r>
            <a:r>
              <a:rPr lang="de-DE" sz="2000" dirty="0"/>
              <a:t> zu implementieren ist fraglich, da sie eh nur aus dem Intranet erreichbar 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Eigenständig lauffähige Softwarekomponente mit grafischer Benutzungsoberfläche (z. B. Mit </a:t>
            </a:r>
            <a:r>
              <a:rPr lang="de-DE" sz="2000" dirty="0" err="1"/>
              <a:t>Qt</a:t>
            </a:r>
            <a:r>
              <a:rPr lang="de-DE" sz="2000" dirty="0"/>
              <a:t>) eignet sich </a:t>
            </a:r>
            <a:r>
              <a:rPr lang="de-DE" sz="2000" dirty="0" err="1"/>
              <a:t>evtl</a:t>
            </a:r>
            <a:r>
              <a:rPr lang="de-DE" sz="2000" dirty="0"/>
              <a:t> besser.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Von Außen: Prüfung ob Client auf dem die Plan-UI gestartet wird sich im Intranet befindet.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16793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Plan-Service (4/6)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Teilautomatisierte Erstellung der Pläne mittels </a:t>
            </a:r>
            <a:r>
              <a:rPr lang="de-DE" sz="2200" dirty="0" err="1"/>
              <a:t>Blackboard</a:t>
            </a:r>
            <a:r>
              <a:rPr lang="de-DE" sz="2200" dirty="0"/>
              <a:t> </a:t>
            </a:r>
            <a:r>
              <a:rPr lang="de-DE" sz="2200" dirty="0" smtClean="0"/>
              <a:t>Agenten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400" b="1" dirty="0"/>
              <a:t>Der Planungs-Service wird als </a:t>
            </a:r>
            <a:r>
              <a:rPr lang="de-DE" sz="2400" b="1" dirty="0" err="1"/>
              <a:t>NodeJS</a:t>
            </a:r>
            <a:r>
              <a:rPr lang="de-DE" sz="2400" b="1" dirty="0"/>
              <a:t> App in </a:t>
            </a:r>
            <a:r>
              <a:rPr lang="de-DE" sz="2400" b="1" dirty="0" err="1"/>
              <a:t>Javascript</a:t>
            </a:r>
            <a:r>
              <a:rPr lang="de-DE" sz="2400" b="1" dirty="0"/>
              <a:t> </a:t>
            </a:r>
            <a:r>
              <a:rPr lang="de-DE" sz="2400" b="1" dirty="0" smtClean="0"/>
              <a:t>implementiert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Das gewählte Framework </a:t>
            </a:r>
            <a:r>
              <a:rPr lang="de-DE" sz="2200" dirty="0"/>
              <a:t>scheint sinnvoll, da sich z. B. Über „express“ leicht REST-APIs erstellen </a:t>
            </a:r>
            <a:r>
              <a:rPr lang="de-DE" sz="2200" dirty="0" smtClean="0"/>
              <a:t>lassen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Node.js ist weit verbreitet und leicht zu erlernen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Bei Entwicklerwechsel keine Experten für bestimmte Sprachen wie Erlang/</a:t>
            </a:r>
            <a:r>
              <a:rPr lang="de-DE" sz="2200" dirty="0" err="1"/>
              <a:t>Elixir</a:t>
            </a:r>
            <a:r>
              <a:rPr lang="de-DE" sz="2200" dirty="0"/>
              <a:t> nötig.</a:t>
            </a:r>
            <a:endParaRPr lang="de-DE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smtClean="0"/>
              <a:t> </a:t>
            </a:r>
            <a:r>
              <a:rPr lang="de-DE" sz="2400" b="1" dirty="0" err="1" smtClean="0"/>
              <a:t>Blackboard</a:t>
            </a:r>
            <a:r>
              <a:rPr lang="de-DE" sz="2400" b="1" dirty="0" smtClean="0"/>
              <a:t> – Agenten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Backboard-Agenten zum Erkennen und lernen von Mustern aus den Eingaben der Planer erscheint sinnvoll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Plan-Service lernt damit, passendere Vorschläge zu wiederkehrenden Eingabemustern zu machen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/>
              <a:t>Weniger Nachbearbeitung notwendig</a:t>
            </a:r>
            <a:endParaRPr lang="de-DE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743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Plan-DB(4/6)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200" dirty="0"/>
              <a:t> </a:t>
            </a:r>
            <a:r>
              <a:rPr lang="de-DE" sz="2200" b="1" dirty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Speicherung der erstellten </a:t>
            </a:r>
            <a:r>
              <a:rPr lang="de-DE" sz="2000" dirty="0" smtClean="0"/>
              <a:t>Pläne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dirty="0"/>
              <a:t>Soll </a:t>
            </a:r>
            <a:r>
              <a:rPr lang="de-DE" sz="2200" b="1" dirty="0" err="1" smtClean="0"/>
              <a:t>PostgreSQL</a:t>
            </a:r>
            <a:r>
              <a:rPr lang="de-DE" sz="2200" b="1" dirty="0" smtClean="0"/>
              <a:t> Datenbank umgesetzt werden (mit </a:t>
            </a:r>
            <a:r>
              <a:rPr lang="de-DE" sz="2200" b="1" dirty="0" err="1" smtClean="0"/>
              <a:t>RoR</a:t>
            </a:r>
            <a:r>
              <a:rPr lang="de-DE" sz="2200" b="1" dirty="0" smtClean="0"/>
              <a:t>-Wrapper)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Mit wenig Aufwand lassen sich SQL-Statements umsetzen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Es gibt viele </a:t>
            </a:r>
            <a:r>
              <a:rPr lang="de-DE" sz="1800" dirty="0" err="1" smtClean="0"/>
              <a:t>gems</a:t>
            </a:r>
            <a:r>
              <a:rPr lang="de-DE" sz="1800" dirty="0" smtClean="0"/>
              <a:t> die den Zugriff auf Datenbanken sehr einfach machen.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Ein Wrapper erzeugt eine gute Kapselung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000" dirty="0" smtClean="0"/>
              <a:t>Zusatzaufwand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000" dirty="0" smtClean="0"/>
              <a:t>Mehr </a:t>
            </a:r>
            <a:r>
              <a:rPr lang="de-DE" sz="2000" dirty="0" err="1" smtClean="0"/>
              <a:t>Hardwareresourcen</a:t>
            </a:r>
            <a:endParaRPr lang="de-DE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000" dirty="0" err="1" smtClean="0"/>
              <a:t>Delayzeiten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Aber prinzipiell ist das eine gute Entscheidung</a:t>
            </a:r>
          </a:p>
        </p:txBody>
      </p:sp>
    </p:spTree>
    <p:extLst>
      <p:ext uri="{BB962C8B-B14F-4D97-AF65-F5344CB8AC3E}">
        <p14:creationId xmlns:p14="http://schemas.microsoft.com/office/powerpoint/2010/main" val="1444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smtClean="0"/>
              <a:t>E-Mailservice </a:t>
            </a:r>
            <a:r>
              <a:rPr lang="de-DE" dirty="0"/>
              <a:t>(</a:t>
            </a:r>
            <a:r>
              <a:rPr lang="de-DE" dirty="0" smtClean="0"/>
              <a:t>5/6)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200" b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Senden von Emails an Servicekräfte</a:t>
            </a:r>
            <a:endParaRPr lang="de-DE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dirty="0" smtClean="0"/>
              <a:t> Soll als Node.js App 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Vorteil: </a:t>
            </a:r>
            <a:r>
              <a:rPr lang="de-DE" sz="2000" dirty="0" err="1" smtClean="0"/>
              <a:t>Nodemailer</a:t>
            </a:r>
            <a:r>
              <a:rPr lang="de-DE" sz="2000" dirty="0" smtClean="0"/>
              <a:t> -&gt; einfaches Node.js Modul zum Versenden von E-Mails</a:t>
            </a:r>
            <a:endParaRPr lang="de-DE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Nachteil: </a:t>
            </a:r>
            <a:r>
              <a:rPr lang="de-DE" sz="2000" dirty="0" smtClean="0"/>
              <a:t>bisher nicht bekannt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5462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Analyseergebnisse – </a:t>
            </a:r>
            <a:r>
              <a:rPr lang="de-DE" dirty="0" err="1"/>
              <a:t>External</a:t>
            </a:r>
            <a:r>
              <a:rPr lang="de-DE" dirty="0"/>
              <a:t> API </a:t>
            </a:r>
            <a:r>
              <a:rPr lang="de-DE" dirty="0" smtClean="0"/>
              <a:t>(6/6)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sz="2200" b="1" i="1" dirty="0" smtClean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/>
              <a:t>Die API bietet lediglich einen Lesezugriff </a:t>
            </a:r>
            <a:r>
              <a:rPr lang="de-DE" sz="2000" dirty="0" smtClean="0"/>
              <a:t>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i="1" dirty="0" smtClean="0"/>
              <a:t> Die </a:t>
            </a:r>
            <a:r>
              <a:rPr lang="de-DE" sz="2200" b="1" i="1" dirty="0" err="1"/>
              <a:t>External</a:t>
            </a:r>
            <a:r>
              <a:rPr lang="de-DE" sz="2200" b="1" i="1" dirty="0"/>
              <a:t> API </a:t>
            </a:r>
            <a:r>
              <a:rPr lang="de-DE" sz="2200" b="1" i="1" dirty="0" smtClean="0"/>
              <a:t>soll mit </a:t>
            </a:r>
            <a:r>
              <a:rPr lang="de-DE" sz="2200" b="1" i="1" dirty="0" err="1"/>
              <a:t>Yesod</a:t>
            </a:r>
            <a:r>
              <a:rPr lang="de-DE" sz="2200" b="1" i="1" dirty="0"/>
              <a:t> in </a:t>
            </a:r>
            <a:r>
              <a:rPr lang="de-DE" sz="2200" b="1" i="1" dirty="0" err="1"/>
              <a:t>Haskell</a:t>
            </a:r>
            <a:r>
              <a:rPr lang="de-DE" sz="2200" b="1" i="1" dirty="0"/>
              <a:t> </a:t>
            </a:r>
            <a:r>
              <a:rPr lang="de-DE" sz="2200" b="1" i="1" dirty="0" smtClean="0"/>
              <a:t>implementiert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 smtClean="0"/>
              <a:t>Vorteil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err="1" smtClean="0"/>
              <a:t>Yesod</a:t>
            </a:r>
            <a:r>
              <a:rPr lang="de-DE" sz="1800" dirty="0" smtClean="0"/>
              <a:t> ist performanter als z. B. Node.js, z. B. bei asynchronen Aufrufen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Wenn viele Servicekräfte gleichzeitig ihre Pläne abrufen wollen, ist </a:t>
            </a:r>
            <a:r>
              <a:rPr lang="de-DE" sz="1800" dirty="0" err="1" smtClean="0"/>
              <a:t>Yesod</a:t>
            </a:r>
            <a:r>
              <a:rPr lang="de-DE" sz="1800" dirty="0" smtClean="0"/>
              <a:t> eine gute Wahl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Nachteil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Wieder eine Programmiersprache mehr die vom Entwicklerteam beherrscht werden muss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 smtClean="0"/>
              <a:t>Expertensuche bei Entwicklerwechsel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endParaRPr lang="de-DE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b="1" i="1" dirty="0"/>
          </a:p>
        </p:txBody>
      </p:sp>
    </p:spTree>
    <p:extLst>
      <p:ext uri="{BB962C8B-B14F-4D97-AF65-F5344CB8AC3E}">
        <p14:creationId xmlns:p14="http://schemas.microsoft.com/office/powerpoint/2010/main" val="20178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Architekturbewertung – Allgemein (</a:t>
            </a:r>
            <a:r>
              <a:rPr lang="de-DE" dirty="0" smtClean="0"/>
              <a:t>1/4)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 smtClean="0"/>
              <a:t>Ist der Entwurf vollständig?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Nein, die Verteilungssicht stellt eher eine Bausteinsicht des Systems 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Somit fehlt die Verteilungssicht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Laufzeitsicht und </a:t>
            </a:r>
            <a:r>
              <a:rPr lang="de-DE" sz="2200" dirty="0" err="1" smtClean="0"/>
              <a:t>Use</a:t>
            </a:r>
            <a:r>
              <a:rPr lang="de-DE" sz="2200" dirty="0" smtClean="0"/>
              <a:t>-Cases fehlen</a:t>
            </a:r>
            <a:endParaRPr lang="de-DE" sz="22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 smtClean="0"/>
              <a:t>Erfüllt </a:t>
            </a:r>
            <a:r>
              <a:rPr lang="de-DE" sz="2400" b="1" i="1" dirty="0"/>
              <a:t>der Entwurf alle funktionalen </a:t>
            </a:r>
            <a:r>
              <a:rPr lang="de-DE" sz="2400" b="1" i="1" dirty="0" smtClean="0"/>
              <a:t>Anforderungen?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Es werden alle funktionalen Anforderungen erfüllt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Die einzelnen Komponenten/Services erledigen alle Aufgaben, die aus den Anforderungen hervorgehen.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/>
              <a:t>Erfüllt der Entwurf alle </a:t>
            </a:r>
            <a:r>
              <a:rPr lang="de-DE" sz="2400" b="1" i="1" dirty="0" smtClean="0"/>
              <a:t>nichtfunktionalen </a:t>
            </a:r>
            <a:r>
              <a:rPr lang="de-DE" sz="2400" b="1" i="1" dirty="0"/>
              <a:t>Anforderungen</a:t>
            </a:r>
            <a:r>
              <a:rPr lang="de-DE" sz="2400" b="1" i="1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Verfügbarkeit soll 99,9 % betragen</a:t>
            </a:r>
            <a:endParaRPr lang="de-DE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Dies kann gewährleistet werden, durch 3 unabhängige Docker-</a:t>
            </a:r>
            <a:r>
              <a:rPr lang="de-DE" sz="2200" dirty="0" err="1" smtClean="0"/>
              <a:t>Swarms</a:t>
            </a:r>
            <a:r>
              <a:rPr lang="de-DE" sz="2200" dirty="0" smtClean="0"/>
              <a:t> in drei verschiedenen Zonen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200" dirty="0" smtClean="0"/>
              <a:t>Plan-DB wird jeweils gespiegelt</a:t>
            </a:r>
          </a:p>
        </p:txBody>
      </p:sp>
    </p:spTree>
    <p:extLst>
      <p:ext uri="{BB962C8B-B14F-4D97-AF65-F5344CB8AC3E}">
        <p14:creationId xmlns:p14="http://schemas.microsoft.com/office/powerpoint/2010/main" val="4382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Rückblick</Template>
  <TotalTime>0</TotalTime>
  <Words>950</Words>
  <Application>Microsoft Office PowerPoint</Application>
  <PresentationFormat>Breitbild</PresentationFormat>
  <Paragraphs>126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Rückblick</vt:lpstr>
      <vt:lpstr>Wochenplansoftware - Architekturbewertung</vt:lpstr>
      <vt:lpstr>Analyseergebnisse – Userservice (1/6) </vt:lpstr>
      <vt:lpstr>Analyseergebnisse – Customerservice (2/6) </vt:lpstr>
      <vt:lpstr>Analyseergebnisse – Plan-UI(3/6) </vt:lpstr>
      <vt:lpstr>Analyseergebnisse – Plan-Service (4/6) </vt:lpstr>
      <vt:lpstr>Analyseergebnisse – Plan-DB(4/6) </vt:lpstr>
      <vt:lpstr>Analyseergebnisse – E-Mailservice (5/6) </vt:lpstr>
      <vt:lpstr>Analyseergebnisse – External API (6/6) </vt:lpstr>
      <vt:lpstr>Architekturbewertung – Allgemein (1/4)</vt:lpstr>
      <vt:lpstr>Architekturbewertung – Allgemein (2/4)</vt:lpstr>
      <vt:lpstr>Architekturbewertung – Allgemein (3/4)</vt:lpstr>
      <vt:lpstr>Architekturbewertung – Allgemein (4/4)</vt:lpstr>
      <vt:lpstr>Architekturbewertung – Allgemein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Wochenplansoftware - Architekturbewertung</dc:title>
  <dc:creator>Jan</dc:creator>
  <cp:lastModifiedBy>Jan</cp:lastModifiedBy>
  <cp:revision>101</cp:revision>
  <dcterms:created xsi:type="dcterms:W3CDTF">2016-06-05T13:28:52Z</dcterms:created>
  <dcterms:modified xsi:type="dcterms:W3CDTF">2016-06-07T13:06:45Z</dcterms:modified>
</cp:coreProperties>
</file>