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pr&#228;sentations_video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REST-API für Wochenpläne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Dimitri Meier, Saeed </a:t>
            </a:r>
            <a:r>
              <a:rPr lang="de-DE" dirty="0" err="1" smtClean="0"/>
              <a:t>shanadar</a:t>
            </a:r>
            <a:r>
              <a:rPr lang="de-DE" dirty="0" smtClean="0"/>
              <a:t>, Jan </a:t>
            </a:r>
            <a:r>
              <a:rPr lang="de-DE" dirty="0" err="1" smtClean="0"/>
              <a:t>dieckhoff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57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0247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5300" b="1" dirty="0" smtClean="0"/>
              <a:t>Warum </a:t>
            </a:r>
            <a:r>
              <a:rPr lang="de-DE" sz="5300" b="1" dirty="0"/>
              <a:t>wurden genau diese Sprache/Framework </a:t>
            </a:r>
            <a:r>
              <a:rPr lang="de-DE" sz="5300" b="1" dirty="0" smtClean="0"/>
              <a:t>ausgewählt?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5080" y="2311400"/>
            <a:ext cx="10058400" cy="14562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Jedes Teammitglied hat bereits </a:t>
            </a:r>
            <a:r>
              <a:rPr lang="de-DE" sz="2500" dirty="0" smtClean="0"/>
              <a:t>Erfahrung</a:t>
            </a:r>
            <a:endParaRPr lang="de-DE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Insbesondere mit Java und dem </a:t>
            </a:r>
            <a:r>
              <a:rPr lang="de-DE" sz="2500" dirty="0" smtClean="0"/>
              <a:t>Spark-Framework</a:t>
            </a:r>
            <a:endParaRPr lang="de-DE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Spark ist für die Implementierung von REST-APIs sehr gut geeignet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44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Warum dieser Provider?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36234"/>
            <a:ext cx="10058400" cy="3500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500" dirty="0" smtClean="0"/>
              <a:t>Provider: Digital </a:t>
            </a:r>
            <a:r>
              <a:rPr lang="de-DE" sz="2500" dirty="0" err="1" smtClean="0"/>
              <a:t>Ocean</a:t>
            </a:r>
            <a:endParaRPr lang="de-DE" sz="25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smtClean="0"/>
              <a:t> Virtual Private Server war vorher bereits verfügbar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/>
              <a:t> </a:t>
            </a:r>
            <a:r>
              <a:rPr lang="de-DE" sz="2300" dirty="0" smtClean="0"/>
              <a:t>und ist vollständig eingerichtet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/>
              <a:t> </a:t>
            </a:r>
            <a:r>
              <a:rPr lang="de-DE" sz="2300" dirty="0" smtClean="0"/>
              <a:t>unbeschränkter Root-Zugriff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 smtClean="0"/>
              <a:t>Hardware-Informationen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smtClean="0"/>
              <a:t>512 MB 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smtClean="0"/>
              <a:t>20 GB SSD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300" dirty="0" smtClean="0"/>
              <a:t>Singlecore CPU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22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lief </a:t>
            </a:r>
            <a:r>
              <a:rPr lang="de-DE" b="1" dirty="0" smtClean="0"/>
              <a:t>gut bei </a:t>
            </a:r>
            <a:r>
              <a:rPr lang="de-DE" b="1" dirty="0"/>
              <a:t>der Implementierung?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57400"/>
            <a:ext cx="10058400" cy="33655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3000" i="1" dirty="0" smtClean="0"/>
              <a:t>Gut</a:t>
            </a:r>
            <a:endParaRPr lang="de-DE" sz="30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500" dirty="0" smtClean="0"/>
              <a:t>Niemand </a:t>
            </a:r>
            <a:r>
              <a:rPr lang="de-DE" sz="2500" dirty="0"/>
              <a:t>musste sich neu in die Sprache oder das Framework einarbeiten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500" dirty="0" smtClean="0"/>
              <a:t>REST-Funktionalität </a:t>
            </a:r>
            <a:r>
              <a:rPr lang="de-DE" sz="2500" dirty="0"/>
              <a:t>ist allen bekannt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500" dirty="0" smtClean="0"/>
              <a:t>Erfordert </a:t>
            </a:r>
            <a:r>
              <a:rPr lang="de-DE" sz="2500" dirty="0"/>
              <a:t>keine Kenntnisse über </a:t>
            </a:r>
            <a:r>
              <a:rPr lang="de-DE" sz="2500" dirty="0" smtClean="0"/>
              <a:t>Nachbarsysteme</a:t>
            </a:r>
            <a:endParaRPr lang="de-DE" sz="2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500" dirty="0" smtClean="0"/>
              <a:t>Die Sprache </a:t>
            </a:r>
            <a:r>
              <a:rPr lang="de-DE" sz="2500" dirty="0"/>
              <a:t>ist durch REST frei </a:t>
            </a:r>
            <a:r>
              <a:rPr lang="de-DE" sz="2500" dirty="0" smtClean="0"/>
              <a:t>wählbar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84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58120" cy="1450757"/>
          </a:xfrm>
        </p:spPr>
        <p:txBody>
          <a:bodyPr/>
          <a:lstStyle/>
          <a:p>
            <a:r>
              <a:rPr lang="de-DE" b="1" dirty="0"/>
              <a:t>Was </a:t>
            </a:r>
            <a:r>
              <a:rPr lang="de-DE" b="1" dirty="0" smtClean="0"/>
              <a:t>lief </a:t>
            </a:r>
            <a:r>
              <a:rPr lang="de-DE" b="1" dirty="0"/>
              <a:t>schlecht bei </a:t>
            </a:r>
            <a:r>
              <a:rPr lang="de-DE" b="1" dirty="0" smtClean="0"/>
              <a:t>der Implementierung</a:t>
            </a:r>
            <a:r>
              <a:rPr lang="de-DE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57400"/>
            <a:ext cx="10058400" cy="2489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3000" i="1" dirty="0" smtClean="0"/>
              <a:t>Schlecht</a:t>
            </a:r>
            <a:endParaRPr lang="de-DE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500" dirty="0"/>
              <a:t>Manchmal </a:t>
            </a:r>
            <a:r>
              <a:rPr lang="de-DE" sz="2500" dirty="0" smtClean="0"/>
              <a:t>war uns unklar</a:t>
            </a:r>
            <a:r>
              <a:rPr lang="de-DE" sz="2500" dirty="0"/>
              <a:t>, welche Fehlerfälle eintreten können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500" dirty="0" smtClean="0"/>
              <a:t>Für das Modifizieren einer Ressource </a:t>
            </a:r>
            <a:r>
              <a:rPr lang="de-DE" sz="2500" dirty="0" smtClean="0"/>
              <a:t>einen HTTP-POST </a:t>
            </a:r>
            <a:r>
              <a:rPr lang="de-DE" sz="2500" dirty="0"/>
              <a:t>zu verwenden ist </a:t>
            </a:r>
            <a:r>
              <a:rPr lang="de-DE" sz="2500" dirty="0" smtClean="0"/>
              <a:t> fraglich </a:t>
            </a:r>
            <a:r>
              <a:rPr lang="de-DE" sz="2500" dirty="0"/>
              <a:t>(Fehler oder gewollt</a:t>
            </a:r>
            <a:r>
              <a:rPr lang="de-DE" sz="2500" dirty="0" smtClean="0"/>
              <a:t>?)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500" dirty="0" smtClean="0"/>
              <a:t>Wir haben HTTP-PUT verwendet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27941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Was würden Sie wieder so entscheiden, was nicht</a:t>
            </a:r>
            <a:r>
              <a:rPr lang="de-DE" b="1" dirty="0" smtClean="0"/>
              <a:t>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Falls sich Anforderungen auf die Erweiterung der Schnittstelle, 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 smtClean="0"/>
              <a:t>  ohne </a:t>
            </a:r>
            <a:r>
              <a:rPr lang="de-DE" sz="2500" dirty="0"/>
              <a:t>weitere </a:t>
            </a:r>
            <a:r>
              <a:rPr lang="de-DE" sz="2500" dirty="0" smtClean="0"/>
              <a:t>Implementation beziehen</a:t>
            </a:r>
            <a:r>
              <a:rPr lang="de-DE" sz="2500" dirty="0"/>
              <a:t>, würden wir wieder das 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 smtClean="0"/>
              <a:t>  Spark-Framework </a:t>
            </a:r>
            <a:r>
              <a:rPr lang="de-DE" sz="2500" dirty="0"/>
              <a:t>einsetzen</a:t>
            </a:r>
            <a:r>
              <a:rPr lang="de-DE" sz="2500" dirty="0" smtClean="0"/>
              <a:t>.</a:t>
            </a:r>
            <a:endParaRPr lang="de-DE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500" dirty="0"/>
              <a:t>Je nach Umfang von weiteren Aufgabenstellungen/Anforderungen, </a:t>
            </a: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 smtClean="0"/>
              <a:t>  müsste man </a:t>
            </a:r>
            <a:r>
              <a:rPr lang="de-DE" sz="2500" dirty="0"/>
              <a:t>die </a:t>
            </a:r>
            <a:r>
              <a:rPr lang="de-DE" sz="2500" dirty="0" smtClean="0"/>
              <a:t>Sprache und </a:t>
            </a:r>
            <a:r>
              <a:rPr lang="de-DE" sz="2500" dirty="0"/>
              <a:t>das Framework ggf. überdenken.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94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Demonstration der REST-API - Video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Rechtwinkliges Dreieck 3">
            <a:hlinkClick r:id="rId2" action="ppaction://hlinkfile"/>
          </p:cNvPr>
          <p:cNvSpPr/>
          <p:nvPr/>
        </p:nvSpPr>
        <p:spPr>
          <a:xfrm rot="13500000">
            <a:off x="5041268" y="3178280"/>
            <a:ext cx="1141519" cy="11415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19708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161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Rückblick</vt:lpstr>
      <vt:lpstr>REST-API für Wochenpläne</vt:lpstr>
      <vt:lpstr>   Warum wurden genau diese Sprache/Framework ausgewählt? </vt:lpstr>
      <vt:lpstr>Warum dieser Provider?</vt:lpstr>
      <vt:lpstr>Was lief gut bei der Implementierung?</vt:lpstr>
      <vt:lpstr>Was lief schlecht bei der Implementierung?</vt:lpstr>
      <vt:lpstr>Was würden Sie wieder so entscheiden, was nicht?</vt:lpstr>
      <vt:lpstr>Demonstration der REST-API -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REST-API für Wochenpläne</dc:title>
  <dc:creator>Jan</dc:creator>
  <cp:lastModifiedBy>Jan</cp:lastModifiedBy>
  <cp:revision>38</cp:revision>
  <dcterms:created xsi:type="dcterms:W3CDTF">2016-05-11T14:49:10Z</dcterms:created>
  <dcterms:modified xsi:type="dcterms:W3CDTF">2016-05-12T13:02:24Z</dcterms:modified>
</cp:coreProperties>
</file>