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jpeg" ContentType="image/jpe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Line 1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 rot="10800000">
            <a:off x="2527200" y="16997040"/>
            <a:ext cx="841680" cy="5664960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>
                <a:latin typeface="Arial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1800" spc="-1">
                <a:latin typeface="Arial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Sechste Gliederungsebene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1800" spc="-1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7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9181440" y="-8640"/>
            <a:ext cx="3006360" cy="686556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9603360" y="-8640"/>
            <a:ext cx="2587320" cy="686556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8932320" y="3048120"/>
            <a:ext cx="3258720" cy="38088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1" name="CustomShape 6"/>
          <p:cNvSpPr/>
          <p:nvPr/>
        </p:nvSpPr>
        <p:spPr>
          <a:xfrm>
            <a:off x="9334440" y="-8640"/>
            <a:ext cx="2853360" cy="686556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2" name="CustomShape 7"/>
          <p:cNvSpPr/>
          <p:nvPr/>
        </p:nvSpPr>
        <p:spPr>
          <a:xfrm>
            <a:off x="10898640" y="-8640"/>
            <a:ext cx="1289160" cy="686556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" name="CustomShape 8"/>
          <p:cNvSpPr/>
          <p:nvPr/>
        </p:nvSpPr>
        <p:spPr>
          <a:xfrm>
            <a:off x="10938960" y="-8640"/>
            <a:ext cx="1248840" cy="686556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9"/>
          <p:cNvSpPr/>
          <p:nvPr/>
        </p:nvSpPr>
        <p:spPr>
          <a:xfrm>
            <a:off x="10371600" y="3589920"/>
            <a:ext cx="1816200" cy="32670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10"/>
          <p:cNvSpPr/>
          <p:nvPr/>
        </p:nvSpPr>
        <p:spPr>
          <a:xfrm>
            <a:off x="0" y="4013280"/>
            <a:ext cx="447480" cy="284364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de-DE" sz="4400" spc="-1">
                <a:latin typeface="Arial"/>
              </a:rPr>
              <a:t>Format des Titeltextes durch Klicken bearbeiten</a:t>
            </a:r>
            <a:endParaRPr/>
          </a:p>
        </p:txBody>
      </p:sp>
      <p:sp>
        <p:nvSpPr>
          <p:cNvPr id="6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3200" spc="-1">
                <a:latin typeface="Arial"/>
              </a:rPr>
              <a:t>Format des Gliederungstextes durch Klicken bearbeiten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800" spc="-1">
                <a:latin typeface="Arial"/>
              </a:rPr>
              <a:t>Zweite Gliederungsebene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400" spc="-1">
                <a:latin typeface="Arial"/>
              </a:rPr>
              <a:t>Dritte Gliederungsebene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DE" sz="2000" spc="-1">
                <a:latin typeface="Arial"/>
              </a:rPr>
              <a:t>Vierte Gliederungsebene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Arial"/>
              </a:rPr>
              <a:t>Fünfte Gliederungsebene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Arial"/>
              </a:rPr>
              <a:t>Sechste Gliederungsebene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DE" sz="2000" spc="-1">
                <a:latin typeface="Arial"/>
              </a:rPr>
              <a:t>Siebte Gliederungsebene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1506960" y="2404440"/>
            <a:ext cx="7765920" cy="164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r">
              <a:lnSpc>
                <a:spcPct val="100000"/>
              </a:lnSpc>
            </a:pPr>
            <a:r>
              <a:rPr lang="de-DE" sz="54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Zeitplanungssoftware</a:t>
            </a:r>
            <a:endParaRPr/>
          </a:p>
        </p:txBody>
      </p:sp>
      <p:sp>
        <p:nvSpPr>
          <p:cNvPr id="103" name="CustomShape 2"/>
          <p:cNvSpPr/>
          <p:nvPr/>
        </p:nvSpPr>
        <p:spPr>
          <a:xfrm>
            <a:off x="1506960" y="405072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DE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.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endParaRPr/>
          </a:p>
        </p:txBody>
      </p:sp>
      <p:sp>
        <p:nvSpPr>
          <p:cNvPr id="104" name="CustomShape 3"/>
          <p:cNvSpPr/>
          <p:nvPr/>
        </p:nvSpPr>
        <p:spPr>
          <a:xfrm>
            <a:off x="1594080" y="3960000"/>
            <a:ext cx="7765920" cy="109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lang="de-DE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ACME Corp.</a:t>
            </a:r>
            <a:endParaRPr/>
          </a:p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de-DE" sz="18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Jan Dieckhoff, Dimitri Meier und Saeed Shanidar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Kontextdiagramm</a:t>
            </a:r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/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576000" y="1281960"/>
            <a:ext cx="8855280" cy="535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Technologien und Frameworks</a:t>
            </a:r>
            <a:endParaRPr/>
          </a:p>
        </p:txBody>
      </p:sp>
      <p:sp>
        <p:nvSpPr>
          <p:cNvPr id="108" name="CustomShape 2"/>
          <p:cNvSpPr/>
          <p:nvPr/>
        </p:nvSpPr>
        <p:spPr>
          <a:xfrm>
            <a:off x="804240" y="1461960"/>
            <a:ext cx="8595720" cy="420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Frameworks: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Java: Spark, SpringMVC, Play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Python: Flask, Eve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Javascript: express, AngularJS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Architektur: REST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Universale Schnittstelle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Leicht umsetzbar </a:t>
            </a:r>
            <a:endParaRPr/>
          </a:p>
          <a:p>
            <a:pPr lvl="2" marL="1143000" indent="-22752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lässt sich leicht als neue Schicht implementieren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Bestehendes System muss nicht großartig verändert werden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Sprachenunabhängig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Nichtfunktionale Anforderungen</a:t>
            </a:r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	</a:t>
            </a:r>
            <a:endParaRPr/>
          </a:p>
        </p:txBody>
      </p:sp>
      <p:sp>
        <p:nvSpPr>
          <p:cNvPr id="110" name="CustomShape 2"/>
          <p:cNvSpPr/>
          <p:nvPr/>
        </p:nvSpPr>
        <p:spPr>
          <a:xfrm>
            <a:off x="677160" y="1386000"/>
            <a:ext cx="8595720" cy="478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Anzahl User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Wieviele Zugriffe pro Tag/Stunde/Minute?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Performance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Zeitanforderungen (Echtzeit, Batchorientiert?)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Wieviele Daten werden im Durchschnitt übertragen?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Skalierbarkeit 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Zentraler Datenverwaltung oder verteilt?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Antwortzeiten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Standort des Servers</a:t>
            </a: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Verfügbarkeit</a:t>
            </a:r>
            <a:endParaRPr/>
          </a:p>
          <a:p>
            <a:pPr lvl="1" marL="743040" indent="-28476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Wie wichtig ist die Verfügbarkeit, Replikation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77160" y="609480"/>
            <a:ext cx="8595720" cy="1319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Fragen die mit dem Kunden zu klären </a:t>
            </a:r>
            <a:endParaRPr/>
          </a:p>
          <a:p>
            <a:pPr>
              <a:lnSpc>
                <a:spcPct val="100000"/>
              </a:lnSpc>
            </a:pPr>
            <a:r>
              <a:rPr lang="de-DE" sz="3600" spc="-1" strike="noStrike">
                <a:solidFill>
                  <a:srgbClr val="90c226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sind</a:t>
            </a:r>
            <a:endParaRPr/>
          </a:p>
        </p:txBody>
      </p:sp>
      <p:sp>
        <p:nvSpPr>
          <p:cNvPr id="112" name="CustomShape 2"/>
          <p:cNvSpPr/>
          <p:nvPr/>
        </p:nvSpPr>
        <p:spPr>
          <a:xfrm>
            <a:off x="677160" y="2160720"/>
            <a:ext cx="8595720" cy="387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Zugriff auf die bestehende Personaldatenbank (Standort der Servicekrafte)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Automatische Planung von Terminen regelmäßiger Wartungsintervalle für den nächstgelegenen Servicepartner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Erstellung von Wochenplänen mit Terminen für jede Servicekraft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marL="343080" indent="-342000">
              <a:lnSpc>
                <a:spcPct val="100000"/>
              </a:lnSpc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lang="de-DE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Trebuchet MS"/>
                <a:ea typeface="DejaVu Sans"/>
              </a:rPr>
              <a:t>Erstellung eines Notfalltermins für die nächstgelegene, freie Servicekraft bei Ausfall einer Kundenanlage.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Application>LibreOffice/5.0.3.2$Linux_X86_64 LibreOffice_project/00m0$Build-2</Application>
  <Paragraphs>35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2016-04-08T07:51:47Z</dcterms:created>
  <dc:creator>Jan</dc:creator>
  <dc:language>de-DE</dc:language>
  <cp:lastModifiedBy>Sasa </cp:lastModifiedBy>
  <dcterms:modified xsi:type="dcterms:W3CDTF">2016-04-14T16:42:07Z</dcterms:modified>
  <cp:revision>11</cp:revision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