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93" autoAdjust="0"/>
    <p:restoredTop sz="94660"/>
  </p:normalViewPr>
  <p:slideViewPr>
    <p:cSldViewPr snapToGrid="0">
      <p:cViewPr varScale="1">
        <p:scale>
          <a:sx n="53" d="100"/>
          <a:sy n="53" d="100"/>
        </p:scale>
        <p:origin x="12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Wochenplansoftware - Architekturbewertung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Dimitri </a:t>
            </a:r>
            <a:r>
              <a:rPr lang="de-DE" dirty="0" err="1" smtClean="0"/>
              <a:t>meier</a:t>
            </a:r>
            <a:r>
              <a:rPr lang="de-DE" dirty="0" smtClean="0"/>
              <a:t>, Saeed </a:t>
            </a:r>
            <a:r>
              <a:rPr lang="de-DE" dirty="0" err="1" smtClean="0"/>
              <a:t>shanidar</a:t>
            </a:r>
            <a:r>
              <a:rPr lang="de-DE" dirty="0" smtClean="0"/>
              <a:t>, Jan </a:t>
            </a:r>
            <a:r>
              <a:rPr lang="de-DE" dirty="0" err="1" smtClean="0"/>
              <a:t>Dieckhoff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7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Architekturbewertung – Allgemein (2/2)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i="1" dirty="0" smtClean="0"/>
              <a:t>Erscheint </a:t>
            </a:r>
            <a:r>
              <a:rPr lang="de-DE" b="1" i="1" dirty="0"/>
              <a:t>Ihnen der Entwurf angemessen komplex? Ist er zu kompliziert oder vereinfacht er zu stark?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i="1" dirty="0" smtClean="0"/>
              <a:t>Lässt </a:t>
            </a:r>
            <a:r>
              <a:rPr lang="de-DE" b="1" i="1" dirty="0"/>
              <a:t>sich die Software ggf. in mehreren parallelen Teams entwickeln, oder ist die Kopplung der Komponenten zu eng</a:t>
            </a:r>
            <a:r>
              <a:rPr lang="de-DE" b="1" i="1" dirty="0" smtClean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452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Architekturbewertung – Allgemein (3/3)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Wo hat der Entwurf Vor- und Nachteile gegenüber Ihrem Entwurf aus der letzten Aufgabe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562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Analyseergebnisse – Userservice (</a:t>
            </a:r>
            <a:r>
              <a:rPr lang="de-DE" dirty="0" smtClean="0"/>
              <a:t>1/6)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b="1" dirty="0" smtClean="0"/>
              <a:t>Funktionen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Synchronisation mit der </a:t>
            </a:r>
            <a:r>
              <a:rPr lang="de-DE" dirty="0" err="1"/>
              <a:t>Personal­DB</a:t>
            </a:r>
            <a:r>
              <a:rPr lang="de-DE" dirty="0"/>
              <a:t> über </a:t>
            </a:r>
            <a:r>
              <a:rPr lang="de-DE" dirty="0" smtClean="0"/>
              <a:t>AMQP,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Login und Authentifikation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smtClean="0"/>
              <a:t> Soll als Node.js App implementiert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Eigenentwicklung nicht unbedingt notwendig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Zum Vergleich: Wir verwenden LDAP zur Authentifizierung und Setzen von Berechtigungen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Für </a:t>
            </a:r>
            <a:r>
              <a:rPr lang="de-DE" dirty="0" err="1" smtClean="0"/>
              <a:t>RabbitMQ</a:t>
            </a:r>
            <a:r>
              <a:rPr lang="de-DE" dirty="0" smtClean="0"/>
              <a:t> gibt es auch ein LDAP-</a:t>
            </a:r>
            <a:r>
              <a:rPr lang="de-DE" dirty="0" err="1" smtClean="0"/>
              <a:t>Plugin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Vorteile: bestehende Software wird verwendet, keine Implementation notwendig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Nachteil: Eventuell mühsame Konfiguration der LDAP-Komponente in Verbindung mit </a:t>
            </a:r>
            <a:r>
              <a:rPr lang="de-DE" dirty="0" err="1" smtClean="0"/>
              <a:t>RabbitMQ</a:t>
            </a:r>
            <a:r>
              <a:rPr lang="de-DE" dirty="0" smtClean="0"/>
              <a:t>,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	       da mehrere Docker </a:t>
            </a:r>
            <a:r>
              <a:rPr lang="de-DE" dirty="0" err="1"/>
              <a:t>S</a:t>
            </a:r>
            <a:r>
              <a:rPr lang="de-DE" dirty="0" err="1" smtClean="0"/>
              <a:t>warms</a:t>
            </a:r>
            <a:r>
              <a:rPr lang="de-DE" dirty="0" smtClean="0"/>
              <a:t> verwendet werden (Synchronisation)</a:t>
            </a:r>
          </a:p>
        </p:txBody>
      </p:sp>
    </p:spTree>
    <p:extLst>
      <p:ext uri="{BB962C8B-B14F-4D97-AF65-F5344CB8AC3E}">
        <p14:creationId xmlns:p14="http://schemas.microsoft.com/office/powerpoint/2010/main" val="4899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Analyseergebnisse – </a:t>
            </a:r>
            <a:r>
              <a:rPr lang="de-DE" dirty="0" err="1" smtClean="0"/>
              <a:t>Customerservice</a:t>
            </a:r>
            <a:r>
              <a:rPr lang="de-DE" dirty="0" smtClean="0"/>
              <a:t> (</a:t>
            </a:r>
            <a:r>
              <a:rPr lang="de-DE" dirty="0" smtClean="0"/>
              <a:t>2/6)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b="1" dirty="0" smtClean="0"/>
              <a:t>Funktion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stellt im Wesentlichen ein Abbild der benötigten Daten aus dem </a:t>
            </a:r>
            <a:r>
              <a:rPr lang="de-DE" dirty="0" err="1"/>
              <a:t>SugarCRM</a:t>
            </a:r>
            <a:r>
              <a:rPr lang="de-DE" dirty="0"/>
              <a:t> zur </a:t>
            </a:r>
            <a:r>
              <a:rPr lang="de-DE" dirty="0" smtClean="0"/>
              <a:t>Verfügung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Synchronisation mit dem </a:t>
            </a:r>
            <a:r>
              <a:rPr lang="de-DE" dirty="0" err="1"/>
              <a:t>SugarCRM</a:t>
            </a:r>
            <a:r>
              <a:rPr lang="de-DE" dirty="0"/>
              <a:t> über </a:t>
            </a:r>
            <a:r>
              <a:rPr lang="de-DE" dirty="0" smtClean="0"/>
              <a:t>AMQP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b="1" dirty="0" smtClean="0"/>
              <a:t>Soll als </a:t>
            </a:r>
            <a:r>
              <a:rPr lang="de-DE" b="1" dirty="0"/>
              <a:t>Phoenix App in </a:t>
            </a:r>
            <a:r>
              <a:rPr lang="de-DE" b="1" dirty="0" err="1" smtClean="0"/>
              <a:t>Elixir</a:t>
            </a:r>
            <a:r>
              <a:rPr lang="de-DE" b="1" dirty="0" smtClean="0"/>
              <a:t> implementiert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Vorteile: Phoenix ist performanter als Node.js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Nachteile: System kann schwer wartbar/erweiterbar werden, wenn zu viele unterschiedliche 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	         Sprachen/Frameworks verwendet werden.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smtClean="0"/>
              <a:t>Nutzen?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SugarCRM</a:t>
            </a:r>
            <a:r>
              <a:rPr lang="de-DE" dirty="0" smtClean="0"/>
              <a:t> hat eine REST-API -&gt; Abbild scheint von geringem Nutzen zu sein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Man kann stattdessen direkt die API von </a:t>
            </a:r>
            <a:r>
              <a:rPr lang="de-DE" dirty="0" err="1" smtClean="0"/>
              <a:t>SugarCRM</a:t>
            </a:r>
            <a:r>
              <a:rPr lang="de-DE" dirty="0" smtClean="0"/>
              <a:t> ansprechen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Nutzen max. für höhere Ausfalltoleranz -&gt; </a:t>
            </a:r>
            <a:r>
              <a:rPr lang="de-DE" dirty="0" err="1" smtClean="0"/>
              <a:t>SugarCRM</a:t>
            </a:r>
            <a:r>
              <a:rPr lang="de-DE" dirty="0" smtClean="0"/>
              <a:t> nicht erreichbar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441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Analyseergebnisse </a:t>
            </a:r>
            <a:r>
              <a:rPr lang="de-DE" dirty="0" smtClean="0"/>
              <a:t>– </a:t>
            </a:r>
            <a:r>
              <a:rPr lang="de-DE" dirty="0" smtClean="0"/>
              <a:t>Plan-UI(3/6)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b="1" dirty="0" smtClean="0"/>
              <a:t>Funktion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Web-App zum Erstellen (Plan-Service) und Lesen der Pläne (Plan-DB</a:t>
            </a:r>
            <a:r>
              <a:rPr lang="de-DE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b="1" dirty="0" smtClean="0"/>
              <a:t>Solls als </a:t>
            </a:r>
            <a:r>
              <a:rPr lang="de-DE" b="1" dirty="0" err="1" smtClean="0"/>
              <a:t>RoR</a:t>
            </a:r>
            <a:r>
              <a:rPr lang="de-DE" b="1" dirty="0" smtClean="0"/>
              <a:t>-App implementiert. Twitter Bootstrap und </a:t>
            </a:r>
            <a:r>
              <a:rPr lang="de-DE" b="1" dirty="0" err="1" smtClean="0"/>
              <a:t>jQuery</a:t>
            </a:r>
            <a:r>
              <a:rPr lang="de-DE" b="1" dirty="0" smtClean="0"/>
              <a:t> für das </a:t>
            </a:r>
            <a:r>
              <a:rPr lang="de-DE" b="1" dirty="0" smtClean="0"/>
              <a:t>Frontend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Plan-UI als </a:t>
            </a:r>
            <a:r>
              <a:rPr lang="de-DE" dirty="0" err="1"/>
              <a:t>Webapp</a:t>
            </a:r>
            <a:r>
              <a:rPr lang="de-DE" dirty="0"/>
              <a:t> zu implementieren ist fraglich, da sie eh nur aus dem Intranet erreichbar 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Eigenständig lauffähige Softwarekomponente mit grafischer Benutzungsoberfläche (z. B. Mit </a:t>
            </a:r>
            <a:r>
              <a:rPr lang="de-DE" dirty="0" err="1"/>
              <a:t>Qt</a:t>
            </a:r>
            <a:r>
              <a:rPr lang="de-DE" dirty="0"/>
              <a:t>) eignet sich </a:t>
            </a:r>
            <a:r>
              <a:rPr lang="de-DE" dirty="0" err="1"/>
              <a:t>evtl</a:t>
            </a:r>
            <a:r>
              <a:rPr lang="de-DE" dirty="0"/>
              <a:t> besser.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Von Außen: Prüfung ob Client auf dem die Plan-UI gestartet wird sich im Intranet befindet.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7936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Analyseergebnisse – </a:t>
            </a:r>
            <a:r>
              <a:rPr lang="de-DE" dirty="0" smtClean="0"/>
              <a:t>Plan-Service (4/6)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b="1" dirty="0" smtClean="0"/>
              <a:t>Funktion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Teilautomatisierte Erstellung der Pläne mittels </a:t>
            </a:r>
            <a:r>
              <a:rPr lang="de-DE" dirty="0" err="1"/>
              <a:t>Blackboard</a:t>
            </a:r>
            <a:r>
              <a:rPr lang="de-DE" dirty="0"/>
              <a:t> </a:t>
            </a:r>
            <a:r>
              <a:rPr lang="de-DE" dirty="0" smtClean="0"/>
              <a:t>Agenten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b="1" dirty="0"/>
              <a:t>Der Planungs-Service wird als </a:t>
            </a:r>
            <a:r>
              <a:rPr lang="de-DE" b="1" dirty="0" err="1"/>
              <a:t>NodeJS</a:t>
            </a:r>
            <a:r>
              <a:rPr lang="de-DE" b="1" dirty="0"/>
              <a:t> App in </a:t>
            </a:r>
            <a:r>
              <a:rPr lang="de-DE" b="1" dirty="0" err="1"/>
              <a:t>Javascript</a:t>
            </a:r>
            <a:r>
              <a:rPr lang="de-DE" b="1" dirty="0"/>
              <a:t> </a:t>
            </a:r>
            <a:r>
              <a:rPr lang="de-DE" b="1" dirty="0" smtClean="0"/>
              <a:t>implementiert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Das gewählte Framework </a:t>
            </a:r>
            <a:r>
              <a:rPr lang="de-DE" dirty="0"/>
              <a:t>scheint sinnvoll, da sich z. B. Über „express“ leicht REST-APIs erstellen </a:t>
            </a:r>
            <a:r>
              <a:rPr lang="de-DE" dirty="0" smtClean="0"/>
              <a:t>lassen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Node.js ist weit verbreitet und leicht zu erlernen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Bei Entwicklerwechsel keine Experten für bestimmte Sprachen wie Erlang/</a:t>
            </a:r>
            <a:r>
              <a:rPr lang="de-DE" dirty="0" err="1"/>
              <a:t>Elixir</a:t>
            </a:r>
            <a:r>
              <a:rPr lang="de-DE" dirty="0"/>
              <a:t> nötig.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smtClean="0"/>
              <a:t> </a:t>
            </a:r>
            <a:r>
              <a:rPr lang="de-DE" b="1" dirty="0" err="1" smtClean="0"/>
              <a:t>Blackboard</a:t>
            </a:r>
            <a:r>
              <a:rPr lang="de-DE" b="1" dirty="0" smtClean="0"/>
              <a:t> – Agenten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Backboard-Agenten zum Erkennen und lernen von Mustern aus den Eingaben der Planer erscheint sinnvoll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Plan-Service lernt damit, passendere Vorschläge zu wiederkehrenden Eingabemustern zu machen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Weniger Nachbearbeitung notwendig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7437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Analyseergebnisse – </a:t>
            </a:r>
            <a:r>
              <a:rPr lang="de-DE" dirty="0" smtClean="0"/>
              <a:t>Plan-DB (5/6)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b="1" dirty="0"/>
              <a:t>Funktion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Speicherung der erstellten </a:t>
            </a:r>
            <a:r>
              <a:rPr lang="de-DE" dirty="0" smtClean="0"/>
              <a:t>Pläne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b="1" dirty="0"/>
              <a:t>Soll als </a:t>
            </a:r>
            <a:r>
              <a:rPr lang="de-DE" b="1" dirty="0" err="1"/>
              <a:t>RubyOnRails</a:t>
            </a:r>
            <a:r>
              <a:rPr lang="de-DE" b="1" dirty="0"/>
              <a:t>-App implementiert </a:t>
            </a:r>
            <a:r>
              <a:rPr lang="de-DE" b="1" dirty="0" smtClean="0"/>
              <a:t>werden</a:t>
            </a:r>
          </a:p>
        </p:txBody>
      </p:sp>
    </p:spTree>
    <p:extLst>
      <p:ext uri="{BB962C8B-B14F-4D97-AF65-F5344CB8AC3E}">
        <p14:creationId xmlns:p14="http://schemas.microsoft.com/office/powerpoint/2010/main" val="144491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Analyseergebnisse – </a:t>
            </a:r>
            <a:r>
              <a:rPr lang="de-DE" dirty="0" smtClean="0"/>
              <a:t>E-Mailservice </a:t>
            </a:r>
            <a:r>
              <a:rPr lang="de-DE" dirty="0"/>
              <a:t>(</a:t>
            </a:r>
            <a:r>
              <a:rPr lang="de-DE" dirty="0" smtClean="0"/>
              <a:t>5/6)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625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Analyseergebnisse – </a:t>
            </a:r>
            <a:r>
              <a:rPr lang="de-DE" dirty="0" err="1"/>
              <a:t>External</a:t>
            </a:r>
            <a:r>
              <a:rPr lang="de-DE" dirty="0"/>
              <a:t> API </a:t>
            </a:r>
            <a:r>
              <a:rPr lang="de-DE" dirty="0" smtClean="0"/>
              <a:t>(6/6)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785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Architekturbewertung – Allgemein (1/2)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i="1" dirty="0" smtClean="0"/>
              <a:t>Erfüllt </a:t>
            </a:r>
            <a:r>
              <a:rPr lang="de-DE" b="1" i="1" dirty="0"/>
              <a:t>der Entwurf alle funktionalen </a:t>
            </a:r>
            <a:r>
              <a:rPr lang="de-DE" b="1" i="1" dirty="0" smtClean="0"/>
              <a:t>Anforderungen?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i="1" dirty="0"/>
              <a:t>Erfüllt der Entwurf alle </a:t>
            </a:r>
            <a:r>
              <a:rPr lang="de-DE" b="1" i="1" dirty="0" smtClean="0"/>
              <a:t>nichtfunktionalen </a:t>
            </a:r>
            <a:r>
              <a:rPr lang="de-DE" b="1" i="1" dirty="0"/>
              <a:t>Anforderungen</a:t>
            </a:r>
            <a:r>
              <a:rPr lang="de-DE" b="1" i="1" dirty="0" smtClean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38284713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Rückblick</Template>
  <TotalTime>0</TotalTime>
  <Words>440</Words>
  <Application>Microsoft Office PowerPoint</Application>
  <PresentationFormat>Breitbild</PresentationFormat>
  <Paragraphs>64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Rückblick</vt:lpstr>
      <vt:lpstr>Wochenplansoftware - Architekturbewertung</vt:lpstr>
      <vt:lpstr>Analyseergebnisse – Userservice (1/6) </vt:lpstr>
      <vt:lpstr>Analyseergebnisse – Customerservice (2/6) </vt:lpstr>
      <vt:lpstr>Analyseergebnisse – Plan-UI(3/6) </vt:lpstr>
      <vt:lpstr>Analyseergebnisse – Plan-Service (4/6) </vt:lpstr>
      <vt:lpstr>Analyseergebnisse – Plan-DB (5/6) </vt:lpstr>
      <vt:lpstr>Analyseergebnisse – E-Mailservice (5/6) </vt:lpstr>
      <vt:lpstr>Analyseergebnisse – External API (6/6) </vt:lpstr>
      <vt:lpstr>Architekturbewertung – Allgemein (1/2)</vt:lpstr>
      <vt:lpstr>Architekturbewertung – Allgemein (2/2)</vt:lpstr>
      <vt:lpstr>Architekturbewertung – Allgemein (3/3)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Wochenplansoftware - Architekturbewertung</dc:title>
  <dc:creator>Jan</dc:creator>
  <cp:lastModifiedBy>Jan</cp:lastModifiedBy>
  <cp:revision>29</cp:revision>
  <dcterms:created xsi:type="dcterms:W3CDTF">2016-06-05T13:28:52Z</dcterms:created>
  <dcterms:modified xsi:type="dcterms:W3CDTF">2016-06-05T15:37:49Z</dcterms:modified>
</cp:coreProperties>
</file>