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D396-52C5-A59D-F9B4-40AB967B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56438-999D-9637-99F3-28EEC663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DA6A-C70A-6CC0-D95B-E2BD7045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24A9-7819-45DB-5585-64CA5BFE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C5C5-868F-128E-7B45-AC099452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CE18-E020-6A1B-DC13-779EB846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8364F-1198-7BFC-5114-ACF42149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9DCA-1C8C-A063-5419-40D6A5F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6353-2028-B565-7835-74C17A7B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484A-894C-6008-3188-4DD98166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F9D94-382D-44E9-689C-3BEB6D0F7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B199-7866-0ADA-7471-B8C0F6FCE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9987-7BE1-9A53-C088-AF34EDC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4430-0FBC-327B-744F-27BAC14C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2E1B-D146-EDCC-FE3E-5C4373D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7077-0C24-70AF-6871-8ADF4D0E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DA5D-7AC0-261A-893F-2313B974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9FC8-96D0-1968-506D-EF6E15A0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25C1-5595-A29C-0332-EEEDCE26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648D-C5DD-C0E5-D5C2-94FE0AC4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4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9F33-9944-C634-668D-5D4F6403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9E7C1-B4B6-6C52-C73E-F9FBA7BF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12B3-DB53-5CAE-7E95-37A1C28F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A8F-6FD6-FDE9-2746-A2ECB7AE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F6C2-62C8-D250-634C-2C01C8C4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A3DC-14AA-6D99-E665-6488D11D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7D79-55E9-B345-6C48-002857A33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E738-FD0A-FE32-2ACB-B42035F8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3E746-34A6-7579-7E13-BFED3A97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4FBD7-9A66-4994-E132-23291B1C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351C-D145-E8B1-F62F-074A40F7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8F93-F801-AB70-43BF-44EFE7F2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29BA-1CC4-CC97-2FE9-A1591759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C8BD-5D04-3799-28AC-F60D18020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A6358-A692-C48D-218A-CFCE85F78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E262-5AD4-4799-F42F-8474496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F5748-92F5-4318-F378-43A2A28F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E9F82-04A9-3E5C-8F6B-8118959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1D803-1D3D-7BA7-03B2-FFB4A3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8C8D-F2C0-39EA-ACFB-1B70765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2A5A2-3D34-5EC2-59EE-E3A68E0A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6DF9B-569C-3A8C-0041-3073A501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40385-553A-0810-4BCB-82896E61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FB005-43B5-1CBB-4781-6C2B07FC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05D22-516A-04C9-5CC0-87BAD2A7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174F-9849-6E38-67BC-E2AD692E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934E-B388-D3F7-9347-44F04BA5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10F1-63BA-50A1-AE22-0DC86D22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2929-D5A3-1E8C-1031-89D2709C3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3E57-EC55-9B51-876C-4BF20F6F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D7101-8800-9E75-CA5B-E51C6607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3D0CB-A742-4C5B-E4DF-8A6743E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DCF7-C511-0043-83D7-40944DB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6CE6-46FE-F826-A0A6-260D80FA6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F15CC-4607-1DD0-7EFE-DA883D048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D5BA-413D-46E1-01AE-2E971CAF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AD0D4-3089-4A50-38B2-9AEA7F1A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F89F3-F18C-80F3-8008-1D7A6E21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C0F04-F6A8-7A5A-9386-FCAA8D38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8B07-8718-9209-24D7-8924C0E5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A466-C176-DA88-1FFF-AF5FD885C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828A-269A-64EC-D1C9-BBC4055AC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5D24-AAE2-2659-C20B-05F919EAF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AB083-1B12-C085-9F6A-A7237D50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CHRONIC ABSENTEEISM RATES IN TENNESSEE SCHOOL DISTRICTS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9D9C1-B394-E79F-C481-70A61E5E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981" y="1709197"/>
            <a:ext cx="3173819" cy="34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9353-F1A6-F60D-ADDF-8FDBE7F8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D321-4B77-0605-9ACE-46E90FBA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2F36-AB2C-9F94-FAD2-9521A8D5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Chronic absenteeism is defined as a student who is absent for 10 percent or more of the instructional days for which he or she is enrolled in a Tennessee public school or district.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TDOE Announces New Webpage for IEA Program – TNSTEP">
            <a:extLst>
              <a:ext uri="{FF2B5EF4-FFF2-40B4-BE49-F238E27FC236}">
                <a16:creationId xmlns:a16="http://schemas.microsoft.com/office/drawing/2014/main" id="{5CC772C5-42F4-D841-DD71-0B84F30A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987425"/>
            <a:ext cx="6172199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2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9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7AB9-6589-DA2C-DDEF-59A878A6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DISTRICTS WITH THE LARGEST STUDENT POPULATION</a:t>
            </a:r>
          </a:p>
        </p:txBody>
      </p:sp>
      <p:sp>
        <p:nvSpPr>
          <p:cNvPr id="39" name="Freeform: Shape 21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C6AF1-8800-6E36-C8B7-92D80755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99" y="1436968"/>
            <a:ext cx="6129502" cy="39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5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B129A-A113-4028-7AA2-FCF634B38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4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F4182-BE09-54B5-D67D-7CFFFFB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457200"/>
            <a:ext cx="8708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7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32E65-C781-EB84-CE46-D2DC3746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4" y="643467"/>
            <a:ext cx="82841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F9AD-034A-B8BB-B7E9-8FAE54D9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35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CHRONIC ABSENTEEISM RATES IN TENNESSEE SCHOOL DISTRICTS</vt:lpstr>
      <vt:lpstr>PowerPoint Presentation</vt:lpstr>
      <vt:lpstr>TOP 10 DISTRICTS WITH THE LARGEST STUDENT POPULATION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Nketiah</dc:creator>
  <cp:lastModifiedBy>Jasmine Nketiah</cp:lastModifiedBy>
  <cp:revision>5</cp:revision>
  <dcterms:created xsi:type="dcterms:W3CDTF">2023-06-20T23:49:57Z</dcterms:created>
  <dcterms:modified xsi:type="dcterms:W3CDTF">2023-06-21T00:55:27Z</dcterms:modified>
</cp:coreProperties>
</file>