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61" r:id="rId6"/>
    <p:sldId id="263" r:id="rId7"/>
    <p:sldId id="264" r:id="rId8"/>
    <p:sldId id="267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D396-52C5-A59D-F9B4-40AB967B6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56438-999D-9637-99F3-28EEC663C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DDA6A-C70A-6CC0-D95B-E2BD70456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7CD1-6603-41B6-B98D-C97BC734B9C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824A9-7819-45DB-5585-64CA5BFE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CC5C5-868F-128E-7B45-AC099452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F809-5F91-478E-BECD-BAB39C18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4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CE18-E020-6A1B-DC13-779EB8466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8364F-1198-7BFC-5114-ACF42149C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C9DCA-1C8C-A063-5419-40D6A5F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7CD1-6603-41B6-B98D-C97BC734B9C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E6353-2028-B565-7835-74C17A7BD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5484A-894C-6008-3188-4DD98166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F809-5F91-478E-BECD-BAB39C18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4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9F9D94-382D-44E9-689C-3BEB6D0F7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CB199-7866-0ADA-7471-B8C0F6FCE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C9987-7BE1-9A53-C088-AF34EDC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7CD1-6603-41B6-B98D-C97BC734B9C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B4430-0FBC-327B-744F-27BAC14C4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E2E1B-D146-EDCC-FE3E-5C4373D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F809-5F91-478E-BECD-BAB39C18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0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F7077-0C24-70AF-6871-8ADF4D0E5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CDA5D-7AC0-261A-893F-2313B9749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F9FC8-96D0-1968-506D-EF6E15A05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7CD1-6603-41B6-B98D-C97BC734B9C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325C1-5595-A29C-0332-EEEDCE266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5648D-C5DD-C0E5-D5C2-94FE0AC4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F809-5F91-478E-BECD-BAB39C18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4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9F33-9944-C634-668D-5D4F64033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9E7C1-B4B6-6C52-C73E-F9FBA7BF0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212B3-DB53-5CAE-7E95-37A1C28F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7CD1-6603-41B6-B98D-C97BC734B9C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C6A8F-6FD6-FDE9-2746-A2ECB7AE2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AF6C2-62C8-D250-634C-2C01C8C4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F809-5F91-478E-BECD-BAB39C18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A3DC-14AA-6D99-E665-6488D11D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77D79-55E9-B345-6C48-002857A33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8E738-FD0A-FE32-2ACB-B42035F8C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3E746-34A6-7579-7E13-BFED3A974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7CD1-6603-41B6-B98D-C97BC734B9C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4FBD7-9A66-4994-E132-23291B1C2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2351C-D145-E8B1-F62F-074A40F7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F809-5F91-478E-BECD-BAB39C18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6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8F93-F801-AB70-43BF-44EFE7F2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A29BA-1CC4-CC97-2FE9-A15917596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0C8BD-5D04-3799-28AC-F60D18020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8A6358-A692-C48D-218A-CFCE85F78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CE262-5AD4-4799-F42F-84744966D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5F5748-92F5-4318-F378-43A2A28FA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7CD1-6603-41B6-B98D-C97BC734B9C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E9F82-04A9-3E5C-8F6B-8118959B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01D803-1D3D-7BA7-03B2-FFB4A3DB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F809-5F91-478E-BECD-BAB39C18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0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8C8D-F2C0-39EA-ACFB-1B70765D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02A5A2-3D34-5EC2-59EE-E3A68E0A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7CD1-6603-41B6-B98D-C97BC734B9C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6DF9B-569C-3A8C-0041-3073A5011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40385-553A-0810-4BCB-82896E611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F809-5F91-478E-BECD-BAB39C18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8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FB005-43B5-1CBB-4781-6C2B07FCB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7CD1-6603-41B6-B98D-C97BC734B9C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05D22-516A-04C9-5CC0-87BAD2A7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B174F-9849-6E38-67BC-E2AD692E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F809-5F91-478E-BECD-BAB39C18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1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934E-B388-D3F7-9347-44F04BA5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510F1-63BA-50A1-AE22-0DC86D228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12929-D5A3-1E8C-1031-89D2709C3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73E57-EC55-9B51-876C-4BF20F6FC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7CD1-6603-41B6-B98D-C97BC734B9C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D7101-8800-9E75-CA5B-E51C66075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3D0CB-A742-4C5B-E4DF-8A6743E1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F809-5F91-478E-BECD-BAB39C18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9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2DCF7-C511-0043-83D7-40944DBB4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5E6CE6-46FE-F826-A0A6-260D80FA6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F15CC-4607-1DD0-7EFE-DA883D048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9D5BA-413D-46E1-01AE-2E971CAF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7CD1-6603-41B6-B98D-C97BC734B9C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AD0D4-3089-4A50-38B2-9AEA7F1A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F89F3-F18C-80F3-8008-1D7A6E21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F809-5F91-478E-BECD-BAB39C18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2C0F04-F6A8-7A5A-9386-FCAA8D38C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68B07-8718-9209-24D7-8924C0E52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EA466-C176-DA88-1FFF-AF5FD885C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D7CD1-6603-41B6-B98D-C97BC734B9C4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0828A-269A-64EC-D1C9-BBC4055AC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B5D24-AAE2-2659-C20B-05F919EAF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2F809-5F91-478E-BECD-BAB39C182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6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DF91F20-B96F-4F77-AC3E-2CDD3BAA1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D487F7-9050-4871-B351-34A72ADB2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84" y="-1"/>
            <a:ext cx="8111296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3C27DD-EF6A-4C48-9669-C2970E71A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858281" y="-401562"/>
            <a:ext cx="6858004" cy="7661129"/>
          </a:xfrm>
          <a:prstGeom prst="rect">
            <a:avLst/>
          </a:prstGeom>
          <a:gradFill>
            <a:gsLst>
              <a:gs pos="0">
                <a:schemeClr val="accent1">
                  <a:alpha val="23000"/>
                </a:schemeClr>
              </a:gs>
              <a:gs pos="71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4384FE-1C88-4CAA-8FB8-2313A3AE7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9" y="-1"/>
            <a:ext cx="8118331" cy="6858000"/>
          </a:xfrm>
          <a:prstGeom prst="rect">
            <a:avLst/>
          </a:prstGeom>
          <a:gradFill>
            <a:gsLst>
              <a:gs pos="14000">
                <a:schemeClr val="accent1">
                  <a:alpha val="0"/>
                </a:schemeClr>
              </a:gs>
              <a:gs pos="100000">
                <a:srgbClr val="000000">
                  <a:alpha val="82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B6A113-58CD-406C-BCE4-6E1F1F2B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449520">
            <a:off x="2569700" y="983306"/>
            <a:ext cx="5005754" cy="5005754"/>
          </a:xfrm>
          <a:prstGeom prst="ellipse">
            <a:avLst/>
          </a:prstGeom>
          <a:gradFill>
            <a:gsLst>
              <a:gs pos="17000">
                <a:schemeClr val="accent1">
                  <a:lumMod val="75000"/>
                  <a:alpha val="0"/>
                </a:schemeClr>
              </a:gs>
              <a:gs pos="82000">
                <a:srgbClr val="000000">
                  <a:alpha val="24000"/>
                </a:srgb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AB083-1B12-C085-9F6A-A7237D50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48" y="857251"/>
            <a:ext cx="6219582" cy="31601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CHRONIC ABSENTEEISM RATES IN TENNESSEE SCHOOL DISTRICTS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A1AA86-B7E6-4C02-AA34-F1A25CD4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8" y="4354178"/>
            <a:ext cx="8118330" cy="250381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33000"/>
                </a:schemeClr>
              </a:gs>
              <a:gs pos="83000">
                <a:srgbClr val="000000">
                  <a:alpha val="21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F9D9C1-B394-E79F-C481-70A61E5ED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981" y="1709197"/>
            <a:ext cx="3173819" cy="343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41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BA34ED-4DF7-F131-2255-ECF6CA404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995" y="643467"/>
            <a:ext cx="8808009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87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C9353-F1A6-F60D-ADDF-8FDBE7F8A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CD321-4B77-0605-9ACE-46E90FBAA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72F36-AB2C-9F94-FAD2-9521A8D5E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Chronic absenteeism is defined as a student who is absent for 10 percent or more of the instructional days for which he or she is enrolled in a Tennessee public school or district.</a:t>
            </a:r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 descr="TDOE Announces New Webpage for IEA Program – TNSTEP">
            <a:extLst>
              <a:ext uri="{FF2B5EF4-FFF2-40B4-BE49-F238E27FC236}">
                <a16:creationId xmlns:a16="http://schemas.microsoft.com/office/drawing/2014/main" id="{5CC772C5-42F4-D841-DD71-0B84F30A7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13" y="987425"/>
            <a:ext cx="6172199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2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17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19">
            <a:extLst>
              <a:ext uri="{FF2B5EF4-FFF2-40B4-BE49-F238E27FC236}">
                <a16:creationId xmlns:a16="http://schemas.microsoft.com/office/drawing/2014/main" id="{669216FA-293F-4DFA-AF49-122081674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57AB9-6589-DA2C-DDEF-59A878A6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10 DISTRICTS WITH THE LARGEST STUDENT POPULATION</a:t>
            </a:r>
          </a:p>
        </p:txBody>
      </p:sp>
      <p:sp>
        <p:nvSpPr>
          <p:cNvPr id="39" name="Freeform: Shape 21">
            <a:extLst>
              <a:ext uri="{FF2B5EF4-FFF2-40B4-BE49-F238E27FC236}">
                <a16:creationId xmlns:a16="http://schemas.microsoft.com/office/drawing/2014/main" id="{885504CF-B07B-45CD-B2B9-77F91DFDF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C6F0F1BD-D7E0-40DE-8DBF-8152D3191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C6AF1-8800-6E36-C8B7-92D807554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899" y="1436968"/>
            <a:ext cx="6129502" cy="395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53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1B129A-A113-4028-7AA2-FCF634B38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1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48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5F4182-BE09-54B5-D67D-7CFFFFB33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4" y="457200"/>
            <a:ext cx="870857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0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7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232E65-C781-EB84-CE46-D2DC37465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44" y="643467"/>
            <a:ext cx="828411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F8F9AD-034A-B8BB-B7E9-8FAE54D99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735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6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59850F-C7F1-9FFF-C148-122537F46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49" y="643467"/>
            <a:ext cx="8949502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57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5BF60F-8585-D465-927C-B01B80DB7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147" y="643467"/>
            <a:ext cx="8913705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86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49</Words>
  <Application>Microsoft Office PowerPoint</Application>
  <PresentationFormat>Widescreen</PresentationFormat>
  <Paragraphs>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Tahoma</vt:lpstr>
      <vt:lpstr>Office Theme</vt:lpstr>
      <vt:lpstr>CHRONIC ABSENTEEISM RATES IN TENNESSEE SCHOOL DISTRICTS</vt:lpstr>
      <vt:lpstr>PowerPoint Presentation</vt:lpstr>
      <vt:lpstr>TOP 10 DISTRICTS WITH THE LARGEST STUDENT POPULATION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Jasmine Nketiah</dc:creator>
  <cp:lastModifiedBy>Jasmine Nketiah</cp:lastModifiedBy>
  <cp:revision>6</cp:revision>
  <dcterms:created xsi:type="dcterms:W3CDTF">2023-06-20T23:49:57Z</dcterms:created>
  <dcterms:modified xsi:type="dcterms:W3CDTF">2023-06-21T01:39:45Z</dcterms:modified>
</cp:coreProperties>
</file>