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Fira Sans"/>
      <p:regular r:id="rId27"/>
      <p:bold r:id="rId28"/>
      <p:italic r:id="rId29"/>
      <p:boldItalic r:id="rId30"/>
    </p:embeddedFont>
    <p:embeddedFont>
      <p:font typeface="Fira Sans Extra Condensed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0D0C784-4B5A-490E-AB48-DDBB675BCC12}">
  <a:tblStyle styleId="{90D0C784-4B5A-490E-AB48-DDBB675BCC1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A82854E9-445E-49A8-BD28-0938442D0258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FiraSans-bold.fntdata"/><Relationship Id="rId27" Type="http://schemas.openxmlformats.org/officeDocument/2006/relationships/font" Target="fonts/FiraSans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FiraSans-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FiraSansExtraCondensed-regular.fntdata"/><Relationship Id="rId30" Type="http://schemas.openxmlformats.org/officeDocument/2006/relationships/font" Target="fonts/FiraSans-boldItalic.fntdata"/><Relationship Id="rId11" Type="http://schemas.openxmlformats.org/officeDocument/2006/relationships/slide" Target="slides/slide4.xml"/><Relationship Id="rId33" Type="http://schemas.openxmlformats.org/officeDocument/2006/relationships/font" Target="fonts/FiraSansExtraCondensed-italic.fntdata"/><Relationship Id="rId10" Type="http://schemas.openxmlformats.org/officeDocument/2006/relationships/slide" Target="slides/slide3.xml"/><Relationship Id="rId32" Type="http://schemas.openxmlformats.org/officeDocument/2006/relationships/font" Target="fonts/FiraSansExtraCondensed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34" Type="http://schemas.openxmlformats.org/officeDocument/2006/relationships/font" Target="fonts/FiraSansExtraCondensed-bold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758298295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3758298295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Hello everyone. It’s a pleasure to be here at the Ideathon 2024.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So our research idea is </a:t>
            </a:r>
            <a:r>
              <a:rPr b="1" lang="en-GB">
                <a:solidFill>
                  <a:schemeClr val="dk1"/>
                </a:solidFill>
              </a:rPr>
              <a:t>Transparent Decision-Making for Electric Vehicle Routing.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GB">
                <a:solidFill>
                  <a:schemeClr val="dk1"/>
                </a:solidFill>
              </a:rPr>
              <a:t>Together with my colleagues—Ellie, Imen, Jérémie, Mame Diarra, and Souleymane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GB">
                <a:solidFill>
                  <a:schemeClr val="dk1"/>
                </a:solidFill>
              </a:rPr>
              <a:t>we want to conduct a comparative study of different models using RL, GNN and XAI techniques combined together to address these routing challenges.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GB">
                <a:solidFill>
                  <a:schemeClr val="dk1"/>
                </a:solidFill>
              </a:rPr>
              <a:t>—---------------------------------------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</a:rPr>
              <a:t>Helloo everyone it’s a pleasure to be part again of ideathon indaba 25 as one of the winners of last year ideathon ….our idea is a research paper about transparent decision………..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</a:rPr>
              <a:t>Together with my colleagues—Ellie, dimeth, Jérémie, Mame Diarra, and Souleymane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</a:rPr>
              <a:t>we want to conduct a comparative study of different models using RL, GNN and XAI techniques combined together to address these routing challenges.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: 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7582982951_0_6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g37582982951_0_6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We are a team of 6 members </a:t>
            </a:r>
            <a:r>
              <a:rPr lang="en-GB"/>
              <a:t> composed of  various backgrounds:</a:t>
            </a:r>
            <a:br>
              <a:rPr lang="en-GB"/>
            </a:br>
            <a:br>
              <a:rPr lang="en-GB"/>
            </a:br>
            <a:r>
              <a:rPr lang="en-GB"/>
              <a:t>As the Team Lead, I, Dimeth, recently completed my PhD in E-Mobility and RL,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Which gave me experience with both EVRP and RL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Elie, our Evaluation Lead, is currently pursuing his PhD in ML and NLP.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GB"/>
              <a:t>Jérémie holds two master's degrees in AI and Mathematics.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So With his strong technical background, he will serve as the Technical Lead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GB"/>
              <a:t>We also have Imen, Mame, and Souleymane, who are either master's and undergraduate students specializing in AI.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They will be the driving force behind the development and training of our models, working hands-on to bring our solutions to life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7582982951_0_7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" name="Google Shape;428;g37582982951_0_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Now this is how each member will contribute to the project in terms of model development, research, and article writing.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GB"/>
              <a:t>As the Team Lead, I will focus on literature review and background research 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 will also handle the writing of the introduction, background, and conclusion sections of our final article.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GB"/>
              <a:t>Elie, will manage the integration of XAI and conduct performance evaluation and comparison studies of the models.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He will also write the sections covering XAI, analysis, and discussion, as well as oversee the paper review process.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GB"/>
              <a:t>Jérémie will handle methodology and model design, focusing on problem definition, model selection, and evaluating different architectures.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He will also write the methods and model implementation sections of the article.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GB"/>
              <a:t>Meanwhile, Imen, Mame, and Souleymane will be deeply involved in model development.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Each one will focus on implementing and training a combined RL/GNN model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7582982951_0_7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4" name="Google Shape;434;g37582982951_0_7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7582982951_0_8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37582982951_0_8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7582982951_0_8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7" name="Google Shape;447;g37582982951_0_8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Of course, this presentation is built upon a foundation of existing research.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And These are the references we used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7582982951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37582982951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RL, has emerged as a powerful approach to solving complex, sequential decision-making problems.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each decision an RL agent makes affects the next decision and so on.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7582982951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37582982951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famous example that illustrates the potential of RL is AlphaGo,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the AI that famously defeated the world champion Go player, Lee Sedol.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AlphaGo excelled at this because Go, like many real-world problems,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is about making decisions over time, considering not just the immediate consequence but also the long-term impact.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However, during AlphaGo’s second challenge against Lee Sedol, AlphaGo made its now-legendary 37th move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—a decision that surprised both commentators &amp; Lee Sedol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 was a creative, unpredictable move that shifted the game in AlphaGo's favor.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7582982951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37582982951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This brings us to a critical issue: as effective as RL models can be,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 they often function like 'black boxes,'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making decisions that are not easily interpretable to human users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GB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David Silver, DeepMind researcher, reportedly had no insight into</a:t>
            </a:r>
            <a:r>
              <a:rPr b="1" lang="en-GB" sz="1400">
                <a:solidFill>
                  <a:srgbClr val="029BD8"/>
                </a:solidFill>
                <a:latin typeface="Roboto"/>
                <a:ea typeface="Roboto"/>
                <a:cs typeface="Roboto"/>
                <a:sym typeface="Roboto"/>
              </a:rPr>
              <a:t> why AlphaGo made such a creative move</a:t>
            </a:r>
            <a:r>
              <a:rPr lang="en-GB" sz="1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until he had investigated the </a:t>
            </a:r>
            <a:r>
              <a:rPr b="1" lang="en-GB" sz="1400">
                <a:solidFill>
                  <a:srgbClr val="FD8714"/>
                </a:solidFill>
                <a:latin typeface="Roboto"/>
                <a:ea typeface="Roboto"/>
                <a:cs typeface="Roboto"/>
                <a:sym typeface="Roboto"/>
              </a:rPr>
              <a:t>actual calculations made by the programme [2]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Now, imagine this kind of AI being used by non-experts in everyday applications without an ability to explain its reasoning.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This lack of interpretability is a major concern, particularly in safety-critical applications like EV routing.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7582982951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37582982951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This is where the Electric Vehicle Routing Problem, comes into play.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It’s an</a:t>
            </a:r>
            <a:r>
              <a:rPr lang="en-GB" sz="600">
                <a:solidFill>
                  <a:schemeClr val="dk1"/>
                </a:solidFill>
              </a:rPr>
              <a:t> </a:t>
            </a: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Optimization problem that aims to determine</a:t>
            </a:r>
            <a:r>
              <a:rPr b="1"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the most efficient routes for a fleet of electric vehicles</a:t>
            </a:r>
            <a:r>
              <a:rPr lang="en-GB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(EVs)</a:t>
            </a:r>
            <a:r>
              <a:rPr lang="en-GB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It’s a variant of vehicle routing problem which is a generalization of the TSP problem.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Similarly to VRP we want to visit all destinations, or customers location in the case of commercial fleets, within a minimum total distance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in a specific time window for each customer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Additionally, EVRP considers constraints related to EVs like battery limits and charging station availability.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and if possible to minimize the number of vehicles dispatched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All the references we used are listed at the end of the presentation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—---------------------------------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This growing demand for explainability has sparked interest from researchers in various fields, including transportation field and the common problem of Vehicle Routing.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7582982951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37582982951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For this we checked the gap in research and this is what we found: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 there is a </a:t>
            </a:r>
            <a:r>
              <a:rPr i="1" lang="en-GB">
                <a:solidFill>
                  <a:schemeClr val="dk1"/>
                </a:solidFill>
              </a:rPr>
              <a:t>lack of the integration of XAI for EVRP</a:t>
            </a:r>
            <a:r>
              <a:rPr lang="en-GB">
                <a:solidFill>
                  <a:schemeClr val="dk1"/>
                </a:solidFill>
              </a:rPr>
              <a:t>.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Second, a </a:t>
            </a:r>
            <a:r>
              <a:rPr i="1" lang="en-GB">
                <a:solidFill>
                  <a:schemeClr val="dk1"/>
                </a:solidFill>
              </a:rPr>
              <a:t>comparative analysis</a:t>
            </a:r>
            <a:r>
              <a:rPr lang="en-GB">
                <a:solidFill>
                  <a:schemeClr val="dk1"/>
                </a:solidFill>
              </a:rPr>
              <a:t> to evaluate how different DRL models perform to help identify the strengths and weaknesses of each model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has also not been thoroughly explored  for the context of EV routing.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Third,the </a:t>
            </a:r>
            <a:r>
              <a:rPr i="1" lang="en-GB">
                <a:solidFill>
                  <a:schemeClr val="dk1"/>
                </a:solidFill>
              </a:rPr>
              <a:t>combination of DRL, GNN, and XAI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has not been thoroughly explored, especially in the context of vehicle routing.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 And Finally,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many studies remain theoretical so there is a gap in the </a:t>
            </a:r>
            <a:r>
              <a:rPr i="1" lang="en-GB">
                <a:solidFill>
                  <a:schemeClr val="dk1"/>
                </a:solidFill>
              </a:rPr>
              <a:t>real-world application 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7582982951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37582982951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, our methodology </a:t>
            </a:r>
            <a:r>
              <a:rPr lang="en-GB">
                <a:solidFill>
                  <a:schemeClr val="dk1"/>
                </a:solidFill>
              </a:rPr>
              <a:t>To achieve this 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Initial model development to tackle EVRP using DRL and GNN.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Then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Integration of XAI techniques for interpretability.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7582982951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37582982951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400">
                <a:solidFill>
                  <a:schemeClr val="dk1"/>
                </a:solidFill>
              </a:rPr>
              <a:t>Different DRL models have </a:t>
            </a:r>
            <a:r>
              <a:rPr lang="en-GB" sz="1400">
                <a:solidFill>
                  <a:srgbClr val="59BD2F"/>
                </a:solidFill>
              </a:rPr>
              <a:t>different strengths and weaknesses</a:t>
            </a:r>
            <a:endParaRPr sz="1400">
              <a:solidFill>
                <a:srgbClr val="59BD2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So We want to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Evaluate </a:t>
            </a:r>
            <a:r>
              <a:rPr b="1" lang="en-GB" sz="1600">
                <a:solidFill>
                  <a:srgbClr val="029BD8"/>
                </a:solidFill>
              </a:rPr>
              <a:t>both performance</a:t>
            </a:r>
            <a:r>
              <a:rPr lang="en-GB" sz="1600">
                <a:solidFill>
                  <a:schemeClr val="dk1"/>
                </a:solidFill>
              </a:rPr>
              <a:t>: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b="1" lang="en-GB" sz="1600">
                <a:solidFill>
                  <a:srgbClr val="59BD2F"/>
                </a:solidFill>
              </a:rPr>
              <a:t>How well</a:t>
            </a:r>
            <a:r>
              <a:rPr b="1" lang="en-GB" sz="1600">
                <a:solidFill>
                  <a:schemeClr val="dk1"/>
                </a:solidFill>
              </a:rPr>
              <a:t> </a:t>
            </a:r>
            <a:r>
              <a:rPr lang="en-GB" sz="1600">
                <a:solidFill>
                  <a:schemeClr val="dk1"/>
                </a:solidFill>
              </a:rPr>
              <a:t>each model solves EVRP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GB" sz="1600">
                <a:solidFill>
                  <a:schemeClr val="dk1"/>
                </a:solidFill>
              </a:rPr>
              <a:t>And </a:t>
            </a:r>
            <a:r>
              <a:rPr b="1" lang="en-GB" sz="1600">
                <a:solidFill>
                  <a:srgbClr val="FD8C00"/>
                </a:solidFill>
              </a:rPr>
              <a:t>how well</a:t>
            </a:r>
            <a:r>
              <a:rPr b="1" lang="en-GB" sz="1600">
                <a:solidFill>
                  <a:schemeClr val="dk1"/>
                </a:solidFill>
              </a:rPr>
              <a:t> </a:t>
            </a:r>
            <a:r>
              <a:rPr lang="en-GB" sz="1600">
                <a:solidFill>
                  <a:schemeClr val="dk1"/>
                </a:solidFill>
              </a:rPr>
              <a:t>XAI “explains” the model's decisions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7582982951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g37582982951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GB"/>
              <a:t>Our key contributions to this research include: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Interpretable and optimized models for EVRP leveraging DRL, GNN, and XAI techniques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Comparative analysis of these various models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GB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And we evaluate both the optimization performance of each model and their interpretability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i.org/10.1007/s00521-023-08423-1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/>
        </p:nvSpPr>
        <p:spPr>
          <a:xfrm>
            <a:off x="205925" y="2571750"/>
            <a:ext cx="8810100" cy="100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Comparative Study of DRL Models with GNN and Explainable AI for Electric Vehicle Routing Optimization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25"/>
          <p:cNvSpPr txBox="1"/>
          <p:nvPr/>
        </p:nvSpPr>
        <p:spPr>
          <a:xfrm>
            <a:off x="166950" y="3345438"/>
            <a:ext cx="88101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Dimeth Nouicer; </a:t>
            </a:r>
            <a: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Elie N. Mulamba; Imen Habibi; </a:t>
            </a:r>
            <a:r>
              <a:rPr b="0" i="0" lang="en-GB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Jérémie N. MABIALA; Mame Diarra Diouf;</a:t>
            </a:r>
            <a:r>
              <a:rPr b="0" i="0" lang="en-GB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Souleymane Diallo </a:t>
            </a:r>
            <a:endParaRPr b="0" i="0" sz="13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" name="Google Shape;10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73718" y="154550"/>
            <a:ext cx="961025" cy="106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5"/>
          <p:cNvSpPr/>
          <p:nvPr/>
        </p:nvSpPr>
        <p:spPr>
          <a:xfrm>
            <a:off x="0" y="4751825"/>
            <a:ext cx="9151500" cy="3918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5"/>
          <p:cNvSpPr/>
          <p:nvPr/>
        </p:nvSpPr>
        <p:spPr>
          <a:xfrm>
            <a:off x="-3750" y="4618800"/>
            <a:ext cx="9151500" cy="167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77386" y="3427525"/>
            <a:ext cx="2215064" cy="135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5"/>
          <p:cNvPicPr preferRelativeResize="0"/>
          <p:nvPr/>
        </p:nvPicPr>
        <p:blipFill rotWithShape="1">
          <a:blip r:embed="rId5">
            <a:alphaModFix amt="84000"/>
          </a:blip>
          <a:srcRect b="0" l="0" r="0" t="0"/>
          <a:stretch/>
        </p:blipFill>
        <p:spPr>
          <a:xfrm>
            <a:off x="495450" y="0"/>
            <a:ext cx="2463875" cy="246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5"/>
          <p:cNvSpPr txBox="1"/>
          <p:nvPr/>
        </p:nvSpPr>
        <p:spPr>
          <a:xfrm>
            <a:off x="0" y="913325"/>
            <a:ext cx="9144000" cy="183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GB" sz="2600" u="none" cap="none" strike="noStrike">
                <a:solidFill>
                  <a:srgbClr val="0942A1"/>
                </a:solidFill>
                <a:latin typeface="Fira Sans"/>
                <a:ea typeface="Fira Sans"/>
                <a:cs typeface="Fira Sans"/>
                <a:sym typeface="Fira Sans"/>
              </a:rPr>
              <a:t>Transparent Decision-Making for Electric Vehicle Routing: </a:t>
            </a:r>
            <a:endParaRPr b="1" i="0" sz="2600" u="none" cap="none" strike="noStrike">
              <a:solidFill>
                <a:srgbClr val="0942A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GB" sz="2600" u="none" cap="none" strike="noStrike">
                <a:solidFill>
                  <a:srgbClr val="0942A1"/>
                </a:solidFill>
                <a:latin typeface="Fira Sans"/>
                <a:ea typeface="Fira Sans"/>
                <a:cs typeface="Fira Sans"/>
                <a:sym typeface="Fira Sans"/>
              </a:rPr>
              <a:t>Integrating DRL, GNN, and XAI</a:t>
            </a:r>
            <a:endParaRPr b="1" i="0" sz="2600" u="none" cap="none" strike="noStrike">
              <a:solidFill>
                <a:srgbClr val="0942A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7" name="Google Shape;107;p25"/>
          <p:cNvSpPr txBox="1"/>
          <p:nvPr/>
        </p:nvSpPr>
        <p:spPr>
          <a:xfrm>
            <a:off x="341300" y="381475"/>
            <a:ext cx="19791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75" lIns="182875" spcFirstLastPara="1" rIns="182875" wrap="square" tIns="1828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Ideathon 2024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3" name="Google Shape;413;p34"/>
          <p:cNvGraphicFramePr/>
          <p:nvPr/>
        </p:nvGraphicFramePr>
        <p:xfrm>
          <a:off x="549875" y="76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{90D0C784-4B5A-490E-AB48-DDBB675BCC12}</a:tableStyleId>
              </a:tblPr>
              <a:tblGrid>
                <a:gridCol w="1135825"/>
                <a:gridCol w="1750875"/>
                <a:gridCol w="2787775"/>
                <a:gridCol w="2554500"/>
              </a:tblGrid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E6913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6913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913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lt1"/>
                          </a:solidFill>
                        </a:rPr>
                        <a:t>Background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6913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913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913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EE15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lt1"/>
                          </a:solidFill>
                        </a:rPr>
                        <a:t>Team Role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029BD8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/>
                        <a:t>Dimeth NOUICER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Tunisia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PhD in Electric-Mobility and RL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E6913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/>
                        <a:t>Team Lead</a:t>
                      </a:r>
                      <a:r>
                        <a:rPr lang="en-GB" sz="1200" u="none" cap="none" strike="noStrike"/>
                        <a:t> and Coordinator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/>
                        <a:t>Ellie MULAMBA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Democratic 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Republic of 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the Congo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PhD in ML and NLP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/>
                        <a:t>Evaluation Lead</a:t>
                      </a:r>
                      <a:r>
                        <a:rPr lang="en-GB" sz="1200" u="none" cap="none" strike="noStrike"/>
                        <a:t>: 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Define appropriate metrics and track performance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>
                          <a:solidFill>
                            <a:schemeClr val="dk1"/>
                          </a:solidFill>
                        </a:rPr>
                        <a:t>Jérémie N. MABIALA 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</a:rPr>
                        <a:t>Democratic 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</a:rPr>
                        <a:t>Republic of 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</a:rPr>
                        <a:t>the Congo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</a:rPr>
                        <a:t>Masters in AI 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</a:rPr>
                        <a:t>Masters in Maths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200" u="none" cap="none" strike="noStrike">
                          <a:solidFill>
                            <a:schemeClr val="dk1"/>
                          </a:solidFill>
                        </a:rPr>
                        <a:t>Technical Lead</a:t>
                      </a: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</a:rPr>
                        <a:t>: 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</a:rPr>
                        <a:t>Ensures any technical challenges are addressed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>
                          <a:solidFill>
                            <a:schemeClr val="dk1"/>
                          </a:solidFill>
                        </a:rPr>
                        <a:t>Imen HABIBI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</a:rPr>
                        <a:t>Tunisia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Undergraduate engineering student in AI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Model development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/>
                        <a:t>Mame Diarra DIOUF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Senegal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Masters student in AI and operational research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Model development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>
                          <a:solidFill>
                            <a:schemeClr val="dk1"/>
                          </a:solidFill>
                        </a:rPr>
                        <a:t>Souleymane DIALLO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</a:rPr>
                        <a:t>Senegal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</a:rPr>
                        <a:t>Undergraduate engineering student in AI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</a:rPr>
                        <a:t>Model development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414" name="Google Shape;41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Team </a:t>
            </a:r>
            <a:endParaRPr/>
          </a:p>
        </p:txBody>
      </p:sp>
      <p:sp>
        <p:nvSpPr>
          <p:cNvPr id="415" name="Google Shape;41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16" name="Google Shape;41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6475" y="1203000"/>
            <a:ext cx="3936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76475" y="1203000"/>
            <a:ext cx="3936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76475" y="1203000"/>
            <a:ext cx="3936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6475" y="3219000"/>
            <a:ext cx="3936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76475" y="3219000"/>
            <a:ext cx="3936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76475" y="3219000"/>
            <a:ext cx="3936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76474" y="4383625"/>
            <a:ext cx="3936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76475" y="3767950"/>
            <a:ext cx="3936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6475" y="2545800"/>
            <a:ext cx="3936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6475" y="1874400"/>
            <a:ext cx="39360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" name="Google Shape;430;p35"/>
          <p:cNvGraphicFramePr/>
          <p:nvPr/>
        </p:nvGraphicFramePr>
        <p:xfrm>
          <a:off x="125138" y="10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{90D0C784-4B5A-490E-AB48-DDBB675BCC12}</a:tableStyleId>
              </a:tblPr>
              <a:tblGrid>
                <a:gridCol w="1236200"/>
                <a:gridCol w="2185075"/>
                <a:gridCol w="2856300"/>
                <a:gridCol w="2616150"/>
              </a:tblGrid>
              <a:tr h="17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E6913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lt1"/>
                          </a:solidFill>
                        </a:rPr>
                        <a:t>Background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6913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6913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6913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29B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lt1"/>
                          </a:solidFill>
                        </a:rPr>
                        <a:t>Model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6913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7EE15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GB" sz="1400" u="none" cap="none" strike="noStrike">
                          <a:solidFill>
                            <a:schemeClr val="lt1"/>
                          </a:solidFill>
                        </a:rPr>
                        <a:t>Article</a:t>
                      </a:r>
                      <a:endParaRPr b="1" sz="14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D8714"/>
                    </a:solidFill>
                  </a:tcPr>
                </a:tc>
              </a:tr>
              <a:tr h="71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Dimeth Nouicer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PhD in E-Mobility and RL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E69138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Literature Review and Background Research: 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n-GB" sz="1200" u="none" cap="none" strike="noStrike"/>
                        <a:t>key findings, frameworks, and techniques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/>
                        <a:t>Writing</a:t>
                      </a:r>
                      <a:r>
                        <a:rPr lang="en-GB" sz="1200" u="none" cap="none" strike="noStrike"/>
                        <a:t>: 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n-GB" sz="1200" u="none" cap="none" strike="noStrike"/>
                        <a:t>Introduction and background 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n-GB" sz="1200" u="none" cap="none" strike="noStrike"/>
                        <a:t>Literature review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</a:rPr>
                        <a:t>Conclusion and Future Work 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Elie Mulamba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PhD in ML and NLP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n-GB" sz="1200" u="none" cap="none" strike="noStrike"/>
                        <a:t>XAI Integration and Analysis 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n-GB" sz="1200" u="none" cap="none" strike="noStrike"/>
                        <a:t>Performance Evaluation and Comparison Study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/>
                        <a:t>Writing</a:t>
                      </a:r>
                      <a:r>
                        <a:rPr lang="en-GB" sz="1200" u="none" cap="none" strike="noStrike"/>
                        <a:t>: 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n-GB" sz="1200" u="none" cap="none" strike="noStrike"/>
                        <a:t>XAI and Analysis </a:t>
                      </a:r>
                      <a:endParaRPr sz="1200" u="none" cap="none" strike="noStrike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n-GB" sz="1200" u="none" cap="none" strike="noStrike"/>
                        <a:t>Results and discussion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/>
                        <a:t>Paper Review</a:t>
                      </a:r>
                      <a:endParaRPr b="1" sz="1200" u="none" cap="none" strike="noStrike"/>
                    </a:p>
                  </a:txBody>
                  <a:tcPr marT="91425" marB="91425" marR="91425" marL="91425"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</a:rPr>
                        <a:t>Jérémie N. MABIALA 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</a:rPr>
                        <a:t>Masters in AI 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</a:rPr>
                        <a:t>Masters in Maths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</a:rPr>
                        <a:t>Methodology and conception: 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</a:rPr>
                        <a:t>Problem Definition 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</a:rPr>
                        <a:t>Model selection 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</a:rPr>
                        <a:t>Architectures to evaluate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200" u="none" cap="none" strike="noStrike">
                          <a:solidFill>
                            <a:schemeClr val="dk1"/>
                          </a:solidFill>
                        </a:rPr>
                        <a:t>Writing</a:t>
                      </a: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</a:rPr>
                        <a:t>: 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●"/>
                      </a:pP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</a:rPr>
                        <a:t>Methods and models Implementation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</a:rPr>
                        <a:t>Imen Habibi 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Undergraduate engineering student in AI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RL-GNN Model 1 Implementation and Training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Mame Diarra Diouf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Masters student in AI and operational research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</a:rPr>
                        <a:t>RL-GNN </a:t>
                      </a:r>
                      <a:r>
                        <a:rPr lang="en-GB" sz="1200" u="none" cap="none" strike="noStrike"/>
                        <a:t>Model 2 Implementation and Training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</a:rPr>
                        <a:t>Souleymane DIALLO</a:t>
                      </a:r>
                      <a:endParaRPr sz="12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</a:rPr>
                        <a:t>Undergraduate engineering student in AI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</a:rPr>
                        <a:t>RL-GNN Model 3 Implementation and Training </a:t>
                      </a:r>
                      <a:endParaRPr sz="1200" u="none" cap="none" strike="noStrike"/>
                    </a:p>
                  </a:txBody>
                  <a:tcPr marT="91425" marB="91425" marR="91425" marL="91425"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/>
                    </a:p>
                  </a:txBody>
                  <a:tcPr marT="91425" marB="91425" marR="91425" marL="91425"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FCE5CD"/>
                    </a:solidFill>
                  </a:tcPr>
                </a:tc>
              </a:tr>
            </a:tbl>
          </a:graphicData>
        </a:graphic>
      </p:graphicFrame>
      <p:sp>
        <p:nvSpPr>
          <p:cNvPr id="431" name="Google Shape;43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"/>
          <p:cNvSpPr txBox="1"/>
          <p:nvPr>
            <p:ph type="title"/>
          </p:nvPr>
        </p:nvSpPr>
        <p:spPr>
          <a:xfrm>
            <a:off x="283700" y="172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Plan of the idea</a:t>
            </a:r>
            <a:endParaRPr/>
          </a:p>
        </p:txBody>
      </p:sp>
      <p:graphicFrame>
        <p:nvGraphicFramePr>
          <p:cNvPr id="437" name="Google Shape;437;p36"/>
          <p:cNvGraphicFramePr/>
          <p:nvPr/>
        </p:nvGraphicFramePr>
        <p:xfrm>
          <a:off x="150850" y="867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{A82854E9-445E-49A8-BD28-0938442D0258}</a:tableStyleId>
              </a:tblPr>
              <a:tblGrid>
                <a:gridCol w="2574450"/>
                <a:gridCol w="2203575"/>
                <a:gridCol w="3113325"/>
                <a:gridCol w="950950"/>
              </a:tblGrid>
              <a:tr h="529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>
                          <a:solidFill>
                            <a:schemeClr val="lt1"/>
                          </a:solidFill>
                        </a:rPr>
                        <a:t>Phase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1E55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>
                          <a:solidFill>
                            <a:schemeClr val="lt1"/>
                          </a:solidFill>
                        </a:rPr>
                        <a:t>Objective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3C8D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>
                          <a:solidFill>
                            <a:schemeClr val="lt1"/>
                          </a:solidFill>
                        </a:rPr>
                        <a:t>Tasks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29B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>
                          <a:solidFill>
                            <a:schemeClr val="lt1"/>
                          </a:solidFill>
                        </a:rPr>
                        <a:t>Timeline</a:t>
                      </a:r>
                      <a:endParaRPr b="1" sz="12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8100" marB="38100" marR="38100" marL="381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D8C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1. Project Initialization and Research</a:t>
                      </a:r>
                      <a:endParaRPr sz="1200" u="none" cap="none" strike="noStrike"/>
                    </a:p>
                  </a:txBody>
                  <a:tcPr marT="38100" marB="38100" marR="38100" marL="381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Establish a solid understanding of DRL, GNN, and XAI.</a:t>
                      </a:r>
                      <a:endParaRPr sz="1200" u="none" cap="none" strike="noStrike"/>
                    </a:p>
                  </a:txBody>
                  <a:tcPr marT="38100" marB="38100" marR="38100" marL="381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- Conduct literature review.  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- Analyze existing datasets.  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- Finalize project scope and define problems.</a:t>
                      </a:r>
                      <a:endParaRPr sz="1200" u="none" cap="none" strike="noStrike"/>
                    </a:p>
                  </a:txBody>
                  <a:tcPr marT="38100" marB="38100" marR="38100" marL="381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Weeks </a:t>
                      </a:r>
                      <a:r>
                        <a:rPr lang="en-GB" sz="1200" u="none" cap="none" strike="noStrike"/>
                        <a:t>1-</a:t>
                      </a:r>
                      <a:r>
                        <a:rPr lang="en-GB" sz="1200"/>
                        <a:t>4</a:t>
                      </a:r>
                      <a:endParaRPr sz="1200" u="none" cap="none" strike="noStrike"/>
                    </a:p>
                  </a:txBody>
                  <a:tcPr marT="38100" marB="38100" marR="38100" marL="381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2. Data Preparation</a:t>
                      </a:r>
                      <a:endParaRPr sz="1200" u="none" cap="none" strike="noStrike"/>
                    </a:p>
                  </a:txBody>
                  <a:tcPr marT="38100" marB="38100" marR="38100" marL="381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Create a robust dataset for model training, testing, and evaluation.</a:t>
                      </a:r>
                      <a:endParaRPr sz="1200" u="none" cap="none" strike="noStrike"/>
                    </a:p>
                  </a:txBody>
                  <a:tcPr marT="38100" marB="38100" marR="38100" marL="381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- Gather real-world data or use publicly available datasets.  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- Preprocess data.  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- Generate synthetic data if needed.</a:t>
                      </a:r>
                      <a:endParaRPr sz="1200" u="none" cap="none" strike="noStrike"/>
                    </a:p>
                  </a:txBody>
                  <a:tcPr marT="38100" marB="38100" marR="38100" marL="381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Week </a:t>
                      </a:r>
                      <a:r>
                        <a:rPr lang="en-GB" sz="1200"/>
                        <a:t>1</a:t>
                      </a:r>
                      <a:endParaRPr sz="1200" u="none" cap="none" strike="noStrike"/>
                    </a:p>
                  </a:txBody>
                  <a:tcPr marT="38100" marB="38100" marR="38100" marL="381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3. Model Development</a:t>
                      </a:r>
                      <a:endParaRPr sz="1200" u="none" cap="none" strike="noStrike"/>
                    </a:p>
                  </a:txBody>
                  <a:tcPr marT="38100" marB="38100" marR="38100" marL="381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Develop DRL and GNN models for EVRP.</a:t>
                      </a:r>
                      <a:endParaRPr sz="1200" u="none" cap="none" strike="noStrike"/>
                    </a:p>
                  </a:txBody>
                  <a:tcPr marT="38100" marB="38100" marR="38100" marL="381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- Implement multiple DRL algorithms and GNN architectures.  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- Integrate models.  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- Train models for performance optimization.</a:t>
                      </a:r>
                      <a:endParaRPr sz="1200" u="none" cap="none" strike="noStrike"/>
                    </a:p>
                  </a:txBody>
                  <a:tcPr marT="38100" marB="38100" marR="38100" marL="381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Weeks 4-</a:t>
                      </a:r>
                      <a:r>
                        <a:rPr lang="en-GB" sz="1200"/>
                        <a:t>present</a:t>
                      </a:r>
                      <a:endParaRPr sz="1200" u="none" cap="none" strike="noStrike"/>
                    </a:p>
                  </a:txBody>
                  <a:tcPr marT="38100" marB="38100" marR="38100" marL="381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4. Explainability Integration</a:t>
                      </a:r>
                      <a:endParaRPr sz="1200" u="none" cap="none" strike="noStrike"/>
                    </a:p>
                  </a:txBody>
                  <a:tcPr marT="38100" marB="38100" marR="38100" marL="381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Enhance models with XAI features for interpretability.</a:t>
                      </a:r>
                      <a:endParaRPr sz="1200" u="none" cap="none" strike="noStrike"/>
                    </a:p>
                  </a:txBody>
                  <a:tcPr marT="38100" marB="38100" marR="38100" marL="381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- Integrate XAI techniques.  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- Develop methods to explain model decisions.  </a:t>
                      </a:r>
                      <a:endParaRPr sz="1200" u="none" cap="none" strike="noStrike"/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- Test and adjust explainability features.</a:t>
                      </a:r>
                      <a:endParaRPr sz="1200" u="none" cap="none" strike="noStrike"/>
                    </a:p>
                  </a:txBody>
                  <a:tcPr marT="38100" marB="38100" marR="38100" marL="38100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/>
                        <a:t>Weeks </a:t>
                      </a:r>
                      <a:r>
                        <a:rPr lang="en-GB" sz="1200"/>
                        <a:t>4</a:t>
                      </a:r>
                      <a:r>
                        <a:rPr lang="en-GB" sz="1200" u="none" cap="none" strike="noStrike"/>
                        <a:t>-</a:t>
                      </a:r>
                      <a:r>
                        <a:rPr lang="en-GB" sz="1200"/>
                        <a:t>present</a:t>
                      </a:r>
                      <a:endParaRPr sz="1200" u="none" cap="none" strike="noStrike"/>
                    </a:p>
                  </a:txBody>
                  <a:tcPr marT="38100" marB="38100" marR="38100" marL="38100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E5CD"/>
                    </a:solidFill>
                  </a:tcPr>
                </a:tc>
              </a:tr>
            </a:tbl>
          </a:graphicData>
        </a:graphic>
      </p:graphicFrame>
      <p:sp>
        <p:nvSpPr>
          <p:cNvPr id="438" name="Google Shape;43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Organization</a:t>
            </a:r>
            <a:endParaRPr/>
          </a:p>
        </p:txBody>
      </p:sp>
      <p:sp>
        <p:nvSpPr>
          <p:cNvPr id="444" name="Google Shape;44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Google drive folder to share resources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Trello board to track progress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GB">
                <a:solidFill>
                  <a:schemeClr val="dk1"/>
                </a:solidFill>
              </a:rPr>
              <a:t>Whatsapp group for communication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450" name="Google Shape;450;p38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86287"/>
              <a:buNone/>
            </a:pPr>
            <a:r>
              <a:rPr lang="en-GB" sz="3865"/>
              <a:t>[1] Metz C (2017) ‘‘In two moves, AlphaGo and Lee Sedol redefined the future,’’. accessed: 2024-10-15</a:t>
            </a:r>
            <a:endParaRPr sz="3865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86287"/>
              <a:buNone/>
            </a:pPr>
            <a:r>
              <a:rPr lang="en-GB" sz="3865"/>
              <a:t>[2] Metz C (2017) ‘‘How google’s AI viewed the move no human could understand,’’ . 2024-10-15</a:t>
            </a:r>
            <a:endParaRPr sz="3865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86287"/>
              <a:buNone/>
            </a:pPr>
            <a:r>
              <a:rPr lang="en-GB" sz="3865"/>
              <a:t>[3] Cruz F, Young C, Dazeley R, Vamplew P (2022) ‘‘Evaluating human-like explanations for robot actions in reinforcement learning scenarios,’’ In: 2022 IEEE/RSJ International Conference on Intelligent Robots and Systems (IROS), pp. 894–901,IEEE</a:t>
            </a:r>
            <a:endParaRPr sz="3865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85423"/>
              <a:buNone/>
            </a:pPr>
            <a:r>
              <a:rPr lang="en-GB" sz="3883"/>
              <a:t>[4] Dazeley, R., Vamplew, P. &amp; Cruz, F. Explainable reinforcement learning for broad-XAI: a conceptual framework and survey. </a:t>
            </a:r>
            <a:r>
              <a:rPr i="1" lang="en-GB" sz="3883"/>
              <a:t>Neural Comput &amp; Applic</a:t>
            </a:r>
            <a:r>
              <a:rPr lang="en-GB" sz="3883"/>
              <a:t> </a:t>
            </a:r>
            <a:r>
              <a:rPr b="1" lang="en-GB" sz="3883"/>
              <a:t>35</a:t>
            </a:r>
            <a:r>
              <a:rPr lang="en-GB" sz="3883"/>
              <a:t>, 16893–16916 (2023). </a:t>
            </a:r>
            <a:r>
              <a:rPr lang="en-GB" sz="3883" u="sng">
                <a:solidFill>
                  <a:schemeClr val="hlink"/>
                </a:solidFill>
                <a:hlinkClick r:id="rId3"/>
              </a:rPr>
              <a:t>https://doi.org/10.1007/s00521-023-08423-1</a:t>
            </a:r>
            <a:endParaRPr sz="3883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85423"/>
              <a:buNone/>
            </a:pPr>
            <a:r>
              <a:rPr lang="en-GB" sz="3883"/>
              <a:t>[5] Nouicer, D., Msadaa, I. C., &amp; Grayaa, K. (2023). *A Novel Routing Solution for EV Fleets: A Real-World Case Study Leveraging Double DQNs and Graph-Structured Data to Solve the EVRPTW Problem*. IEEE Access, PP(99):1-1. https://doi.org/10.1109/ACCESS.2023.3327324.</a:t>
            </a:r>
            <a:endParaRPr sz="3883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86287"/>
              <a:buNone/>
            </a:pPr>
            <a:r>
              <a:rPr lang="en-GB" sz="3865"/>
              <a:t>[6] B. Lin, B. Ghaddar and J. Nathwani, "Deep Reinforcement Learning for the Electric Vehicle Routing Problem With Time Windows," in IEEE Transactions on Intelligent Transportation Systems, vol. 23, no. 8, pp. 11528-11538, Aug. 2022, doi: 10.1109/TITS.2021.3105232.</a:t>
            </a:r>
            <a:endParaRPr sz="3815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88728"/>
              <a:buNone/>
            </a:pPr>
            <a:r>
              <a:rPr lang="en-GB" sz="3815"/>
              <a:t>[7] Kool, W., van Hoof, H., &amp; Welling, M. (2019). </a:t>
            </a:r>
            <a:r>
              <a:rPr i="1" lang="en-GB" sz="3815"/>
              <a:t>Attention, Learn to Solve Routing Problems!</a:t>
            </a:r>
            <a:r>
              <a:rPr lang="en-GB" sz="3815"/>
              <a:t> In </a:t>
            </a:r>
            <a:r>
              <a:rPr i="1" lang="en-GB" sz="3815"/>
              <a:t>International Conference on Learning Representations</a:t>
            </a:r>
            <a:r>
              <a:rPr lang="en-GB" sz="3815"/>
              <a:t>. </a:t>
            </a:r>
            <a:endParaRPr sz="3865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86287"/>
              <a:buNone/>
            </a:pPr>
            <a:r>
              <a:rPr lang="en-GB" sz="3865"/>
              <a:t>[8] Stephanie Milani, Nicholay Topin, Manuela Veloso, and Fei Fang. 2024. Explainable Reinforcement Learning: A Survey and Comparative Review. ACM Comput. Surv. 56, 7, Article 168 (July 2024), 36 pages. https://doi.org/10.1145/3616864</a:t>
            </a:r>
            <a:endParaRPr sz="4065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85423"/>
              <a:buNone/>
            </a:pPr>
            <a:r>
              <a:rPr lang="en-GB" sz="3883"/>
              <a:t>[9] M. Wang, Y. Wei, X. Huang and S. Gao, "An End-to-End Deep Reinforcement Learning Framework for Electric Vehicle Routing Problem," in IEEE Internet of Things Journal, doi: 10.1109/JIOT.2024.3432911.</a:t>
            </a:r>
            <a:r>
              <a:rPr lang="en-GB" sz="3700"/>
              <a:t> </a:t>
            </a:r>
            <a:endParaRPr sz="3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94542"/>
              <a:buNone/>
            </a:pPr>
            <a:r>
              <a:rPr lang="en-GB" sz="3700"/>
              <a:t>[10]  Glanois, C., Weng, P., Zimmer, M. et al. A survey on interpretable reinforcement learning. Mach Learn 113, 5847–5890 (2024). https://doi.org/10.1007/s10994-024-06543-w</a:t>
            </a:r>
            <a:endParaRPr sz="3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51" name="Google Shape;451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Reinforcement Learning (RL) and Decision-making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cxnSp>
        <p:nvCxnSpPr>
          <p:cNvPr id="114" name="Google Shape;114;p26"/>
          <p:cNvCxnSpPr>
            <a:stCxn id="115" idx="6"/>
            <a:endCxn id="116" idx="2"/>
          </p:cNvCxnSpPr>
          <p:nvPr/>
        </p:nvCxnSpPr>
        <p:spPr>
          <a:xfrm>
            <a:off x="5772481" y="2019763"/>
            <a:ext cx="1576500" cy="458100"/>
          </a:xfrm>
          <a:prstGeom prst="curvedConnector3">
            <a:avLst>
              <a:gd fmla="val 50001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17" name="Google Shape;117;p26"/>
          <p:cNvGrpSpPr/>
          <p:nvPr/>
        </p:nvGrpSpPr>
        <p:grpSpPr>
          <a:xfrm>
            <a:off x="449829" y="957570"/>
            <a:ext cx="2044200" cy="1152618"/>
            <a:chOff x="578129" y="1526595"/>
            <a:chExt cx="2044200" cy="1152618"/>
          </a:xfrm>
        </p:grpSpPr>
        <p:sp>
          <p:nvSpPr>
            <p:cNvPr id="118" name="Google Shape;118;p26"/>
            <p:cNvSpPr txBox="1"/>
            <p:nvPr/>
          </p:nvSpPr>
          <p:spPr>
            <a:xfrm>
              <a:off x="578129" y="1526595"/>
              <a:ext cx="2044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GB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Decision 1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9" name="Google Shape;119;p26"/>
            <p:cNvSpPr/>
            <p:nvPr/>
          </p:nvSpPr>
          <p:spPr>
            <a:xfrm>
              <a:off x="1277200" y="2033313"/>
              <a:ext cx="645900" cy="645900"/>
            </a:xfrm>
            <a:prstGeom prst="ellipse">
              <a:avLst/>
            </a:prstGeom>
            <a:solidFill>
              <a:srgbClr val="59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1" i="0" lang="en-GB" sz="2100" u="none" cap="none" strike="noStrik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</a:t>
              </a:r>
              <a:endParaRPr b="1" i="0" sz="21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0" name="Google Shape;120;p26"/>
          <p:cNvGrpSpPr/>
          <p:nvPr/>
        </p:nvGrpSpPr>
        <p:grpSpPr>
          <a:xfrm>
            <a:off x="449802" y="2545363"/>
            <a:ext cx="2044200" cy="1064765"/>
            <a:chOff x="6521902" y="968350"/>
            <a:chExt cx="2044200" cy="1064765"/>
          </a:xfrm>
        </p:grpSpPr>
        <p:sp>
          <p:nvSpPr>
            <p:cNvPr id="121" name="Google Shape;121;p26"/>
            <p:cNvSpPr txBox="1"/>
            <p:nvPr/>
          </p:nvSpPr>
          <p:spPr>
            <a:xfrm>
              <a:off x="6521902" y="1701315"/>
              <a:ext cx="2044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GB" sz="1800" u="none" cap="none" strike="noStrik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Decision 2</a:t>
              </a:r>
              <a:endParaRPr b="1" i="0" sz="1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2" name="Google Shape;122;p26"/>
            <p:cNvSpPr/>
            <p:nvPr/>
          </p:nvSpPr>
          <p:spPr>
            <a:xfrm>
              <a:off x="7220975" y="968350"/>
              <a:ext cx="645900" cy="645900"/>
            </a:xfrm>
            <a:prstGeom prst="ellipse">
              <a:avLst/>
            </a:pr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1" i="0" lang="en-GB" sz="2100" u="none" cap="none" strike="noStrik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</a:t>
              </a:r>
              <a:endParaRPr b="1" i="0" sz="21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15" name="Google Shape;115;p26"/>
          <p:cNvSpPr/>
          <p:nvPr/>
        </p:nvSpPr>
        <p:spPr>
          <a:xfrm>
            <a:off x="5126581" y="1696813"/>
            <a:ext cx="645900" cy="645900"/>
          </a:xfrm>
          <a:prstGeom prst="ellipse">
            <a:avLst/>
          </a:prstGeom>
          <a:solidFill>
            <a:srgbClr val="FD871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GB" sz="21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</a:t>
            </a:r>
            <a:endParaRPr b="1" i="0" sz="2100" u="none" cap="none" strike="noStrike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3" name="Google Shape;123;p26"/>
          <p:cNvSpPr/>
          <p:nvPr/>
        </p:nvSpPr>
        <p:spPr>
          <a:xfrm>
            <a:off x="3254250" y="2450700"/>
            <a:ext cx="167400" cy="1674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p26"/>
          <p:cNvCxnSpPr>
            <a:stCxn id="119" idx="4"/>
            <a:endCxn id="122" idx="0"/>
          </p:cNvCxnSpPr>
          <p:nvPr/>
        </p:nvCxnSpPr>
        <p:spPr>
          <a:xfrm flipH="1" rot="-5400000">
            <a:off x="1254500" y="2327538"/>
            <a:ext cx="435300" cy="600"/>
          </a:xfrm>
          <a:prstGeom prst="curvedConnector3">
            <a:avLst>
              <a:gd fmla="val 49986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5" name="Google Shape;125;p26"/>
          <p:cNvCxnSpPr>
            <a:stCxn id="122" idx="6"/>
            <a:endCxn id="115" idx="2"/>
          </p:cNvCxnSpPr>
          <p:nvPr/>
        </p:nvCxnSpPr>
        <p:spPr>
          <a:xfrm flipH="1" rot="10800000">
            <a:off x="1794775" y="2019913"/>
            <a:ext cx="3331800" cy="848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26" name="Google Shape;126;p26"/>
          <p:cNvGrpSpPr/>
          <p:nvPr/>
        </p:nvGrpSpPr>
        <p:grpSpPr>
          <a:xfrm>
            <a:off x="6649982" y="1091435"/>
            <a:ext cx="2044210" cy="1709478"/>
            <a:chOff x="2984382" y="980560"/>
            <a:chExt cx="2044210" cy="1709478"/>
          </a:xfrm>
        </p:grpSpPr>
        <p:sp>
          <p:nvSpPr>
            <p:cNvPr id="127" name="Google Shape;127;p26"/>
            <p:cNvSpPr txBox="1"/>
            <p:nvPr/>
          </p:nvSpPr>
          <p:spPr>
            <a:xfrm>
              <a:off x="2984382" y="980560"/>
              <a:ext cx="2044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GB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Final solution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16" name="Google Shape;116;p26"/>
            <p:cNvSpPr/>
            <p:nvPr/>
          </p:nvSpPr>
          <p:spPr>
            <a:xfrm>
              <a:off x="3683425" y="2044138"/>
              <a:ext cx="645900" cy="645900"/>
            </a:xfrm>
            <a:prstGeom prst="ellipse">
              <a:avLst/>
            </a:prstGeom>
            <a:solidFill>
              <a:srgbClr val="029B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1" i="0" lang="en-GB" sz="2100" u="none" cap="none" strike="noStrik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</a:t>
              </a:r>
              <a:endParaRPr b="1" i="0" sz="21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28" name="Google Shape;128;p26"/>
            <p:cNvSpPr txBox="1"/>
            <p:nvPr/>
          </p:nvSpPr>
          <p:spPr>
            <a:xfrm>
              <a:off x="2984392" y="1322153"/>
              <a:ext cx="2044200" cy="51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Sequence of decisions</a:t>
              </a:r>
              <a:endParaRPr b="0" i="0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9" name="Google Shape;129;p26"/>
          <p:cNvSpPr txBox="1"/>
          <p:nvPr/>
        </p:nvSpPr>
        <p:spPr>
          <a:xfrm>
            <a:off x="3054412" y="1911900"/>
            <a:ext cx="490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GB" sz="2300" u="none" cap="none" strike="noStrike">
                <a:solidFill>
                  <a:srgbClr val="FD8714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2300" u="none" cap="none" strike="noStrike">
              <a:solidFill>
                <a:srgbClr val="FD87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6"/>
          <p:cNvSpPr txBox="1"/>
          <p:nvPr/>
        </p:nvSpPr>
        <p:spPr>
          <a:xfrm>
            <a:off x="4427432" y="1281560"/>
            <a:ext cx="2044200" cy="3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Decision n</a:t>
            </a:r>
            <a:endParaRPr b="1" i="0" sz="1800" u="none" cap="none" strike="noStrik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31" name="Google Shape;131;p26"/>
          <p:cNvSpPr txBox="1"/>
          <p:nvPr/>
        </p:nvSpPr>
        <p:spPr>
          <a:xfrm>
            <a:off x="2900125" y="4254750"/>
            <a:ext cx="437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Solve complex sequential decision-making problems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33" name="Google Shape;133;p26"/>
          <p:cNvPicPr preferRelativeResize="0"/>
          <p:nvPr/>
        </p:nvPicPr>
        <p:blipFill rotWithShape="1">
          <a:blip r:embed="rId3">
            <a:alphaModFix/>
          </a:blip>
          <a:srcRect b="2739" l="2391" r="0" t="7735"/>
          <a:stretch/>
        </p:blipFill>
        <p:spPr>
          <a:xfrm>
            <a:off x="2972400" y="2688613"/>
            <a:ext cx="4230349" cy="14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Reinforcement learning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cxnSp>
        <p:nvCxnSpPr>
          <p:cNvPr id="139" name="Google Shape;139;p27"/>
          <p:cNvCxnSpPr>
            <a:stCxn id="140" idx="6"/>
            <a:endCxn id="141" idx="2"/>
          </p:cNvCxnSpPr>
          <p:nvPr/>
        </p:nvCxnSpPr>
        <p:spPr>
          <a:xfrm>
            <a:off x="5772481" y="2019763"/>
            <a:ext cx="1576500" cy="458100"/>
          </a:xfrm>
          <a:prstGeom prst="curvedConnector3">
            <a:avLst>
              <a:gd fmla="val 50001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42" name="Google Shape;142;p27"/>
          <p:cNvGrpSpPr/>
          <p:nvPr/>
        </p:nvGrpSpPr>
        <p:grpSpPr>
          <a:xfrm>
            <a:off x="449829" y="957570"/>
            <a:ext cx="2044200" cy="1152618"/>
            <a:chOff x="578129" y="1526595"/>
            <a:chExt cx="2044200" cy="1152618"/>
          </a:xfrm>
        </p:grpSpPr>
        <p:sp>
          <p:nvSpPr>
            <p:cNvPr id="143" name="Google Shape;143;p27"/>
            <p:cNvSpPr txBox="1"/>
            <p:nvPr/>
          </p:nvSpPr>
          <p:spPr>
            <a:xfrm>
              <a:off x="578129" y="1526595"/>
              <a:ext cx="2044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GB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Decision 1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4" name="Google Shape;144;p27"/>
            <p:cNvSpPr/>
            <p:nvPr/>
          </p:nvSpPr>
          <p:spPr>
            <a:xfrm>
              <a:off x="1277200" y="2033313"/>
              <a:ext cx="645900" cy="645900"/>
            </a:xfrm>
            <a:prstGeom prst="ellipse">
              <a:avLst/>
            </a:prstGeom>
            <a:solidFill>
              <a:srgbClr val="59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1" i="0" sz="21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45" name="Google Shape;145;p27"/>
          <p:cNvGrpSpPr/>
          <p:nvPr/>
        </p:nvGrpSpPr>
        <p:grpSpPr>
          <a:xfrm>
            <a:off x="449802" y="2545363"/>
            <a:ext cx="2044200" cy="1064765"/>
            <a:chOff x="6521902" y="968350"/>
            <a:chExt cx="2044200" cy="1064765"/>
          </a:xfrm>
        </p:grpSpPr>
        <p:sp>
          <p:nvSpPr>
            <p:cNvPr id="146" name="Google Shape;146;p27"/>
            <p:cNvSpPr txBox="1"/>
            <p:nvPr/>
          </p:nvSpPr>
          <p:spPr>
            <a:xfrm>
              <a:off x="6521902" y="1701315"/>
              <a:ext cx="2044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GB" sz="1800" u="none" cap="none" strike="noStrik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Decision 2</a:t>
              </a:r>
              <a:endParaRPr b="1" i="0" sz="1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7" name="Google Shape;147;p27"/>
            <p:cNvSpPr/>
            <p:nvPr/>
          </p:nvSpPr>
          <p:spPr>
            <a:xfrm>
              <a:off x="7220975" y="968350"/>
              <a:ext cx="645900" cy="645900"/>
            </a:xfrm>
            <a:prstGeom prst="ellipse">
              <a:avLst/>
            </a:pr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1" i="0" sz="21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40" name="Google Shape;140;p27"/>
          <p:cNvSpPr/>
          <p:nvPr/>
        </p:nvSpPr>
        <p:spPr>
          <a:xfrm>
            <a:off x="5126581" y="1696813"/>
            <a:ext cx="645900" cy="645900"/>
          </a:xfrm>
          <a:prstGeom prst="ellipse">
            <a:avLst/>
          </a:prstGeom>
          <a:solidFill>
            <a:srgbClr val="FD871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48" name="Google Shape;148;p27"/>
          <p:cNvSpPr/>
          <p:nvPr/>
        </p:nvSpPr>
        <p:spPr>
          <a:xfrm>
            <a:off x="3254250" y="2450700"/>
            <a:ext cx="167400" cy="1674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" name="Google Shape;149;p27"/>
          <p:cNvCxnSpPr>
            <a:stCxn id="144" idx="4"/>
            <a:endCxn id="147" idx="0"/>
          </p:cNvCxnSpPr>
          <p:nvPr/>
        </p:nvCxnSpPr>
        <p:spPr>
          <a:xfrm flipH="1" rot="-5400000">
            <a:off x="1254500" y="2327538"/>
            <a:ext cx="435300" cy="600"/>
          </a:xfrm>
          <a:prstGeom prst="curvedConnector3">
            <a:avLst>
              <a:gd fmla="val 49986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0" name="Google Shape;150;p27"/>
          <p:cNvCxnSpPr>
            <a:stCxn id="147" idx="6"/>
            <a:endCxn id="140" idx="2"/>
          </p:cNvCxnSpPr>
          <p:nvPr/>
        </p:nvCxnSpPr>
        <p:spPr>
          <a:xfrm flipH="1" rot="10800000">
            <a:off x="1794775" y="2019913"/>
            <a:ext cx="3331800" cy="848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51" name="Google Shape;151;p27"/>
          <p:cNvGrpSpPr/>
          <p:nvPr/>
        </p:nvGrpSpPr>
        <p:grpSpPr>
          <a:xfrm>
            <a:off x="6649982" y="1091435"/>
            <a:ext cx="2121918" cy="1709478"/>
            <a:chOff x="2984382" y="980560"/>
            <a:chExt cx="2121918" cy="1709478"/>
          </a:xfrm>
        </p:grpSpPr>
        <p:sp>
          <p:nvSpPr>
            <p:cNvPr id="152" name="Google Shape;152;p27"/>
            <p:cNvSpPr txBox="1"/>
            <p:nvPr/>
          </p:nvSpPr>
          <p:spPr>
            <a:xfrm>
              <a:off x="2984382" y="980560"/>
              <a:ext cx="2044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GB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Final solution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1" name="Google Shape;141;p27"/>
            <p:cNvSpPr/>
            <p:nvPr/>
          </p:nvSpPr>
          <p:spPr>
            <a:xfrm>
              <a:off x="3683425" y="2044138"/>
              <a:ext cx="645900" cy="645900"/>
            </a:xfrm>
            <a:prstGeom prst="ellipse">
              <a:avLst/>
            </a:prstGeom>
            <a:solidFill>
              <a:srgbClr val="029B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1" i="0" sz="21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3" name="Google Shape;153;p27"/>
            <p:cNvSpPr txBox="1"/>
            <p:nvPr/>
          </p:nvSpPr>
          <p:spPr>
            <a:xfrm>
              <a:off x="2984400" y="1322150"/>
              <a:ext cx="2121900" cy="51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GB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AlphaGo’s </a:t>
              </a:r>
              <a:r>
                <a:rPr b="0" i="0" lang="en-GB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Victory</a:t>
              </a:r>
              <a:r>
                <a:rPr b="0" i="0" lang="en-GB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descr="AlphaGo beats a human Go master" id="154" name="Google Shape;15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4387" y="2655025"/>
            <a:ext cx="3529262" cy="198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7"/>
          <p:cNvSpPr txBox="1"/>
          <p:nvPr/>
        </p:nvSpPr>
        <p:spPr>
          <a:xfrm>
            <a:off x="2607713" y="4640225"/>
            <a:ext cx="52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AlphaGo’s second challenge against Lee Sedol (ranked 9-dan)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6" name="Google Shape;156;p27"/>
          <p:cNvGrpSpPr/>
          <p:nvPr/>
        </p:nvGrpSpPr>
        <p:grpSpPr>
          <a:xfrm>
            <a:off x="4427417" y="852935"/>
            <a:ext cx="2044215" cy="843893"/>
            <a:chOff x="735042" y="360585"/>
            <a:chExt cx="2044215" cy="843893"/>
          </a:xfrm>
        </p:grpSpPr>
        <p:sp>
          <p:nvSpPr>
            <p:cNvPr id="157" name="Google Shape;157;p27"/>
            <p:cNvSpPr txBox="1"/>
            <p:nvPr/>
          </p:nvSpPr>
          <p:spPr>
            <a:xfrm>
              <a:off x="735057" y="360585"/>
              <a:ext cx="2044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GB" sz="1800" u="none" cap="none" strike="noStrik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Decision 37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58" name="Google Shape;158;p27"/>
            <p:cNvSpPr txBox="1"/>
            <p:nvPr/>
          </p:nvSpPr>
          <p:spPr>
            <a:xfrm>
              <a:off x="735042" y="692378"/>
              <a:ext cx="2044200" cy="51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T</a:t>
              </a:r>
              <a:r>
                <a:rPr b="0" i="0" lang="en-GB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urned the course of the game in AlphaGo’s favour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59" name="Google Shape;159;p27"/>
          <p:cNvSpPr txBox="1"/>
          <p:nvPr/>
        </p:nvSpPr>
        <p:spPr>
          <a:xfrm>
            <a:off x="3054412" y="1911900"/>
            <a:ext cx="490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GB" sz="2300" u="none" cap="none" strike="noStrike">
                <a:solidFill>
                  <a:srgbClr val="FD8714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2300" u="none" cap="none" strike="noStrike">
              <a:solidFill>
                <a:srgbClr val="FD87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Reinforcement learning and interpretability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cxnSp>
        <p:nvCxnSpPr>
          <p:cNvPr id="166" name="Google Shape;166;p28"/>
          <p:cNvCxnSpPr>
            <a:stCxn id="167" idx="6"/>
            <a:endCxn id="168" idx="2"/>
          </p:cNvCxnSpPr>
          <p:nvPr/>
        </p:nvCxnSpPr>
        <p:spPr>
          <a:xfrm>
            <a:off x="5772481" y="2019763"/>
            <a:ext cx="1576500" cy="458100"/>
          </a:xfrm>
          <a:prstGeom prst="curvedConnector3">
            <a:avLst>
              <a:gd fmla="val 50001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69" name="Google Shape;169;p28"/>
          <p:cNvGrpSpPr/>
          <p:nvPr/>
        </p:nvGrpSpPr>
        <p:grpSpPr>
          <a:xfrm>
            <a:off x="449829" y="957570"/>
            <a:ext cx="2044200" cy="1152618"/>
            <a:chOff x="578129" y="1526595"/>
            <a:chExt cx="2044200" cy="1152618"/>
          </a:xfrm>
        </p:grpSpPr>
        <p:sp>
          <p:nvSpPr>
            <p:cNvPr id="170" name="Google Shape;170;p28"/>
            <p:cNvSpPr txBox="1"/>
            <p:nvPr/>
          </p:nvSpPr>
          <p:spPr>
            <a:xfrm>
              <a:off x="578129" y="1526595"/>
              <a:ext cx="2044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GB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Decision 1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1" name="Google Shape;171;p28"/>
            <p:cNvSpPr/>
            <p:nvPr/>
          </p:nvSpPr>
          <p:spPr>
            <a:xfrm>
              <a:off x="1277200" y="2033313"/>
              <a:ext cx="645900" cy="645900"/>
            </a:xfrm>
            <a:prstGeom prst="ellipse">
              <a:avLst/>
            </a:prstGeom>
            <a:solidFill>
              <a:srgbClr val="59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1" i="0" sz="21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72" name="Google Shape;172;p28"/>
          <p:cNvGrpSpPr/>
          <p:nvPr/>
        </p:nvGrpSpPr>
        <p:grpSpPr>
          <a:xfrm>
            <a:off x="449802" y="2545363"/>
            <a:ext cx="2044200" cy="1064765"/>
            <a:chOff x="6521902" y="968350"/>
            <a:chExt cx="2044200" cy="1064765"/>
          </a:xfrm>
        </p:grpSpPr>
        <p:sp>
          <p:nvSpPr>
            <p:cNvPr id="173" name="Google Shape;173;p28"/>
            <p:cNvSpPr txBox="1"/>
            <p:nvPr/>
          </p:nvSpPr>
          <p:spPr>
            <a:xfrm>
              <a:off x="6521902" y="1701315"/>
              <a:ext cx="2044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GB" sz="1800" u="none" cap="none" strike="noStrik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Decision 2</a:t>
              </a:r>
              <a:endParaRPr b="1" i="0" sz="18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74" name="Google Shape;174;p28"/>
            <p:cNvSpPr/>
            <p:nvPr/>
          </p:nvSpPr>
          <p:spPr>
            <a:xfrm>
              <a:off x="7220975" y="968350"/>
              <a:ext cx="645900" cy="645900"/>
            </a:xfrm>
            <a:prstGeom prst="ellipse">
              <a:avLst/>
            </a:pr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1" i="0" sz="21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167" name="Google Shape;167;p28"/>
          <p:cNvSpPr/>
          <p:nvPr/>
        </p:nvSpPr>
        <p:spPr>
          <a:xfrm>
            <a:off x="5126581" y="1696813"/>
            <a:ext cx="645900" cy="645900"/>
          </a:xfrm>
          <a:prstGeom prst="ellipse">
            <a:avLst/>
          </a:prstGeom>
          <a:solidFill>
            <a:srgbClr val="FD871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1" i="0" sz="2100" u="none" cap="none" strike="noStrike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75" name="Google Shape;175;p28"/>
          <p:cNvSpPr/>
          <p:nvPr/>
        </p:nvSpPr>
        <p:spPr>
          <a:xfrm>
            <a:off x="3254250" y="2450700"/>
            <a:ext cx="167400" cy="1674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6" name="Google Shape;176;p28"/>
          <p:cNvCxnSpPr>
            <a:stCxn id="171" idx="4"/>
            <a:endCxn id="174" idx="0"/>
          </p:cNvCxnSpPr>
          <p:nvPr/>
        </p:nvCxnSpPr>
        <p:spPr>
          <a:xfrm flipH="1" rot="-5400000">
            <a:off x="1254500" y="2327538"/>
            <a:ext cx="435300" cy="600"/>
          </a:xfrm>
          <a:prstGeom prst="curvedConnector3">
            <a:avLst>
              <a:gd fmla="val 49986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7" name="Google Shape;177;p28"/>
          <p:cNvCxnSpPr>
            <a:stCxn id="174" idx="6"/>
            <a:endCxn id="167" idx="2"/>
          </p:cNvCxnSpPr>
          <p:nvPr/>
        </p:nvCxnSpPr>
        <p:spPr>
          <a:xfrm flipH="1" rot="10800000">
            <a:off x="1794775" y="2019913"/>
            <a:ext cx="3331800" cy="8484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78" name="Google Shape;178;p28"/>
          <p:cNvGrpSpPr/>
          <p:nvPr/>
        </p:nvGrpSpPr>
        <p:grpSpPr>
          <a:xfrm>
            <a:off x="6649982" y="1091435"/>
            <a:ext cx="2044210" cy="1709478"/>
            <a:chOff x="2984382" y="980560"/>
            <a:chExt cx="2044210" cy="1709478"/>
          </a:xfrm>
        </p:grpSpPr>
        <p:sp>
          <p:nvSpPr>
            <p:cNvPr id="179" name="Google Shape;179;p28"/>
            <p:cNvSpPr txBox="1"/>
            <p:nvPr/>
          </p:nvSpPr>
          <p:spPr>
            <a:xfrm>
              <a:off x="2984382" y="980560"/>
              <a:ext cx="2044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GB" sz="1800" u="none" cap="none" strike="noStrik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Final solution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68" name="Google Shape;168;p28"/>
            <p:cNvSpPr/>
            <p:nvPr/>
          </p:nvSpPr>
          <p:spPr>
            <a:xfrm>
              <a:off x="3683425" y="2044138"/>
              <a:ext cx="645900" cy="645900"/>
            </a:xfrm>
            <a:prstGeom prst="ellipse">
              <a:avLst/>
            </a:prstGeom>
            <a:solidFill>
              <a:srgbClr val="029B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t/>
              </a:r>
              <a:endParaRPr b="1" i="0" sz="21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0" name="Google Shape;180;p28"/>
            <p:cNvSpPr txBox="1"/>
            <p:nvPr/>
          </p:nvSpPr>
          <p:spPr>
            <a:xfrm>
              <a:off x="2984392" y="1322153"/>
              <a:ext cx="2044200" cy="51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GB" sz="1400" u="none" cap="none" strike="noStrike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Victory</a:t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1" name="Google Shape;181;p28"/>
          <p:cNvGrpSpPr/>
          <p:nvPr/>
        </p:nvGrpSpPr>
        <p:grpSpPr>
          <a:xfrm>
            <a:off x="4427417" y="852935"/>
            <a:ext cx="2044215" cy="843893"/>
            <a:chOff x="735042" y="360585"/>
            <a:chExt cx="2044215" cy="843893"/>
          </a:xfrm>
        </p:grpSpPr>
        <p:sp>
          <p:nvSpPr>
            <p:cNvPr id="182" name="Google Shape;182;p28"/>
            <p:cNvSpPr txBox="1"/>
            <p:nvPr/>
          </p:nvSpPr>
          <p:spPr>
            <a:xfrm>
              <a:off x="735057" y="360585"/>
              <a:ext cx="2044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GB" sz="1800" u="none" cap="none" strike="noStrik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Decision 37</a:t>
              </a:r>
              <a:endParaRPr b="1" i="0" sz="1800" u="none" cap="none" strike="noStrik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83" name="Google Shape;183;p28"/>
            <p:cNvSpPr txBox="1"/>
            <p:nvPr/>
          </p:nvSpPr>
          <p:spPr>
            <a:xfrm>
              <a:off x="735042" y="692378"/>
              <a:ext cx="2044200" cy="51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GB" sz="12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surprised both commentators &amp; Lee Sedol</a:t>
              </a:r>
              <a:endPara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84" name="Google Shape;184;p28"/>
          <p:cNvSpPr txBox="1"/>
          <p:nvPr/>
        </p:nvSpPr>
        <p:spPr>
          <a:xfrm>
            <a:off x="4803550" y="3479925"/>
            <a:ext cx="39612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David Silver, DeepMind researcher, reportedly had no insight into</a:t>
            </a:r>
            <a:r>
              <a:rPr b="1" i="0" lang="en-GB" sz="1400" u="none" cap="none" strike="noStrike">
                <a:solidFill>
                  <a:srgbClr val="029BD8"/>
                </a:solidFill>
                <a:latin typeface="Roboto"/>
                <a:ea typeface="Roboto"/>
                <a:cs typeface="Roboto"/>
                <a:sym typeface="Roboto"/>
              </a:rPr>
              <a:t> why AlphaGo made such a creative move</a:t>
            </a:r>
            <a:r>
              <a:rPr b="0" i="0" lang="en-GB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until he had investigated the </a:t>
            </a:r>
            <a:r>
              <a:rPr b="1" i="0" lang="en-GB" sz="1400" u="none" cap="none" strike="noStrike">
                <a:solidFill>
                  <a:srgbClr val="FD8714"/>
                </a:solidFill>
                <a:latin typeface="Roboto"/>
                <a:ea typeface="Roboto"/>
                <a:cs typeface="Roboto"/>
                <a:sym typeface="Roboto"/>
              </a:rPr>
              <a:t>actual calculations made by the programme [2]</a:t>
            </a:r>
            <a:endParaRPr b="1" i="0" sz="1400" u="none" cap="none" strike="noStrike">
              <a:solidFill>
                <a:srgbClr val="FD871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5" name="Google Shape;185;p28"/>
          <p:cNvGrpSpPr/>
          <p:nvPr/>
        </p:nvGrpSpPr>
        <p:grpSpPr>
          <a:xfrm>
            <a:off x="3432708" y="2545510"/>
            <a:ext cx="2278551" cy="2405424"/>
            <a:chOff x="3317849" y="2254212"/>
            <a:chExt cx="2508313" cy="2647979"/>
          </a:xfrm>
        </p:grpSpPr>
        <p:sp>
          <p:nvSpPr>
            <p:cNvPr id="186" name="Google Shape;186;p28"/>
            <p:cNvSpPr/>
            <p:nvPr/>
          </p:nvSpPr>
          <p:spPr>
            <a:xfrm>
              <a:off x="3360589" y="4590791"/>
              <a:ext cx="1123500" cy="3114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8"/>
            <p:cNvSpPr/>
            <p:nvPr/>
          </p:nvSpPr>
          <p:spPr>
            <a:xfrm>
              <a:off x="4654986" y="2254212"/>
              <a:ext cx="1171176" cy="702152"/>
            </a:xfrm>
            <a:custGeom>
              <a:rect b="b" l="l" r="r" t="t"/>
              <a:pathLst>
                <a:path extrusionOk="0" h="41609" w="69403">
                  <a:moveTo>
                    <a:pt x="39328" y="1"/>
                  </a:moveTo>
                  <a:lnTo>
                    <a:pt x="38557" y="17"/>
                  </a:lnTo>
                  <a:lnTo>
                    <a:pt x="37786" y="34"/>
                  </a:lnTo>
                  <a:lnTo>
                    <a:pt x="37015" y="68"/>
                  </a:lnTo>
                  <a:lnTo>
                    <a:pt x="36261" y="118"/>
                  </a:lnTo>
                  <a:lnTo>
                    <a:pt x="35506" y="168"/>
                  </a:lnTo>
                  <a:lnTo>
                    <a:pt x="34752" y="252"/>
                  </a:lnTo>
                  <a:lnTo>
                    <a:pt x="34014" y="336"/>
                  </a:lnTo>
                  <a:lnTo>
                    <a:pt x="33277" y="436"/>
                  </a:lnTo>
                  <a:lnTo>
                    <a:pt x="32539" y="537"/>
                  </a:lnTo>
                  <a:lnTo>
                    <a:pt x="31818" y="654"/>
                  </a:lnTo>
                  <a:lnTo>
                    <a:pt x="31097" y="788"/>
                  </a:lnTo>
                  <a:lnTo>
                    <a:pt x="30393" y="939"/>
                  </a:lnTo>
                  <a:lnTo>
                    <a:pt x="29689" y="1107"/>
                  </a:lnTo>
                  <a:lnTo>
                    <a:pt x="28985" y="1275"/>
                  </a:lnTo>
                  <a:lnTo>
                    <a:pt x="28298" y="1442"/>
                  </a:lnTo>
                  <a:lnTo>
                    <a:pt x="27627" y="1643"/>
                  </a:lnTo>
                  <a:lnTo>
                    <a:pt x="26957" y="1845"/>
                  </a:lnTo>
                  <a:lnTo>
                    <a:pt x="26286" y="2062"/>
                  </a:lnTo>
                  <a:lnTo>
                    <a:pt x="25632" y="2280"/>
                  </a:lnTo>
                  <a:lnTo>
                    <a:pt x="24995" y="2515"/>
                  </a:lnTo>
                  <a:lnTo>
                    <a:pt x="24358" y="2767"/>
                  </a:lnTo>
                  <a:lnTo>
                    <a:pt x="23738" y="3018"/>
                  </a:lnTo>
                  <a:lnTo>
                    <a:pt x="23118" y="3286"/>
                  </a:lnTo>
                  <a:lnTo>
                    <a:pt x="22514" y="3554"/>
                  </a:lnTo>
                  <a:lnTo>
                    <a:pt x="21927" y="3839"/>
                  </a:lnTo>
                  <a:lnTo>
                    <a:pt x="21341" y="4141"/>
                  </a:lnTo>
                  <a:lnTo>
                    <a:pt x="20754" y="4443"/>
                  </a:lnTo>
                  <a:lnTo>
                    <a:pt x="20201" y="4761"/>
                  </a:lnTo>
                  <a:lnTo>
                    <a:pt x="19648" y="5080"/>
                  </a:lnTo>
                  <a:lnTo>
                    <a:pt x="19111" y="5415"/>
                  </a:lnTo>
                  <a:lnTo>
                    <a:pt x="18575" y="5751"/>
                  </a:lnTo>
                  <a:lnTo>
                    <a:pt x="18072" y="6103"/>
                  </a:lnTo>
                  <a:lnTo>
                    <a:pt x="17552" y="6455"/>
                  </a:lnTo>
                  <a:lnTo>
                    <a:pt x="17066" y="6823"/>
                  </a:lnTo>
                  <a:lnTo>
                    <a:pt x="16597" y="7192"/>
                  </a:lnTo>
                  <a:lnTo>
                    <a:pt x="16127" y="7578"/>
                  </a:lnTo>
                  <a:lnTo>
                    <a:pt x="15675" y="7963"/>
                  </a:lnTo>
                  <a:lnTo>
                    <a:pt x="15222" y="8366"/>
                  </a:lnTo>
                  <a:lnTo>
                    <a:pt x="14803" y="8768"/>
                  </a:lnTo>
                  <a:lnTo>
                    <a:pt x="14384" y="9170"/>
                  </a:lnTo>
                  <a:lnTo>
                    <a:pt x="13998" y="9590"/>
                  </a:lnTo>
                  <a:lnTo>
                    <a:pt x="13613" y="10025"/>
                  </a:lnTo>
                  <a:lnTo>
                    <a:pt x="13244" y="10461"/>
                  </a:lnTo>
                  <a:lnTo>
                    <a:pt x="12892" y="10897"/>
                  </a:lnTo>
                  <a:lnTo>
                    <a:pt x="12540" y="11333"/>
                  </a:lnTo>
                  <a:lnTo>
                    <a:pt x="12221" y="11786"/>
                  </a:lnTo>
                  <a:lnTo>
                    <a:pt x="11919" y="12255"/>
                  </a:lnTo>
                  <a:lnTo>
                    <a:pt x="11618" y="12708"/>
                  </a:lnTo>
                  <a:lnTo>
                    <a:pt x="11349" y="13177"/>
                  </a:lnTo>
                  <a:lnTo>
                    <a:pt x="11081" y="13663"/>
                  </a:lnTo>
                  <a:lnTo>
                    <a:pt x="10830" y="14133"/>
                  </a:lnTo>
                  <a:lnTo>
                    <a:pt x="10612" y="14619"/>
                  </a:lnTo>
                  <a:lnTo>
                    <a:pt x="10394" y="15122"/>
                  </a:lnTo>
                  <a:lnTo>
                    <a:pt x="10209" y="15608"/>
                  </a:lnTo>
                  <a:lnTo>
                    <a:pt x="10025" y="16111"/>
                  </a:lnTo>
                  <a:lnTo>
                    <a:pt x="9874" y="16614"/>
                  </a:lnTo>
                  <a:lnTo>
                    <a:pt x="9723" y="17133"/>
                  </a:lnTo>
                  <a:lnTo>
                    <a:pt x="9606" y="17636"/>
                  </a:lnTo>
                  <a:lnTo>
                    <a:pt x="9489" y="18156"/>
                  </a:lnTo>
                  <a:lnTo>
                    <a:pt x="9405" y="18676"/>
                  </a:lnTo>
                  <a:lnTo>
                    <a:pt x="9338" y="19212"/>
                  </a:lnTo>
                  <a:lnTo>
                    <a:pt x="9287" y="19732"/>
                  </a:lnTo>
                  <a:lnTo>
                    <a:pt x="9271" y="20268"/>
                  </a:lnTo>
                  <a:lnTo>
                    <a:pt x="9254" y="20805"/>
                  </a:lnTo>
                  <a:lnTo>
                    <a:pt x="9271" y="21475"/>
                  </a:lnTo>
                  <a:lnTo>
                    <a:pt x="9321" y="22146"/>
                  </a:lnTo>
                  <a:lnTo>
                    <a:pt x="9388" y="22816"/>
                  </a:lnTo>
                  <a:lnTo>
                    <a:pt x="9505" y="23470"/>
                  </a:lnTo>
                  <a:lnTo>
                    <a:pt x="9640" y="24124"/>
                  </a:lnTo>
                  <a:lnTo>
                    <a:pt x="9790" y="24761"/>
                  </a:lnTo>
                  <a:lnTo>
                    <a:pt x="9992" y="25398"/>
                  </a:lnTo>
                  <a:lnTo>
                    <a:pt x="10209" y="26018"/>
                  </a:lnTo>
                  <a:lnTo>
                    <a:pt x="0" y="37015"/>
                  </a:lnTo>
                  <a:lnTo>
                    <a:pt x="14551" y="32590"/>
                  </a:lnTo>
                  <a:lnTo>
                    <a:pt x="15071" y="33093"/>
                  </a:lnTo>
                  <a:lnTo>
                    <a:pt x="15607" y="33596"/>
                  </a:lnTo>
                  <a:lnTo>
                    <a:pt x="16161" y="34065"/>
                  </a:lnTo>
                  <a:lnTo>
                    <a:pt x="16747" y="34551"/>
                  </a:lnTo>
                  <a:lnTo>
                    <a:pt x="17351" y="35004"/>
                  </a:lnTo>
                  <a:lnTo>
                    <a:pt x="17971" y="35440"/>
                  </a:lnTo>
                  <a:lnTo>
                    <a:pt x="18608" y="35875"/>
                  </a:lnTo>
                  <a:lnTo>
                    <a:pt x="19262" y="36295"/>
                  </a:lnTo>
                  <a:lnTo>
                    <a:pt x="19933" y="36697"/>
                  </a:lnTo>
                  <a:lnTo>
                    <a:pt x="20620" y="37099"/>
                  </a:lnTo>
                  <a:lnTo>
                    <a:pt x="21341" y="37468"/>
                  </a:lnTo>
                  <a:lnTo>
                    <a:pt x="22062" y="37837"/>
                  </a:lnTo>
                  <a:lnTo>
                    <a:pt x="22799" y="38189"/>
                  </a:lnTo>
                  <a:lnTo>
                    <a:pt x="23554" y="38524"/>
                  </a:lnTo>
                  <a:lnTo>
                    <a:pt x="24325" y="38843"/>
                  </a:lnTo>
                  <a:lnTo>
                    <a:pt x="25113" y="39144"/>
                  </a:lnTo>
                  <a:lnTo>
                    <a:pt x="25917" y="39429"/>
                  </a:lnTo>
                  <a:lnTo>
                    <a:pt x="26722" y="39698"/>
                  </a:lnTo>
                  <a:lnTo>
                    <a:pt x="27560" y="39949"/>
                  </a:lnTo>
                  <a:lnTo>
                    <a:pt x="28398" y="40201"/>
                  </a:lnTo>
                  <a:lnTo>
                    <a:pt x="29253" y="40419"/>
                  </a:lnTo>
                  <a:lnTo>
                    <a:pt x="30125" y="40620"/>
                  </a:lnTo>
                  <a:lnTo>
                    <a:pt x="30997" y="40804"/>
                  </a:lnTo>
                  <a:lnTo>
                    <a:pt x="31885" y="40972"/>
                  </a:lnTo>
                  <a:lnTo>
                    <a:pt x="32774" y="41123"/>
                  </a:lnTo>
                  <a:lnTo>
                    <a:pt x="33696" y="41240"/>
                  </a:lnTo>
                  <a:lnTo>
                    <a:pt x="34601" y="41357"/>
                  </a:lnTo>
                  <a:lnTo>
                    <a:pt x="35540" y="41441"/>
                  </a:lnTo>
                  <a:lnTo>
                    <a:pt x="36479" y="41525"/>
                  </a:lnTo>
                  <a:lnTo>
                    <a:pt x="37417" y="41575"/>
                  </a:lnTo>
                  <a:lnTo>
                    <a:pt x="38373" y="41609"/>
                  </a:lnTo>
                  <a:lnTo>
                    <a:pt x="40100" y="41609"/>
                  </a:lnTo>
                  <a:lnTo>
                    <a:pt x="40871" y="41592"/>
                  </a:lnTo>
                  <a:lnTo>
                    <a:pt x="41642" y="41558"/>
                  </a:lnTo>
                  <a:lnTo>
                    <a:pt x="42413" y="41508"/>
                  </a:lnTo>
                  <a:lnTo>
                    <a:pt x="43167" y="41441"/>
                  </a:lnTo>
                  <a:lnTo>
                    <a:pt x="43905" y="41374"/>
                  </a:lnTo>
                  <a:lnTo>
                    <a:pt x="44659" y="41290"/>
                  </a:lnTo>
                  <a:lnTo>
                    <a:pt x="45397" y="41190"/>
                  </a:lnTo>
                  <a:lnTo>
                    <a:pt x="46118" y="41072"/>
                  </a:lnTo>
                  <a:lnTo>
                    <a:pt x="46839" y="40955"/>
                  </a:lnTo>
                  <a:lnTo>
                    <a:pt x="47560" y="40821"/>
                  </a:lnTo>
                  <a:lnTo>
                    <a:pt x="48280" y="40670"/>
                  </a:lnTo>
                  <a:lnTo>
                    <a:pt x="48968" y="40519"/>
                  </a:lnTo>
                  <a:lnTo>
                    <a:pt x="49672" y="40351"/>
                  </a:lnTo>
                  <a:lnTo>
                    <a:pt x="50359" y="40167"/>
                  </a:lnTo>
                  <a:lnTo>
                    <a:pt x="51030" y="39983"/>
                  </a:lnTo>
                  <a:lnTo>
                    <a:pt x="51700" y="39781"/>
                  </a:lnTo>
                  <a:lnTo>
                    <a:pt x="52371" y="39564"/>
                  </a:lnTo>
                  <a:lnTo>
                    <a:pt x="53025" y="39329"/>
                  </a:lnTo>
                  <a:lnTo>
                    <a:pt x="53662" y="39094"/>
                  </a:lnTo>
                  <a:lnTo>
                    <a:pt x="54299" y="38859"/>
                  </a:lnTo>
                  <a:lnTo>
                    <a:pt x="54919" y="38608"/>
                  </a:lnTo>
                  <a:lnTo>
                    <a:pt x="55539" y="38340"/>
                  </a:lnTo>
                  <a:lnTo>
                    <a:pt x="56143" y="38055"/>
                  </a:lnTo>
                  <a:lnTo>
                    <a:pt x="56746" y="37770"/>
                  </a:lnTo>
                  <a:lnTo>
                    <a:pt x="57316" y="37485"/>
                  </a:lnTo>
                  <a:lnTo>
                    <a:pt x="57903" y="37183"/>
                  </a:lnTo>
                  <a:lnTo>
                    <a:pt x="58456" y="36865"/>
                  </a:lnTo>
                  <a:lnTo>
                    <a:pt x="59009" y="36546"/>
                  </a:lnTo>
                  <a:lnTo>
                    <a:pt x="59546" y="36211"/>
                  </a:lnTo>
                  <a:lnTo>
                    <a:pt x="60082" y="35875"/>
                  </a:lnTo>
                  <a:lnTo>
                    <a:pt x="60602" y="35523"/>
                  </a:lnTo>
                  <a:lnTo>
                    <a:pt x="61105" y="35155"/>
                  </a:lnTo>
                  <a:lnTo>
                    <a:pt x="61591" y="34803"/>
                  </a:lnTo>
                  <a:lnTo>
                    <a:pt x="62077" y="34417"/>
                  </a:lnTo>
                  <a:lnTo>
                    <a:pt x="62530" y="34048"/>
                  </a:lnTo>
                  <a:lnTo>
                    <a:pt x="62982" y="33646"/>
                  </a:lnTo>
                  <a:lnTo>
                    <a:pt x="63435" y="33260"/>
                  </a:lnTo>
                  <a:lnTo>
                    <a:pt x="63854" y="32858"/>
                  </a:lnTo>
                  <a:lnTo>
                    <a:pt x="64273" y="32439"/>
                  </a:lnTo>
                  <a:lnTo>
                    <a:pt x="64659" y="32020"/>
                  </a:lnTo>
                  <a:lnTo>
                    <a:pt x="65044" y="31601"/>
                  </a:lnTo>
                  <a:lnTo>
                    <a:pt x="65413" y="31165"/>
                  </a:lnTo>
                  <a:lnTo>
                    <a:pt x="65782" y="30729"/>
                  </a:lnTo>
                  <a:lnTo>
                    <a:pt x="66117" y="30276"/>
                  </a:lnTo>
                  <a:lnTo>
                    <a:pt x="66436" y="29824"/>
                  </a:lnTo>
                  <a:lnTo>
                    <a:pt x="66754" y="29371"/>
                  </a:lnTo>
                  <a:lnTo>
                    <a:pt x="67039" y="28902"/>
                  </a:lnTo>
                  <a:lnTo>
                    <a:pt x="67324" y="28432"/>
                  </a:lnTo>
                  <a:lnTo>
                    <a:pt x="67576" y="27963"/>
                  </a:lnTo>
                  <a:lnTo>
                    <a:pt x="67827" y="27477"/>
                  </a:lnTo>
                  <a:lnTo>
                    <a:pt x="68045" y="26991"/>
                  </a:lnTo>
                  <a:lnTo>
                    <a:pt x="68263" y="26504"/>
                  </a:lnTo>
                  <a:lnTo>
                    <a:pt x="68464" y="26001"/>
                  </a:lnTo>
                  <a:lnTo>
                    <a:pt x="68632" y="25515"/>
                  </a:lnTo>
                  <a:lnTo>
                    <a:pt x="68800" y="24996"/>
                  </a:lnTo>
                  <a:lnTo>
                    <a:pt x="68934" y="24493"/>
                  </a:lnTo>
                  <a:lnTo>
                    <a:pt x="69051" y="23973"/>
                  </a:lnTo>
                  <a:lnTo>
                    <a:pt x="69168" y="23453"/>
                  </a:lnTo>
                  <a:lnTo>
                    <a:pt x="69252" y="22934"/>
                  </a:lnTo>
                  <a:lnTo>
                    <a:pt x="69319" y="22414"/>
                  </a:lnTo>
                  <a:lnTo>
                    <a:pt x="69369" y="21878"/>
                  </a:lnTo>
                  <a:lnTo>
                    <a:pt x="69403" y="21341"/>
                  </a:lnTo>
                  <a:lnTo>
                    <a:pt x="69403" y="20805"/>
                  </a:lnTo>
                  <a:lnTo>
                    <a:pt x="69403" y="20268"/>
                  </a:lnTo>
                  <a:lnTo>
                    <a:pt x="69369" y="19732"/>
                  </a:lnTo>
                  <a:lnTo>
                    <a:pt x="69319" y="19212"/>
                  </a:lnTo>
                  <a:lnTo>
                    <a:pt x="69252" y="18676"/>
                  </a:lnTo>
                  <a:lnTo>
                    <a:pt x="69168" y="18156"/>
                  </a:lnTo>
                  <a:lnTo>
                    <a:pt x="69051" y="17636"/>
                  </a:lnTo>
                  <a:lnTo>
                    <a:pt x="68934" y="17133"/>
                  </a:lnTo>
                  <a:lnTo>
                    <a:pt x="68800" y="16614"/>
                  </a:lnTo>
                  <a:lnTo>
                    <a:pt x="68632" y="16111"/>
                  </a:lnTo>
                  <a:lnTo>
                    <a:pt x="68464" y="15608"/>
                  </a:lnTo>
                  <a:lnTo>
                    <a:pt x="68263" y="15122"/>
                  </a:lnTo>
                  <a:lnTo>
                    <a:pt x="68045" y="14619"/>
                  </a:lnTo>
                  <a:lnTo>
                    <a:pt x="67827" y="14133"/>
                  </a:lnTo>
                  <a:lnTo>
                    <a:pt x="67576" y="13663"/>
                  </a:lnTo>
                  <a:lnTo>
                    <a:pt x="67324" y="13177"/>
                  </a:lnTo>
                  <a:lnTo>
                    <a:pt x="67039" y="12708"/>
                  </a:lnTo>
                  <a:lnTo>
                    <a:pt x="66754" y="12255"/>
                  </a:lnTo>
                  <a:lnTo>
                    <a:pt x="66436" y="11786"/>
                  </a:lnTo>
                  <a:lnTo>
                    <a:pt x="66117" y="11333"/>
                  </a:lnTo>
                  <a:lnTo>
                    <a:pt x="65782" y="10897"/>
                  </a:lnTo>
                  <a:lnTo>
                    <a:pt x="65413" y="10461"/>
                  </a:lnTo>
                  <a:lnTo>
                    <a:pt x="65044" y="10025"/>
                  </a:lnTo>
                  <a:lnTo>
                    <a:pt x="64659" y="9590"/>
                  </a:lnTo>
                  <a:lnTo>
                    <a:pt x="64273" y="9170"/>
                  </a:lnTo>
                  <a:lnTo>
                    <a:pt x="63854" y="8768"/>
                  </a:lnTo>
                  <a:lnTo>
                    <a:pt x="63435" y="8366"/>
                  </a:lnTo>
                  <a:lnTo>
                    <a:pt x="62982" y="7963"/>
                  </a:lnTo>
                  <a:lnTo>
                    <a:pt x="62530" y="7578"/>
                  </a:lnTo>
                  <a:lnTo>
                    <a:pt x="62077" y="7192"/>
                  </a:lnTo>
                  <a:lnTo>
                    <a:pt x="61591" y="6823"/>
                  </a:lnTo>
                  <a:lnTo>
                    <a:pt x="61105" y="6455"/>
                  </a:lnTo>
                  <a:lnTo>
                    <a:pt x="60602" y="6103"/>
                  </a:lnTo>
                  <a:lnTo>
                    <a:pt x="60082" y="5751"/>
                  </a:lnTo>
                  <a:lnTo>
                    <a:pt x="59546" y="5415"/>
                  </a:lnTo>
                  <a:lnTo>
                    <a:pt x="59009" y="5080"/>
                  </a:lnTo>
                  <a:lnTo>
                    <a:pt x="58456" y="4761"/>
                  </a:lnTo>
                  <a:lnTo>
                    <a:pt x="57903" y="4443"/>
                  </a:lnTo>
                  <a:lnTo>
                    <a:pt x="57316" y="4141"/>
                  </a:lnTo>
                  <a:lnTo>
                    <a:pt x="56746" y="3839"/>
                  </a:lnTo>
                  <a:lnTo>
                    <a:pt x="56143" y="3554"/>
                  </a:lnTo>
                  <a:lnTo>
                    <a:pt x="55539" y="3286"/>
                  </a:lnTo>
                  <a:lnTo>
                    <a:pt x="54919" y="3018"/>
                  </a:lnTo>
                  <a:lnTo>
                    <a:pt x="54299" y="2767"/>
                  </a:lnTo>
                  <a:lnTo>
                    <a:pt x="53662" y="2515"/>
                  </a:lnTo>
                  <a:lnTo>
                    <a:pt x="53025" y="2280"/>
                  </a:lnTo>
                  <a:lnTo>
                    <a:pt x="52371" y="2062"/>
                  </a:lnTo>
                  <a:lnTo>
                    <a:pt x="51700" y="1845"/>
                  </a:lnTo>
                  <a:lnTo>
                    <a:pt x="51030" y="1643"/>
                  </a:lnTo>
                  <a:lnTo>
                    <a:pt x="50359" y="1442"/>
                  </a:lnTo>
                  <a:lnTo>
                    <a:pt x="49672" y="1275"/>
                  </a:lnTo>
                  <a:lnTo>
                    <a:pt x="48968" y="1107"/>
                  </a:lnTo>
                  <a:lnTo>
                    <a:pt x="48280" y="939"/>
                  </a:lnTo>
                  <a:lnTo>
                    <a:pt x="47560" y="788"/>
                  </a:lnTo>
                  <a:lnTo>
                    <a:pt x="46839" y="654"/>
                  </a:lnTo>
                  <a:lnTo>
                    <a:pt x="46118" y="537"/>
                  </a:lnTo>
                  <a:lnTo>
                    <a:pt x="45397" y="436"/>
                  </a:lnTo>
                  <a:lnTo>
                    <a:pt x="44659" y="336"/>
                  </a:lnTo>
                  <a:lnTo>
                    <a:pt x="43905" y="252"/>
                  </a:lnTo>
                  <a:lnTo>
                    <a:pt x="43167" y="168"/>
                  </a:lnTo>
                  <a:lnTo>
                    <a:pt x="42413" y="118"/>
                  </a:lnTo>
                  <a:lnTo>
                    <a:pt x="41642" y="68"/>
                  </a:lnTo>
                  <a:lnTo>
                    <a:pt x="40871" y="34"/>
                  </a:lnTo>
                  <a:lnTo>
                    <a:pt x="40100" y="17"/>
                  </a:lnTo>
                  <a:lnTo>
                    <a:pt x="39328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8"/>
            <p:cNvSpPr/>
            <p:nvPr/>
          </p:nvSpPr>
          <p:spPr>
            <a:xfrm>
              <a:off x="5007448" y="2486447"/>
              <a:ext cx="180208" cy="277543"/>
            </a:xfrm>
            <a:custGeom>
              <a:rect b="b" l="l" r="r" t="t"/>
              <a:pathLst>
                <a:path extrusionOk="0" h="16447" w="10679">
                  <a:moveTo>
                    <a:pt x="5666" y="1"/>
                  </a:moveTo>
                  <a:lnTo>
                    <a:pt x="5432" y="18"/>
                  </a:lnTo>
                  <a:lnTo>
                    <a:pt x="5197" y="34"/>
                  </a:lnTo>
                  <a:lnTo>
                    <a:pt x="4962" y="51"/>
                  </a:lnTo>
                  <a:lnTo>
                    <a:pt x="4711" y="101"/>
                  </a:lnTo>
                  <a:lnTo>
                    <a:pt x="4476" y="152"/>
                  </a:lnTo>
                  <a:lnTo>
                    <a:pt x="4007" y="269"/>
                  </a:lnTo>
                  <a:lnTo>
                    <a:pt x="3521" y="437"/>
                  </a:lnTo>
                  <a:lnTo>
                    <a:pt x="3018" y="655"/>
                  </a:lnTo>
                  <a:lnTo>
                    <a:pt x="2783" y="772"/>
                  </a:lnTo>
                  <a:lnTo>
                    <a:pt x="2548" y="906"/>
                  </a:lnTo>
                  <a:lnTo>
                    <a:pt x="2330" y="1040"/>
                  </a:lnTo>
                  <a:lnTo>
                    <a:pt x="2129" y="1174"/>
                  </a:lnTo>
                  <a:lnTo>
                    <a:pt x="1928" y="1325"/>
                  </a:lnTo>
                  <a:lnTo>
                    <a:pt x="1727" y="1476"/>
                  </a:lnTo>
                  <a:lnTo>
                    <a:pt x="1559" y="1644"/>
                  </a:lnTo>
                  <a:lnTo>
                    <a:pt x="1375" y="1811"/>
                  </a:lnTo>
                  <a:lnTo>
                    <a:pt x="1224" y="1979"/>
                  </a:lnTo>
                  <a:lnTo>
                    <a:pt x="1056" y="2163"/>
                  </a:lnTo>
                  <a:lnTo>
                    <a:pt x="922" y="2348"/>
                  </a:lnTo>
                  <a:lnTo>
                    <a:pt x="788" y="2532"/>
                  </a:lnTo>
                  <a:lnTo>
                    <a:pt x="671" y="2733"/>
                  </a:lnTo>
                  <a:lnTo>
                    <a:pt x="553" y="2934"/>
                  </a:lnTo>
                  <a:lnTo>
                    <a:pt x="453" y="3136"/>
                  </a:lnTo>
                  <a:lnTo>
                    <a:pt x="352" y="3354"/>
                  </a:lnTo>
                  <a:lnTo>
                    <a:pt x="268" y="3571"/>
                  </a:lnTo>
                  <a:lnTo>
                    <a:pt x="201" y="3789"/>
                  </a:lnTo>
                  <a:lnTo>
                    <a:pt x="134" y="4007"/>
                  </a:lnTo>
                  <a:lnTo>
                    <a:pt x="84" y="4242"/>
                  </a:lnTo>
                  <a:lnTo>
                    <a:pt x="50" y="4477"/>
                  </a:lnTo>
                  <a:lnTo>
                    <a:pt x="17" y="4711"/>
                  </a:lnTo>
                  <a:lnTo>
                    <a:pt x="0" y="4963"/>
                  </a:lnTo>
                  <a:lnTo>
                    <a:pt x="0" y="5214"/>
                  </a:lnTo>
                  <a:lnTo>
                    <a:pt x="0" y="5466"/>
                  </a:lnTo>
                  <a:lnTo>
                    <a:pt x="17" y="5717"/>
                  </a:lnTo>
                  <a:lnTo>
                    <a:pt x="50" y="5969"/>
                  </a:lnTo>
                  <a:lnTo>
                    <a:pt x="101" y="6237"/>
                  </a:lnTo>
                  <a:lnTo>
                    <a:pt x="151" y="6505"/>
                  </a:lnTo>
                  <a:lnTo>
                    <a:pt x="201" y="6773"/>
                  </a:lnTo>
                  <a:lnTo>
                    <a:pt x="3051" y="5902"/>
                  </a:lnTo>
                  <a:lnTo>
                    <a:pt x="3001" y="5667"/>
                  </a:lnTo>
                  <a:lnTo>
                    <a:pt x="2967" y="5449"/>
                  </a:lnTo>
                  <a:lnTo>
                    <a:pt x="2934" y="5231"/>
                  </a:lnTo>
                  <a:lnTo>
                    <a:pt x="2934" y="4996"/>
                  </a:lnTo>
                  <a:lnTo>
                    <a:pt x="2967" y="4778"/>
                  </a:lnTo>
                  <a:lnTo>
                    <a:pt x="3001" y="4561"/>
                  </a:lnTo>
                  <a:lnTo>
                    <a:pt x="3051" y="4359"/>
                  </a:lnTo>
                  <a:lnTo>
                    <a:pt x="3135" y="4141"/>
                  </a:lnTo>
                  <a:lnTo>
                    <a:pt x="3219" y="3940"/>
                  </a:lnTo>
                  <a:lnTo>
                    <a:pt x="3336" y="3756"/>
                  </a:lnTo>
                  <a:lnTo>
                    <a:pt x="3470" y="3571"/>
                  </a:lnTo>
                  <a:lnTo>
                    <a:pt x="3604" y="3421"/>
                  </a:lnTo>
                  <a:lnTo>
                    <a:pt x="3772" y="3270"/>
                  </a:lnTo>
                  <a:lnTo>
                    <a:pt x="3956" y="3152"/>
                  </a:lnTo>
                  <a:lnTo>
                    <a:pt x="4158" y="3035"/>
                  </a:lnTo>
                  <a:lnTo>
                    <a:pt x="4376" y="2934"/>
                  </a:lnTo>
                  <a:lnTo>
                    <a:pt x="4593" y="2867"/>
                  </a:lnTo>
                  <a:lnTo>
                    <a:pt x="4795" y="2817"/>
                  </a:lnTo>
                  <a:lnTo>
                    <a:pt x="4996" y="2784"/>
                  </a:lnTo>
                  <a:lnTo>
                    <a:pt x="5197" y="2767"/>
                  </a:lnTo>
                  <a:lnTo>
                    <a:pt x="5398" y="2784"/>
                  </a:lnTo>
                  <a:lnTo>
                    <a:pt x="5583" y="2800"/>
                  </a:lnTo>
                  <a:lnTo>
                    <a:pt x="5784" y="2851"/>
                  </a:lnTo>
                  <a:lnTo>
                    <a:pt x="5968" y="2918"/>
                  </a:lnTo>
                  <a:lnTo>
                    <a:pt x="6152" y="3002"/>
                  </a:lnTo>
                  <a:lnTo>
                    <a:pt x="6320" y="3119"/>
                  </a:lnTo>
                  <a:lnTo>
                    <a:pt x="6488" y="3236"/>
                  </a:lnTo>
                  <a:lnTo>
                    <a:pt x="6622" y="3370"/>
                  </a:lnTo>
                  <a:lnTo>
                    <a:pt x="6756" y="3521"/>
                  </a:lnTo>
                  <a:lnTo>
                    <a:pt x="6873" y="3689"/>
                  </a:lnTo>
                  <a:lnTo>
                    <a:pt x="6974" y="3873"/>
                  </a:lnTo>
                  <a:lnTo>
                    <a:pt x="7058" y="4074"/>
                  </a:lnTo>
                  <a:lnTo>
                    <a:pt x="7142" y="4292"/>
                  </a:lnTo>
                  <a:lnTo>
                    <a:pt x="7192" y="4493"/>
                  </a:lnTo>
                  <a:lnTo>
                    <a:pt x="7225" y="4711"/>
                  </a:lnTo>
                  <a:lnTo>
                    <a:pt x="7242" y="4913"/>
                  </a:lnTo>
                  <a:lnTo>
                    <a:pt x="7225" y="5114"/>
                  </a:lnTo>
                  <a:lnTo>
                    <a:pt x="7192" y="5298"/>
                  </a:lnTo>
                  <a:lnTo>
                    <a:pt x="7142" y="5499"/>
                  </a:lnTo>
                  <a:lnTo>
                    <a:pt x="7075" y="5684"/>
                  </a:lnTo>
                  <a:lnTo>
                    <a:pt x="6085" y="8031"/>
                  </a:lnTo>
                  <a:lnTo>
                    <a:pt x="5767" y="8835"/>
                  </a:lnTo>
                  <a:lnTo>
                    <a:pt x="5700" y="9003"/>
                  </a:lnTo>
                  <a:lnTo>
                    <a:pt x="5650" y="9171"/>
                  </a:lnTo>
                  <a:lnTo>
                    <a:pt x="5616" y="9338"/>
                  </a:lnTo>
                  <a:lnTo>
                    <a:pt x="5599" y="9489"/>
                  </a:lnTo>
                  <a:lnTo>
                    <a:pt x="5583" y="9657"/>
                  </a:lnTo>
                  <a:lnTo>
                    <a:pt x="5599" y="9824"/>
                  </a:lnTo>
                  <a:lnTo>
                    <a:pt x="5616" y="9992"/>
                  </a:lnTo>
                  <a:lnTo>
                    <a:pt x="5650" y="10176"/>
                  </a:lnTo>
                  <a:lnTo>
                    <a:pt x="5750" y="10562"/>
                  </a:lnTo>
                  <a:lnTo>
                    <a:pt x="5901" y="10998"/>
                  </a:lnTo>
                  <a:lnTo>
                    <a:pt x="6370" y="12188"/>
                  </a:lnTo>
                  <a:lnTo>
                    <a:pt x="8969" y="11166"/>
                  </a:lnTo>
                  <a:lnTo>
                    <a:pt x="8634" y="10344"/>
                  </a:lnTo>
                  <a:lnTo>
                    <a:pt x="8499" y="9959"/>
                  </a:lnTo>
                  <a:lnTo>
                    <a:pt x="8466" y="9791"/>
                  </a:lnTo>
                  <a:lnTo>
                    <a:pt x="8432" y="9623"/>
                  </a:lnTo>
                  <a:lnTo>
                    <a:pt x="8416" y="9472"/>
                  </a:lnTo>
                  <a:lnTo>
                    <a:pt x="8399" y="9322"/>
                  </a:lnTo>
                  <a:lnTo>
                    <a:pt x="8416" y="9171"/>
                  </a:lnTo>
                  <a:lnTo>
                    <a:pt x="8432" y="9020"/>
                  </a:lnTo>
                  <a:lnTo>
                    <a:pt x="8499" y="8735"/>
                  </a:lnTo>
                  <a:lnTo>
                    <a:pt x="8617" y="8450"/>
                  </a:lnTo>
                  <a:lnTo>
                    <a:pt x="8935" y="7746"/>
                  </a:lnTo>
                  <a:lnTo>
                    <a:pt x="9489" y="6539"/>
                  </a:lnTo>
                  <a:lnTo>
                    <a:pt x="9606" y="6237"/>
                  </a:lnTo>
                  <a:lnTo>
                    <a:pt x="9723" y="5952"/>
                  </a:lnTo>
                  <a:lnTo>
                    <a:pt x="9807" y="5667"/>
                  </a:lnTo>
                  <a:lnTo>
                    <a:pt x="9891" y="5382"/>
                  </a:lnTo>
                  <a:lnTo>
                    <a:pt x="9958" y="5080"/>
                  </a:lnTo>
                  <a:lnTo>
                    <a:pt x="9991" y="4795"/>
                  </a:lnTo>
                  <a:lnTo>
                    <a:pt x="10025" y="4493"/>
                  </a:lnTo>
                  <a:lnTo>
                    <a:pt x="10025" y="4175"/>
                  </a:lnTo>
                  <a:lnTo>
                    <a:pt x="9991" y="3873"/>
                  </a:lnTo>
                  <a:lnTo>
                    <a:pt x="9941" y="3538"/>
                  </a:lnTo>
                  <a:lnTo>
                    <a:pt x="9841" y="3203"/>
                  </a:lnTo>
                  <a:lnTo>
                    <a:pt x="9723" y="2851"/>
                  </a:lnTo>
                  <a:lnTo>
                    <a:pt x="9623" y="2599"/>
                  </a:lnTo>
                  <a:lnTo>
                    <a:pt x="9505" y="2364"/>
                  </a:lnTo>
                  <a:lnTo>
                    <a:pt x="9388" y="2147"/>
                  </a:lnTo>
                  <a:lnTo>
                    <a:pt x="9254" y="1929"/>
                  </a:lnTo>
                  <a:lnTo>
                    <a:pt x="9120" y="1727"/>
                  </a:lnTo>
                  <a:lnTo>
                    <a:pt x="8986" y="1543"/>
                  </a:lnTo>
                  <a:lnTo>
                    <a:pt x="8818" y="1359"/>
                  </a:lnTo>
                  <a:lnTo>
                    <a:pt x="8667" y="1191"/>
                  </a:lnTo>
                  <a:lnTo>
                    <a:pt x="8499" y="1040"/>
                  </a:lnTo>
                  <a:lnTo>
                    <a:pt x="8332" y="889"/>
                  </a:lnTo>
                  <a:lnTo>
                    <a:pt x="8147" y="755"/>
                  </a:lnTo>
                  <a:lnTo>
                    <a:pt x="7963" y="638"/>
                  </a:lnTo>
                  <a:lnTo>
                    <a:pt x="7779" y="520"/>
                  </a:lnTo>
                  <a:lnTo>
                    <a:pt x="7594" y="420"/>
                  </a:lnTo>
                  <a:lnTo>
                    <a:pt x="7393" y="336"/>
                  </a:lnTo>
                  <a:lnTo>
                    <a:pt x="7192" y="252"/>
                  </a:lnTo>
                  <a:lnTo>
                    <a:pt x="6974" y="185"/>
                  </a:lnTo>
                  <a:lnTo>
                    <a:pt x="6773" y="135"/>
                  </a:lnTo>
                  <a:lnTo>
                    <a:pt x="6555" y="85"/>
                  </a:lnTo>
                  <a:lnTo>
                    <a:pt x="6337" y="51"/>
                  </a:lnTo>
                  <a:lnTo>
                    <a:pt x="6119" y="18"/>
                  </a:lnTo>
                  <a:lnTo>
                    <a:pt x="5884" y="18"/>
                  </a:lnTo>
                  <a:lnTo>
                    <a:pt x="5666" y="1"/>
                  </a:lnTo>
                  <a:close/>
                  <a:moveTo>
                    <a:pt x="8701" y="12859"/>
                  </a:moveTo>
                  <a:lnTo>
                    <a:pt x="8533" y="12892"/>
                  </a:lnTo>
                  <a:lnTo>
                    <a:pt x="8365" y="12943"/>
                  </a:lnTo>
                  <a:lnTo>
                    <a:pt x="8181" y="12993"/>
                  </a:lnTo>
                  <a:lnTo>
                    <a:pt x="8013" y="13077"/>
                  </a:lnTo>
                  <a:lnTo>
                    <a:pt x="7862" y="13160"/>
                  </a:lnTo>
                  <a:lnTo>
                    <a:pt x="7712" y="13261"/>
                  </a:lnTo>
                  <a:lnTo>
                    <a:pt x="7577" y="13378"/>
                  </a:lnTo>
                  <a:lnTo>
                    <a:pt x="7460" y="13513"/>
                  </a:lnTo>
                  <a:lnTo>
                    <a:pt x="7343" y="13647"/>
                  </a:lnTo>
                  <a:lnTo>
                    <a:pt x="7242" y="13798"/>
                  </a:lnTo>
                  <a:lnTo>
                    <a:pt x="7158" y="13965"/>
                  </a:lnTo>
                  <a:lnTo>
                    <a:pt x="7091" y="14150"/>
                  </a:lnTo>
                  <a:lnTo>
                    <a:pt x="7041" y="14317"/>
                  </a:lnTo>
                  <a:lnTo>
                    <a:pt x="7007" y="14485"/>
                  </a:lnTo>
                  <a:lnTo>
                    <a:pt x="6991" y="14669"/>
                  </a:lnTo>
                  <a:lnTo>
                    <a:pt x="7007" y="14837"/>
                  </a:lnTo>
                  <a:lnTo>
                    <a:pt x="7024" y="15005"/>
                  </a:lnTo>
                  <a:lnTo>
                    <a:pt x="7058" y="15189"/>
                  </a:lnTo>
                  <a:lnTo>
                    <a:pt x="7125" y="15357"/>
                  </a:lnTo>
                  <a:lnTo>
                    <a:pt x="7192" y="15524"/>
                  </a:lnTo>
                  <a:lnTo>
                    <a:pt x="7292" y="15675"/>
                  </a:lnTo>
                  <a:lnTo>
                    <a:pt x="7393" y="15826"/>
                  </a:lnTo>
                  <a:lnTo>
                    <a:pt x="7527" y="15943"/>
                  </a:lnTo>
                  <a:lnTo>
                    <a:pt x="7644" y="16061"/>
                  </a:lnTo>
                  <a:lnTo>
                    <a:pt x="7795" y="16161"/>
                  </a:lnTo>
                  <a:lnTo>
                    <a:pt x="7946" y="16245"/>
                  </a:lnTo>
                  <a:lnTo>
                    <a:pt x="8097" y="16312"/>
                  </a:lnTo>
                  <a:lnTo>
                    <a:pt x="8265" y="16362"/>
                  </a:lnTo>
                  <a:lnTo>
                    <a:pt x="8432" y="16413"/>
                  </a:lnTo>
                  <a:lnTo>
                    <a:pt x="8600" y="16429"/>
                  </a:lnTo>
                  <a:lnTo>
                    <a:pt x="8784" y="16446"/>
                  </a:lnTo>
                  <a:lnTo>
                    <a:pt x="8969" y="16446"/>
                  </a:lnTo>
                  <a:lnTo>
                    <a:pt x="9136" y="16413"/>
                  </a:lnTo>
                  <a:lnTo>
                    <a:pt x="9321" y="16379"/>
                  </a:lnTo>
                  <a:lnTo>
                    <a:pt x="9489" y="16312"/>
                  </a:lnTo>
                  <a:lnTo>
                    <a:pt x="9673" y="16245"/>
                  </a:lnTo>
                  <a:lnTo>
                    <a:pt x="9824" y="16144"/>
                  </a:lnTo>
                  <a:lnTo>
                    <a:pt x="9975" y="16044"/>
                  </a:lnTo>
                  <a:lnTo>
                    <a:pt x="10109" y="15927"/>
                  </a:lnTo>
                  <a:lnTo>
                    <a:pt x="10226" y="15809"/>
                  </a:lnTo>
                  <a:lnTo>
                    <a:pt x="10343" y="15658"/>
                  </a:lnTo>
                  <a:lnTo>
                    <a:pt x="10427" y="15507"/>
                  </a:lnTo>
                  <a:lnTo>
                    <a:pt x="10511" y="15340"/>
                  </a:lnTo>
                  <a:lnTo>
                    <a:pt x="10578" y="15172"/>
                  </a:lnTo>
                  <a:lnTo>
                    <a:pt x="10628" y="14988"/>
                  </a:lnTo>
                  <a:lnTo>
                    <a:pt x="10662" y="14820"/>
                  </a:lnTo>
                  <a:lnTo>
                    <a:pt x="10679" y="14652"/>
                  </a:lnTo>
                  <a:lnTo>
                    <a:pt x="10679" y="14468"/>
                  </a:lnTo>
                  <a:lnTo>
                    <a:pt x="10662" y="14300"/>
                  </a:lnTo>
                  <a:lnTo>
                    <a:pt x="10612" y="14133"/>
                  </a:lnTo>
                  <a:lnTo>
                    <a:pt x="10561" y="13948"/>
                  </a:lnTo>
                  <a:lnTo>
                    <a:pt x="10478" y="13781"/>
                  </a:lnTo>
                  <a:lnTo>
                    <a:pt x="10394" y="13630"/>
                  </a:lnTo>
                  <a:lnTo>
                    <a:pt x="10293" y="13496"/>
                  </a:lnTo>
                  <a:lnTo>
                    <a:pt x="10176" y="13362"/>
                  </a:lnTo>
                  <a:lnTo>
                    <a:pt x="10042" y="13261"/>
                  </a:lnTo>
                  <a:lnTo>
                    <a:pt x="9908" y="13160"/>
                  </a:lnTo>
                  <a:lnTo>
                    <a:pt x="9757" y="13060"/>
                  </a:lnTo>
                  <a:lnTo>
                    <a:pt x="9572" y="12993"/>
                  </a:lnTo>
                  <a:lnTo>
                    <a:pt x="9405" y="12943"/>
                  </a:lnTo>
                  <a:lnTo>
                    <a:pt x="9237" y="12892"/>
                  </a:lnTo>
                  <a:lnTo>
                    <a:pt x="9053" y="1285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8"/>
            <p:cNvSpPr/>
            <p:nvPr/>
          </p:nvSpPr>
          <p:spPr>
            <a:xfrm>
              <a:off x="5422984" y="2500587"/>
              <a:ext cx="180495" cy="276126"/>
            </a:xfrm>
            <a:custGeom>
              <a:rect b="b" l="l" r="r" t="t"/>
              <a:pathLst>
                <a:path extrusionOk="0" h="16363" w="10696">
                  <a:moveTo>
                    <a:pt x="5063" y="1"/>
                  </a:moveTo>
                  <a:lnTo>
                    <a:pt x="4828" y="18"/>
                  </a:lnTo>
                  <a:lnTo>
                    <a:pt x="4594" y="34"/>
                  </a:lnTo>
                  <a:lnTo>
                    <a:pt x="4359" y="68"/>
                  </a:lnTo>
                  <a:lnTo>
                    <a:pt x="4124" y="102"/>
                  </a:lnTo>
                  <a:lnTo>
                    <a:pt x="3906" y="152"/>
                  </a:lnTo>
                  <a:lnTo>
                    <a:pt x="3688" y="219"/>
                  </a:lnTo>
                  <a:lnTo>
                    <a:pt x="3454" y="303"/>
                  </a:lnTo>
                  <a:lnTo>
                    <a:pt x="3253" y="387"/>
                  </a:lnTo>
                  <a:lnTo>
                    <a:pt x="3035" y="487"/>
                  </a:lnTo>
                  <a:lnTo>
                    <a:pt x="2833" y="588"/>
                  </a:lnTo>
                  <a:lnTo>
                    <a:pt x="2632" y="705"/>
                  </a:lnTo>
                  <a:lnTo>
                    <a:pt x="2431" y="839"/>
                  </a:lnTo>
                  <a:lnTo>
                    <a:pt x="2247" y="973"/>
                  </a:lnTo>
                  <a:lnTo>
                    <a:pt x="2062" y="1124"/>
                  </a:lnTo>
                  <a:lnTo>
                    <a:pt x="1878" y="1275"/>
                  </a:lnTo>
                  <a:lnTo>
                    <a:pt x="1710" y="1459"/>
                  </a:lnTo>
                  <a:lnTo>
                    <a:pt x="1526" y="1627"/>
                  </a:lnTo>
                  <a:lnTo>
                    <a:pt x="1375" y="1828"/>
                  </a:lnTo>
                  <a:lnTo>
                    <a:pt x="1207" y="2029"/>
                  </a:lnTo>
                  <a:lnTo>
                    <a:pt x="1056" y="2247"/>
                  </a:lnTo>
                  <a:lnTo>
                    <a:pt x="922" y="2465"/>
                  </a:lnTo>
                  <a:lnTo>
                    <a:pt x="788" y="2700"/>
                  </a:lnTo>
                  <a:lnTo>
                    <a:pt x="654" y="2935"/>
                  </a:lnTo>
                  <a:lnTo>
                    <a:pt x="3353" y="4175"/>
                  </a:lnTo>
                  <a:lnTo>
                    <a:pt x="3471" y="3974"/>
                  </a:lnTo>
                  <a:lnTo>
                    <a:pt x="3588" y="3790"/>
                  </a:lnTo>
                  <a:lnTo>
                    <a:pt x="3722" y="3605"/>
                  </a:lnTo>
                  <a:lnTo>
                    <a:pt x="3873" y="3438"/>
                  </a:lnTo>
                  <a:lnTo>
                    <a:pt x="4024" y="3287"/>
                  </a:lnTo>
                  <a:lnTo>
                    <a:pt x="4208" y="3153"/>
                  </a:lnTo>
                  <a:lnTo>
                    <a:pt x="4393" y="3035"/>
                  </a:lnTo>
                  <a:lnTo>
                    <a:pt x="4577" y="2918"/>
                  </a:lnTo>
                  <a:lnTo>
                    <a:pt x="4795" y="2834"/>
                  </a:lnTo>
                  <a:lnTo>
                    <a:pt x="4996" y="2767"/>
                  </a:lnTo>
                  <a:lnTo>
                    <a:pt x="5214" y="2717"/>
                  </a:lnTo>
                  <a:lnTo>
                    <a:pt x="5415" y="2700"/>
                  </a:lnTo>
                  <a:lnTo>
                    <a:pt x="5633" y="2700"/>
                  </a:lnTo>
                  <a:lnTo>
                    <a:pt x="5868" y="2733"/>
                  </a:lnTo>
                  <a:lnTo>
                    <a:pt x="6086" y="2784"/>
                  </a:lnTo>
                  <a:lnTo>
                    <a:pt x="6304" y="2851"/>
                  </a:lnTo>
                  <a:lnTo>
                    <a:pt x="6522" y="2935"/>
                  </a:lnTo>
                  <a:lnTo>
                    <a:pt x="6706" y="3035"/>
                  </a:lnTo>
                  <a:lnTo>
                    <a:pt x="6874" y="3153"/>
                  </a:lnTo>
                  <a:lnTo>
                    <a:pt x="7041" y="3270"/>
                  </a:lnTo>
                  <a:lnTo>
                    <a:pt x="7175" y="3404"/>
                  </a:lnTo>
                  <a:lnTo>
                    <a:pt x="7309" y="3555"/>
                  </a:lnTo>
                  <a:lnTo>
                    <a:pt x="7427" y="3723"/>
                  </a:lnTo>
                  <a:lnTo>
                    <a:pt x="7511" y="3907"/>
                  </a:lnTo>
                  <a:lnTo>
                    <a:pt x="7594" y="4091"/>
                  </a:lnTo>
                  <a:lnTo>
                    <a:pt x="7661" y="4276"/>
                  </a:lnTo>
                  <a:lnTo>
                    <a:pt x="7695" y="4460"/>
                  </a:lnTo>
                  <a:lnTo>
                    <a:pt x="7712" y="4661"/>
                  </a:lnTo>
                  <a:lnTo>
                    <a:pt x="7712" y="4863"/>
                  </a:lnTo>
                  <a:lnTo>
                    <a:pt x="7678" y="5064"/>
                  </a:lnTo>
                  <a:lnTo>
                    <a:pt x="7628" y="5282"/>
                  </a:lnTo>
                  <a:lnTo>
                    <a:pt x="7561" y="5483"/>
                  </a:lnTo>
                  <a:lnTo>
                    <a:pt x="7477" y="5701"/>
                  </a:lnTo>
                  <a:lnTo>
                    <a:pt x="7377" y="5885"/>
                  </a:lnTo>
                  <a:lnTo>
                    <a:pt x="7259" y="6070"/>
                  </a:lnTo>
                  <a:lnTo>
                    <a:pt x="7142" y="6220"/>
                  </a:lnTo>
                  <a:lnTo>
                    <a:pt x="7008" y="6371"/>
                  </a:lnTo>
                  <a:lnTo>
                    <a:pt x="6840" y="6489"/>
                  </a:lnTo>
                  <a:lnTo>
                    <a:pt x="6689" y="6606"/>
                  </a:lnTo>
                  <a:lnTo>
                    <a:pt x="6505" y="6690"/>
                  </a:lnTo>
                  <a:lnTo>
                    <a:pt x="4208" y="7779"/>
                  </a:lnTo>
                  <a:lnTo>
                    <a:pt x="3437" y="8165"/>
                  </a:lnTo>
                  <a:lnTo>
                    <a:pt x="3269" y="8266"/>
                  </a:lnTo>
                  <a:lnTo>
                    <a:pt x="3135" y="8349"/>
                  </a:lnTo>
                  <a:lnTo>
                    <a:pt x="3001" y="8450"/>
                  </a:lnTo>
                  <a:lnTo>
                    <a:pt x="2867" y="8551"/>
                  </a:lnTo>
                  <a:lnTo>
                    <a:pt x="2750" y="8668"/>
                  </a:lnTo>
                  <a:lnTo>
                    <a:pt x="2649" y="8802"/>
                  </a:lnTo>
                  <a:lnTo>
                    <a:pt x="2548" y="8936"/>
                  </a:lnTo>
                  <a:lnTo>
                    <a:pt x="2448" y="9087"/>
                  </a:lnTo>
                  <a:lnTo>
                    <a:pt x="2264" y="9456"/>
                  </a:lnTo>
                  <a:lnTo>
                    <a:pt x="2096" y="9892"/>
                  </a:lnTo>
                  <a:lnTo>
                    <a:pt x="1660" y="11082"/>
                  </a:lnTo>
                  <a:lnTo>
                    <a:pt x="4258" y="12054"/>
                  </a:lnTo>
                  <a:lnTo>
                    <a:pt x="4560" y="11216"/>
                  </a:lnTo>
                  <a:lnTo>
                    <a:pt x="4728" y="10847"/>
                  </a:lnTo>
                  <a:lnTo>
                    <a:pt x="4812" y="10680"/>
                  </a:lnTo>
                  <a:lnTo>
                    <a:pt x="4895" y="10546"/>
                  </a:lnTo>
                  <a:lnTo>
                    <a:pt x="4979" y="10411"/>
                  </a:lnTo>
                  <a:lnTo>
                    <a:pt x="5080" y="10294"/>
                  </a:lnTo>
                  <a:lnTo>
                    <a:pt x="5180" y="10193"/>
                  </a:lnTo>
                  <a:lnTo>
                    <a:pt x="5298" y="10093"/>
                  </a:lnTo>
                  <a:lnTo>
                    <a:pt x="5532" y="9925"/>
                  </a:lnTo>
                  <a:lnTo>
                    <a:pt x="5817" y="9774"/>
                  </a:lnTo>
                  <a:lnTo>
                    <a:pt x="6522" y="9473"/>
                  </a:lnTo>
                  <a:lnTo>
                    <a:pt x="7745" y="8936"/>
                  </a:lnTo>
                  <a:lnTo>
                    <a:pt x="8030" y="8802"/>
                  </a:lnTo>
                  <a:lnTo>
                    <a:pt x="8299" y="8651"/>
                  </a:lnTo>
                  <a:lnTo>
                    <a:pt x="8567" y="8500"/>
                  </a:lnTo>
                  <a:lnTo>
                    <a:pt x="8818" y="8333"/>
                  </a:lnTo>
                  <a:lnTo>
                    <a:pt x="9053" y="8165"/>
                  </a:lnTo>
                  <a:lnTo>
                    <a:pt x="9288" y="7964"/>
                  </a:lnTo>
                  <a:lnTo>
                    <a:pt x="9506" y="7763"/>
                  </a:lnTo>
                  <a:lnTo>
                    <a:pt x="9707" y="7528"/>
                  </a:lnTo>
                  <a:lnTo>
                    <a:pt x="9891" y="7277"/>
                  </a:lnTo>
                  <a:lnTo>
                    <a:pt x="10059" y="6992"/>
                  </a:lnTo>
                  <a:lnTo>
                    <a:pt x="10226" y="6690"/>
                  </a:lnTo>
                  <a:lnTo>
                    <a:pt x="10360" y="6338"/>
                  </a:lnTo>
                  <a:lnTo>
                    <a:pt x="10444" y="6086"/>
                  </a:lnTo>
                  <a:lnTo>
                    <a:pt x="10528" y="5835"/>
                  </a:lnTo>
                  <a:lnTo>
                    <a:pt x="10578" y="5583"/>
                  </a:lnTo>
                  <a:lnTo>
                    <a:pt x="10629" y="5349"/>
                  </a:lnTo>
                  <a:lnTo>
                    <a:pt x="10662" y="5097"/>
                  </a:lnTo>
                  <a:lnTo>
                    <a:pt x="10679" y="4863"/>
                  </a:lnTo>
                  <a:lnTo>
                    <a:pt x="10696" y="4628"/>
                  </a:lnTo>
                  <a:lnTo>
                    <a:pt x="10679" y="4393"/>
                  </a:lnTo>
                  <a:lnTo>
                    <a:pt x="10662" y="4175"/>
                  </a:lnTo>
                  <a:lnTo>
                    <a:pt x="10629" y="3940"/>
                  </a:lnTo>
                  <a:lnTo>
                    <a:pt x="10578" y="3723"/>
                  </a:lnTo>
                  <a:lnTo>
                    <a:pt x="10528" y="3521"/>
                  </a:lnTo>
                  <a:lnTo>
                    <a:pt x="10461" y="3303"/>
                  </a:lnTo>
                  <a:lnTo>
                    <a:pt x="10394" y="3102"/>
                  </a:lnTo>
                  <a:lnTo>
                    <a:pt x="10293" y="2901"/>
                  </a:lnTo>
                  <a:lnTo>
                    <a:pt x="10193" y="2717"/>
                  </a:lnTo>
                  <a:lnTo>
                    <a:pt x="10092" y="2532"/>
                  </a:lnTo>
                  <a:lnTo>
                    <a:pt x="9975" y="2348"/>
                  </a:lnTo>
                  <a:lnTo>
                    <a:pt x="9841" y="2164"/>
                  </a:lnTo>
                  <a:lnTo>
                    <a:pt x="9707" y="1996"/>
                  </a:lnTo>
                  <a:lnTo>
                    <a:pt x="9556" y="1828"/>
                  </a:lnTo>
                  <a:lnTo>
                    <a:pt x="9388" y="1661"/>
                  </a:lnTo>
                  <a:lnTo>
                    <a:pt x="9221" y="1510"/>
                  </a:lnTo>
                  <a:lnTo>
                    <a:pt x="9036" y="1359"/>
                  </a:lnTo>
                  <a:lnTo>
                    <a:pt x="8852" y="1225"/>
                  </a:lnTo>
                  <a:lnTo>
                    <a:pt x="8667" y="1074"/>
                  </a:lnTo>
                  <a:lnTo>
                    <a:pt x="8466" y="956"/>
                  </a:lnTo>
                  <a:lnTo>
                    <a:pt x="8248" y="822"/>
                  </a:lnTo>
                  <a:lnTo>
                    <a:pt x="7812" y="604"/>
                  </a:lnTo>
                  <a:lnTo>
                    <a:pt x="7326" y="420"/>
                  </a:lnTo>
                  <a:lnTo>
                    <a:pt x="6807" y="236"/>
                  </a:lnTo>
                  <a:lnTo>
                    <a:pt x="6555" y="169"/>
                  </a:lnTo>
                  <a:lnTo>
                    <a:pt x="6304" y="118"/>
                  </a:lnTo>
                  <a:lnTo>
                    <a:pt x="6052" y="68"/>
                  </a:lnTo>
                  <a:lnTo>
                    <a:pt x="5801" y="34"/>
                  </a:lnTo>
                  <a:lnTo>
                    <a:pt x="5549" y="18"/>
                  </a:lnTo>
                  <a:lnTo>
                    <a:pt x="5315" y="1"/>
                  </a:lnTo>
                  <a:close/>
                  <a:moveTo>
                    <a:pt x="1761" y="12775"/>
                  </a:moveTo>
                  <a:lnTo>
                    <a:pt x="1576" y="12792"/>
                  </a:lnTo>
                  <a:lnTo>
                    <a:pt x="1409" y="12825"/>
                  </a:lnTo>
                  <a:lnTo>
                    <a:pt x="1241" y="12876"/>
                  </a:lnTo>
                  <a:lnTo>
                    <a:pt x="1056" y="12943"/>
                  </a:lnTo>
                  <a:lnTo>
                    <a:pt x="889" y="13027"/>
                  </a:lnTo>
                  <a:lnTo>
                    <a:pt x="738" y="13127"/>
                  </a:lnTo>
                  <a:lnTo>
                    <a:pt x="604" y="13228"/>
                  </a:lnTo>
                  <a:lnTo>
                    <a:pt x="470" y="13345"/>
                  </a:lnTo>
                  <a:lnTo>
                    <a:pt x="369" y="13479"/>
                  </a:lnTo>
                  <a:lnTo>
                    <a:pt x="269" y="13630"/>
                  </a:lnTo>
                  <a:lnTo>
                    <a:pt x="185" y="13781"/>
                  </a:lnTo>
                  <a:lnTo>
                    <a:pt x="101" y="13949"/>
                  </a:lnTo>
                  <a:lnTo>
                    <a:pt x="51" y="14116"/>
                  </a:lnTo>
                  <a:lnTo>
                    <a:pt x="17" y="14301"/>
                  </a:lnTo>
                  <a:lnTo>
                    <a:pt x="0" y="14468"/>
                  </a:lnTo>
                  <a:lnTo>
                    <a:pt x="17" y="14653"/>
                  </a:lnTo>
                  <a:lnTo>
                    <a:pt x="34" y="14837"/>
                  </a:lnTo>
                  <a:lnTo>
                    <a:pt x="67" y="15005"/>
                  </a:lnTo>
                  <a:lnTo>
                    <a:pt x="134" y="15156"/>
                  </a:lnTo>
                  <a:lnTo>
                    <a:pt x="202" y="15323"/>
                  </a:lnTo>
                  <a:lnTo>
                    <a:pt x="285" y="15457"/>
                  </a:lnTo>
                  <a:lnTo>
                    <a:pt x="386" y="15608"/>
                  </a:lnTo>
                  <a:lnTo>
                    <a:pt x="503" y="15742"/>
                  </a:lnTo>
                  <a:lnTo>
                    <a:pt x="621" y="15860"/>
                  </a:lnTo>
                  <a:lnTo>
                    <a:pt x="772" y="15977"/>
                  </a:lnTo>
                  <a:lnTo>
                    <a:pt x="906" y="16078"/>
                  </a:lnTo>
                  <a:lnTo>
                    <a:pt x="1073" y="16178"/>
                  </a:lnTo>
                  <a:lnTo>
                    <a:pt x="1241" y="16245"/>
                  </a:lnTo>
                  <a:lnTo>
                    <a:pt x="1425" y="16296"/>
                  </a:lnTo>
                  <a:lnTo>
                    <a:pt x="1593" y="16346"/>
                  </a:lnTo>
                  <a:lnTo>
                    <a:pt x="1777" y="16363"/>
                  </a:lnTo>
                  <a:lnTo>
                    <a:pt x="1945" y="16363"/>
                  </a:lnTo>
                  <a:lnTo>
                    <a:pt x="2129" y="16346"/>
                  </a:lnTo>
                  <a:lnTo>
                    <a:pt x="2297" y="16312"/>
                  </a:lnTo>
                  <a:lnTo>
                    <a:pt x="2481" y="16262"/>
                  </a:lnTo>
                  <a:lnTo>
                    <a:pt x="2649" y="16195"/>
                  </a:lnTo>
                  <a:lnTo>
                    <a:pt x="2817" y="16111"/>
                  </a:lnTo>
                  <a:lnTo>
                    <a:pt x="2968" y="16011"/>
                  </a:lnTo>
                  <a:lnTo>
                    <a:pt x="3118" y="15910"/>
                  </a:lnTo>
                  <a:lnTo>
                    <a:pt x="3236" y="15793"/>
                  </a:lnTo>
                  <a:lnTo>
                    <a:pt x="3353" y="15659"/>
                  </a:lnTo>
                  <a:lnTo>
                    <a:pt x="3454" y="15508"/>
                  </a:lnTo>
                  <a:lnTo>
                    <a:pt x="3538" y="15357"/>
                  </a:lnTo>
                  <a:lnTo>
                    <a:pt x="3605" y="15189"/>
                  </a:lnTo>
                  <a:lnTo>
                    <a:pt x="3655" y="15005"/>
                  </a:lnTo>
                  <a:lnTo>
                    <a:pt x="3688" y="14837"/>
                  </a:lnTo>
                  <a:lnTo>
                    <a:pt x="3705" y="14669"/>
                  </a:lnTo>
                  <a:lnTo>
                    <a:pt x="3705" y="14502"/>
                  </a:lnTo>
                  <a:lnTo>
                    <a:pt x="3688" y="14334"/>
                  </a:lnTo>
                  <a:lnTo>
                    <a:pt x="3655" y="14150"/>
                  </a:lnTo>
                  <a:lnTo>
                    <a:pt x="3588" y="13982"/>
                  </a:lnTo>
                  <a:lnTo>
                    <a:pt x="3521" y="13814"/>
                  </a:lnTo>
                  <a:lnTo>
                    <a:pt x="3420" y="13664"/>
                  </a:lnTo>
                  <a:lnTo>
                    <a:pt x="3320" y="13513"/>
                  </a:lnTo>
                  <a:lnTo>
                    <a:pt x="3202" y="13379"/>
                  </a:lnTo>
                  <a:lnTo>
                    <a:pt x="3085" y="13245"/>
                  </a:lnTo>
                  <a:lnTo>
                    <a:pt x="2951" y="13144"/>
                  </a:lnTo>
                  <a:lnTo>
                    <a:pt x="2800" y="13043"/>
                  </a:lnTo>
                  <a:lnTo>
                    <a:pt x="2632" y="12960"/>
                  </a:lnTo>
                  <a:lnTo>
                    <a:pt x="2465" y="12892"/>
                  </a:lnTo>
                  <a:lnTo>
                    <a:pt x="2297" y="12842"/>
                  </a:lnTo>
                  <a:lnTo>
                    <a:pt x="2113" y="12792"/>
                  </a:lnTo>
                  <a:lnTo>
                    <a:pt x="1928" y="1277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8"/>
            <p:cNvSpPr/>
            <p:nvPr/>
          </p:nvSpPr>
          <p:spPr>
            <a:xfrm>
              <a:off x="5299366" y="2406684"/>
              <a:ext cx="62539" cy="279517"/>
            </a:xfrm>
            <a:custGeom>
              <a:rect b="b" l="l" r="r" t="t"/>
              <a:pathLst>
                <a:path extrusionOk="0" h="16564" w="3706">
                  <a:moveTo>
                    <a:pt x="638" y="0"/>
                  </a:moveTo>
                  <a:lnTo>
                    <a:pt x="503" y="11266"/>
                  </a:lnTo>
                  <a:lnTo>
                    <a:pt x="3286" y="11299"/>
                  </a:lnTo>
                  <a:lnTo>
                    <a:pt x="3420" y="34"/>
                  </a:lnTo>
                  <a:lnTo>
                    <a:pt x="638" y="0"/>
                  </a:lnTo>
                  <a:close/>
                  <a:moveTo>
                    <a:pt x="1677" y="12992"/>
                  </a:moveTo>
                  <a:lnTo>
                    <a:pt x="1509" y="13026"/>
                  </a:lnTo>
                  <a:lnTo>
                    <a:pt x="1325" y="13059"/>
                  </a:lnTo>
                  <a:lnTo>
                    <a:pt x="1157" y="13110"/>
                  </a:lnTo>
                  <a:lnTo>
                    <a:pt x="1006" y="13194"/>
                  </a:lnTo>
                  <a:lnTo>
                    <a:pt x="839" y="13277"/>
                  </a:lnTo>
                  <a:lnTo>
                    <a:pt x="705" y="13395"/>
                  </a:lnTo>
                  <a:lnTo>
                    <a:pt x="554" y="13512"/>
                  </a:lnTo>
                  <a:lnTo>
                    <a:pt x="420" y="13646"/>
                  </a:lnTo>
                  <a:lnTo>
                    <a:pt x="319" y="13780"/>
                  </a:lnTo>
                  <a:lnTo>
                    <a:pt x="218" y="13931"/>
                  </a:lnTo>
                  <a:lnTo>
                    <a:pt x="135" y="14099"/>
                  </a:lnTo>
                  <a:lnTo>
                    <a:pt x="84" y="14250"/>
                  </a:lnTo>
                  <a:lnTo>
                    <a:pt x="34" y="14417"/>
                  </a:lnTo>
                  <a:lnTo>
                    <a:pt x="1" y="14602"/>
                  </a:lnTo>
                  <a:lnTo>
                    <a:pt x="1" y="14786"/>
                  </a:lnTo>
                  <a:lnTo>
                    <a:pt x="1" y="14954"/>
                  </a:lnTo>
                  <a:lnTo>
                    <a:pt x="34" y="15138"/>
                  </a:lnTo>
                  <a:lnTo>
                    <a:pt x="68" y="15306"/>
                  </a:lnTo>
                  <a:lnTo>
                    <a:pt x="135" y="15473"/>
                  </a:lnTo>
                  <a:lnTo>
                    <a:pt x="218" y="15624"/>
                  </a:lnTo>
                  <a:lnTo>
                    <a:pt x="319" y="15775"/>
                  </a:lnTo>
                  <a:lnTo>
                    <a:pt x="420" y="15909"/>
                  </a:lnTo>
                  <a:lnTo>
                    <a:pt x="537" y="16043"/>
                  </a:lnTo>
                  <a:lnTo>
                    <a:pt x="671" y="16144"/>
                  </a:lnTo>
                  <a:lnTo>
                    <a:pt x="805" y="16245"/>
                  </a:lnTo>
                  <a:lnTo>
                    <a:pt x="956" y="16328"/>
                  </a:lnTo>
                  <a:lnTo>
                    <a:pt x="1124" y="16412"/>
                  </a:lnTo>
                  <a:lnTo>
                    <a:pt x="1291" y="16479"/>
                  </a:lnTo>
                  <a:lnTo>
                    <a:pt x="1459" y="16530"/>
                  </a:lnTo>
                  <a:lnTo>
                    <a:pt x="1643" y="16546"/>
                  </a:lnTo>
                  <a:lnTo>
                    <a:pt x="1828" y="16563"/>
                  </a:lnTo>
                  <a:lnTo>
                    <a:pt x="2012" y="16546"/>
                  </a:lnTo>
                  <a:lnTo>
                    <a:pt x="2197" y="16530"/>
                  </a:lnTo>
                  <a:lnTo>
                    <a:pt x="2364" y="16496"/>
                  </a:lnTo>
                  <a:lnTo>
                    <a:pt x="2532" y="16429"/>
                  </a:lnTo>
                  <a:lnTo>
                    <a:pt x="2700" y="16362"/>
                  </a:lnTo>
                  <a:lnTo>
                    <a:pt x="2850" y="16278"/>
                  </a:lnTo>
                  <a:lnTo>
                    <a:pt x="3001" y="16161"/>
                  </a:lnTo>
                  <a:lnTo>
                    <a:pt x="3152" y="16043"/>
                  </a:lnTo>
                  <a:lnTo>
                    <a:pt x="3269" y="15909"/>
                  </a:lnTo>
                  <a:lnTo>
                    <a:pt x="3387" y="15775"/>
                  </a:lnTo>
                  <a:lnTo>
                    <a:pt x="3487" y="15624"/>
                  </a:lnTo>
                  <a:lnTo>
                    <a:pt x="3554" y="15457"/>
                  </a:lnTo>
                  <a:lnTo>
                    <a:pt x="3622" y="15306"/>
                  </a:lnTo>
                  <a:lnTo>
                    <a:pt x="3672" y="15138"/>
                  </a:lnTo>
                  <a:lnTo>
                    <a:pt x="3689" y="14954"/>
                  </a:lnTo>
                  <a:lnTo>
                    <a:pt x="3705" y="14769"/>
                  </a:lnTo>
                  <a:lnTo>
                    <a:pt x="3705" y="14602"/>
                  </a:lnTo>
                  <a:lnTo>
                    <a:pt x="3672" y="14417"/>
                  </a:lnTo>
                  <a:lnTo>
                    <a:pt x="3638" y="14250"/>
                  </a:lnTo>
                  <a:lnTo>
                    <a:pt x="3571" y="14099"/>
                  </a:lnTo>
                  <a:lnTo>
                    <a:pt x="3504" y="13931"/>
                  </a:lnTo>
                  <a:lnTo>
                    <a:pt x="3404" y="13797"/>
                  </a:lnTo>
                  <a:lnTo>
                    <a:pt x="3286" y="13646"/>
                  </a:lnTo>
                  <a:lnTo>
                    <a:pt x="3169" y="13512"/>
                  </a:lnTo>
                  <a:lnTo>
                    <a:pt x="3018" y="13395"/>
                  </a:lnTo>
                  <a:lnTo>
                    <a:pt x="2884" y="13294"/>
                  </a:lnTo>
                  <a:lnTo>
                    <a:pt x="2716" y="13210"/>
                  </a:lnTo>
                  <a:lnTo>
                    <a:pt x="2565" y="13127"/>
                  </a:lnTo>
                  <a:lnTo>
                    <a:pt x="2398" y="13076"/>
                  </a:lnTo>
                  <a:lnTo>
                    <a:pt x="2230" y="13026"/>
                  </a:lnTo>
                  <a:lnTo>
                    <a:pt x="2046" y="13009"/>
                  </a:lnTo>
                  <a:lnTo>
                    <a:pt x="1878" y="129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8"/>
            <p:cNvSpPr/>
            <p:nvPr/>
          </p:nvSpPr>
          <p:spPr>
            <a:xfrm>
              <a:off x="4297715" y="3872822"/>
              <a:ext cx="118260" cy="208221"/>
            </a:xfrm>
            <a:custGeom>
              <a:rect b="b" l="l" r="r" t="t"/>
              <a:pathLst>
                <a:path extrusionOk="0" h="12339" w="7008">
                  <a:moveTo>
                    <a:pt x="3755" y="0"/>
                  </a:moveTo>
                  <a:lnTo>
                    <a:pt x="3621" y="34"/>
                  </a:lnTo>
                  <a:lnTo>
                    <a:pt x="3470" y="67"/>
                  </a:lnTo>
                  <a:lnTo>
                    <a:pt x="3336" y="117"/>
                  </a:lnTo>
                  <a:lnTo>
                    <a:pt x="3219" y="201"/>
                  </a:lnTo>
                  <a:lnTo>
                    <a:pt x="3085" y="285"/>
                  </a:lnTo>
                  <a:lnTo>
                    <a:pt x="2968" y="402"/>
                  </a:lnTo>
                  <a:lnTo>
                    <a:pt x="2850" y="553"/>
                  </a:lnTo>
                  <a:lnTo>
                    <a:pt x="2733" y="721"/>
                  </a:lnTo>
                  <a:lnTo>
                    <a:pt x="2616" y="939"/>
                  </a:lnTo>
                  <a:lnTo>
                    <a:pt x="2481" y="1174"/>
                  </a:lnTo>
                  <a:lnTo>
                    <a:pt x="2213" y="1710"/>
                  </a:lnTo>
                  <a:lnTo>
                    <a:pt x="1928" y="2347"/>
                  </a:lnTo>
                  <a:lnTo>
                    <a:pt x="1643" y="3051"/>
                  </a:lnTo>
                  <a:lnTo>
                    <a:pt x="1375" y="3806"/>
                  </a:lnTo>
                  <a:lnTo>
                    <a:pt x="1107" y="4577"/>
                  </a:lnTo>
                  <a:lnTo>
                    <a:pt x="855" y="5365"/>
                  </a:lnTo>
                  <a:lnTo>
                    <a:pt x="621" y="6136"/>
                  </a:lnTo>
                  <a:lnTo>
                    <a:pt x="419" y="6873"/>
                  </a:lnTo>
                  <a:lnTo>
                    <a:pt x="252" y="7561"/>
                  </a:lnTo>
                  <a:lnTo>
                    <a:pt x="134" y="8181"/>
                  </a:lnTo>
                  <a:lnTo>
                    <a:pt x="34" y="8717"/>
                  </a:lnTo>
                  <a:lnTo>
                    <a:pt x="17" y="8935"/>
                  </a:lnTo>
                  <a:lnTo>
                    <a:pt x="0" y="9136"/>
                  </a:lnTo>
                  <a:lnTo>
                    <a:pt x="17" y="9287"/>
                  </a:lnTo>
                  <a:lnTo>
                    <a:pt x="34" y="9421"/>
                  </a:lnTo>
                  <a:lnTo>
                    <a:pt x="67" y="9505"/>
                  </a:lnTo>
                  <a:lnTo>
                    <a:pt x="84" y="9539"/>
                  </a:lnTo>
                  <a:lnTo>
                    <a:pt x="118" y="9556"/>
                  </a:lnTo>
                  <a:lnTo>
                    <a:pt x="168" y="9572"/>
                  </a:lnTo>
                  <a:lnTo>
                    <a:pt x="235" y="9572"/>
                  </a:lnTo>
                  <a:lnTo>
                    <a:pt x="302" y="9556"/>
                  </a:lnTo>
                  <a:lnTo>
                    <a:pt x="369" y="9505"/>
                  </a:lnTo>
                  <a:lnTo>
                    <a:pt x="419" y="9455"/>
                  </a:lnTo>
                  <a:lnTo>
                    <a:pt x="487" y="9388"/>
                  </a:lnTo>
                  <a:lnTo>
                    <a:pt x="637" y="9204"/>
                  </a:lnTo>
                  <a:lnTo>
                    <a:pt x="771" y="8969"/>
                  </a:lnTo>
                  <a:lnTo>
                    <a:pt x="906" y="8701"/>
                  </a:lnTo>
                  <a:lnTo>
                    <a:pt x="1207" y="8097"/>
                  </a:lnTo>
                  <a:lnTo>
                    <a:pt x="1526" y="7477"/>
                  </a:lnTo>
                  <a:lnTo>
                    <a:pt x="1677" y="7175"/>
                  </a:lnTo>
                  <a:lnTo>
                    <a:pt x="1828" y="6907"/>
                  </a:lnTo>
                  <a:lnTo>
                    <a:pt x="1978" y="6672"/>
                  </a:lnTo>
                  <a:lnTo>
                    <a:pt x="2146" y="6488"/>
                  </a:lnTo>
                  <a:lnTo>
                    <a:pt x="2213" y="6421"/>
                  </a:lnTo>
                  <a:lnTo>
                    <a:pt x="2297" y="6354"/>
                  </a:lnTo>
                  <a:lnTo>
                    <a:pt x="2381" y="6320"/>
                  </a:lnTo>
                  <a:lnTo>
                    <a:pt x="2448" y="6287"/>
                  </a:lnTo>
                  <a:lnTo>
                    <a:pt x="2515" y="6287"/>
                  </a:lnTo>
                  <a:lnTo>
                    <a:pt x="2582" y="6337"/>
                  </a:lnTo>
                  <a:lnTo>
                    <a:pt x="2616" y="6404"/>
                  </a:lnTo>
                  <a:lnTo>
                    <a:pt x="2632" y="6488"/>
                  </a:lnTo>
                  <a:lnTo>
                    <a:pt x="2649" y="6622"/>
                  </a:lnTo>
                  <a:lnTo>
                    <a:pt x="2632" y="6756"/>
                  </a:lnTo>
                  <a:lnTo>
                    <a:pt x="2599" y="7125"/>
                  </a:lnTo>
                  <a:lnTo>
                    <a:pt x="2515" y="7561"/>
                  </a:lnTo>
                  <a:lnTo>
                    <a:pt x="2398" y="8047"/>
                  </a:lnTo>
                  <a:lnTo>
                    <a:pt x="2263" y="8567"/>
                  </a:lnTo>
                  <a:lnTo>
                    <a:pt x="2096" y="9103"/>
                  </a:lnTo>
                  <a:lnTo>
                    <a:pt x="1761" y="10176"/>
                  </a:lnTo>
                  <a:lnTo>
                    <a:pt x="1459" y="11115"/>
                  </a:lnTo>
                  <a:lnTo>
                    <a:pt x="1124" y="12037"/>
                  </a:lnTo>
                  <a:lnTo>
                    <a:pt x="1157" y="12070"/>
                  </a:lnTo>
                  <a:lnTo>
                    <a:pt x="1274" y="12137"/>
                  </a:lnTo>
                  <a:lnTo>
                    <a:pt x="1358" y="12188"/>
                  </a:lnTo>
                  <a:lnTo>
                    <a:pt x="1476" y="12238"/>
                  </a:lnTo>
                  <a:lnTo>
                    <a:pt x="1610" y="12271"/>
                  </a:lnTo>
                  <a:lnTo>
                    <a:pt x="1794" y="12305"/>
                  </a:lnTo>
                  <a:lnTo>
                    <a:pt x="1978" y="12338"/>
                  </a:lnTo>
                  <a:lnTo>
                    <a:pt x="2481" y="12338"/>
                  </a:lnTo>
                  <a:lnTo>
                    <a:pt x="2800" y="12305"/>
                  </a:lnTo>
                  <a:lnTo>
                    <a:pt x="3135" y="12255"/>
                  </a:lnTo>
                  <a:lnTo>
                    <a:pt x="3521" y="12171"/>
                  </a:lnTo>
                  <a:lnTo>
                    <a:pt x="3957" y="12053"/>
                  </a:lnTo>
                  <a:lnTo>
                    <a:pt x="4426" y="11886"/>
                  </a:lnTo>
                  <a:lnTo>
                    <a:pt x="4560" y="11835"/>
                  </a:lnTo>
                  <a:lnTo>
                    <a:pt x="4677" y="11785"/>
                  </a:lnTo>
                  <a:lnTo>
                    <a:pt x="4795" y="11701"/>
                  </a:lnTo>
                  <a:lnTo>
                    <a:pt x="4895" y="11618"/>
                  </a:lnTo>
                  <a:lnTo>
                    <a:pt x="4996" y="11534"/>
                  </a:lnTo>
                  <a:lnTo>
                    <a:pt x="5113" y="11433"/>
                  </a:lnTo>
                  <a:lnTo>
                    <a:pt x="5298" y="11182"/>
                  </a:lnTo>
                  <a:lnTo>
                    <a:pt x="5482" y="10913"/>
                  </a:lnTo>
                  <a:lnTo>
                    <a:pt x="5650" y="10595"/>
                  </a:lnTo>
                  <a:lnTo>
                    <a:pt x="5817" y="10260"/>
                  </a:lnTo>
                  <a:lnTo>
                    <a:pt x="5952" y="9908"/>
                  </a:lnTo>
                  <a:lnTo>
                    <a:pt x="6086" y="9505"/>
                  </a:lnTo>
                  <a:lnTo>
                    <a:pt x="6203" y="9103"/>
                  </a:lnTo>
                  <a:lnTo>
                    <a:pt x="6320" y="8684"/>
                  </a:lnTo>
                  <a:lnTo>
                    <a:pt x="6404" y="8231"/>
                  </a:lnTo>
                  <a:lnTo>
                    <a:pt x="6505" y="7795"/>
                  </a:lnTo>
                  <a:lnTo>
                    <a:pt x="6572" y="7326"/>
                  </a:lnTo>
                  <a:lnTo>
                    <a:pt x="6706" y="6421"/>
                  </a:lnTo>
                  <a:lnTo>
                    <a:pt x="6807" y="5499"/>
                  </a:lnTo>
                  <a:lnTo>
                    <a:pt x="6890" y="4627"/>
                  </a:lnTo>
                  <a:lnTo>
                    <a:pt x="6941" y="3822"/>
                  </a:lnTo>
                  <a:lnTo>
                    <a:pt x="6974" y="3101"/>
                  </a:lnTo>
                  <a:lnTo>
                    <a:pt x="7008" y="2029"/>
                  </a:lnTo>
                  <a:lnTo>
                    <a:pt x="7008" y="1626"/>
                  </a:lnTo>
                  <a:lnTo>
                    <a:pt x="6639" y="1442"/>
                  </a:lnTo>
                  <a:lnTo>
                    <a:pt x="6538" y="1341"/>
                  </a:lnTo>
                  <a:lnTo>
                    <a:pt x="6237" y="1090"/>
                  </a:lnTo>
                  <a:lnTo>
                    <a:pt x="6035" y="939"/>
                  </a:lnTo>
                  <a:lnTo>
                    <a:pt x="5801" y="771"/>
                  </a:lnTo>
                  <a:lnTo>
                    <a:pt x="5532" y="587"/>
                  </a:lnTo>
                  <a:lnTo>
                    <a:pt x="5264" y="419"/>
                  </a:lnTo>
                  <a:lnTo>
                    <a:pt x="4962" y="268"/>
                  </a:lnTo>
                  <a:lnTo>
                    <a:pt x="4661" y="151"/>
                  </a:lnTo>
                  <a:lnTo>
                    <a:pt x="4359" y="50"/>
                  </a:lnTo>
                  <a:lnTo>
                    <a:pt x="4208" y="17"/>
                  </a:lnTo>
                  <a:lnTo>
                    <a:pt x="4057" y="0"/>
                  </a:lnTo>
                  <a:close/>
                </a:path>
              </a:pathLst>
            </a:custGeom>
            <a:solidFill>
              <a:srgbClr val="FFCF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8"/>
            <p:cNvSpPr/>
            <p:nvPr/>
          </p:nvSpPr>
          <p:spPr>
            <a:xfrm>
              <a:off x="4297715" y="3872822"/>
              <a:ext cx="118260" cy="208221"/>
            </a:xfrm>
            <a:custGeom>
              <a:rect b="b" l="l" r="r" t="t"/>
              <a:pathLst>
                <a:path extrusionOk="0" fill="none" h="12339" w="7008">
                  <a:moveTo>
                    <a:pt x="7008" y="1626"/>
                  </a:moveTo>
                  <a:lnTo>
                    <a:pt x="7008" y="1626"/>
                  </a:lnTo>
                  <a:lnTo>
                    <a:pt x="7008" y="2029"/>
                  </a:lnTo>
                  <a:lnTo>
                    <a:pt x="6974" y="3101"/>
                  </a:lnTo>
                  <a:lnTo>
                    <a:pt x="6941" y="3822"/>
                  </a:lnTo>
                  <a:lnTo>
                    <a:pt x="6890" y="4627"/>
                  </a:lnTo>
                  <a:lnTo>
                    <a:pt x="6807" y="5499"/>
                  </a:lnTo>
                  <a:lnTo>
                    <a:pt x="6706" y="6421"/>
                  </a:lnTo>
                  <a:lnTo>
                    <a:pt x="6572" y="7326"/>
                  </a:lnTo>
                  <a:lnTo>
                    <a:pt x="6505" y="7795"/>
                  </a:lnTo>
                  <a:lnTo>
                    <a:pt x="6404" y="8231"/>
                  </a:lnTo>
                  <a:lnTo>
                    <a:pt x="6320" y="8684"/>
                  </a:lnTo>
                  <a:lnTo>
                    <a:pt x="6203" y="9103"/>
                  </a:lnTo>
                  <a:lnTo>
                    <a:pt x="6086" y="9505"/>
                  </a:lnTo>
                  <a:lnTo>
                    <a:pt x="5952" y="9908"/>
                  </a:lnTo>
                  <a:lnTo>
                    <a:pt x="5817" y="10260"/>
                  </a:lnTo>
                  <a:lnTo>
                    <a:pt x="5650" y="10595"/>
                  </a:lnTo>
                  <a:lnTo>
                    <a:pt x="5482" y="10913"/>
                  </a:lnTo>
                  <a:lnTo>
                    <a:pt x="5298" y="11182"/>
                  </a:lnTo>
                  <a:lnTo>
                    <a:pt x="5113" y="11433"/>
                  </a:lnTo>
                  <a:lnTo>
                    <a:pt x="4996" y="11534"/>
                  </a:lnTo>
                  <a:lnTo>
                    <a:pt x="4895" y="11618"/>
                  </a:lnTo>
                  <a:lnTo>
                    <a:pt x="4795" y="11701"/>
                  </a:lnTo>
                  <a:lnTo>
                    <a:pt x="4677" y="11785"/>
                  </a:lnTo>
                  <a:lnTo>
                    <a:pt x="4560" y="11835"/>
                  </a:lnTo>
                  <a:lnTo>
                    <a:pt x="4426" y="11886"/>
                  </a:lnTo>
                  <a:lnTo>
                    <a:pt x="4426" y="11886"/>
                  </a:lnTo>
                  <a:lnTo>
                    <a:pt x="3957" y="12053"/>
                  </a:lnTo>
                  <a:lnTo>
                    <a:pt x="3521" y="12171"/>
                  </a:lnTo>
                  <a:lnTo>
                    <a:pt x="3135" y="12255"/>
                  </a:lnTo>
                  <a:lnTo>
                    <a:pt x="2800" y="12305"/>
                  </a:lnTo>
                  <a:lnTo>
                    <a:pt x="2481" y="12338"/>
                  </a:lnTo>
                  <a:lnTo>
                    <a:pt x="2213" y="12338"/>
                  </a:lnTo>
                  <a:lnTo>
                    <a:pt x="1978" y="12338"/>
                  </a:lnTo>
                  <a:lnTo>
                    <a:pt x="1794" y="12305"/>
                  </a:lnTo>
                  <a:lnTo>
                    <a:pt x="1610" y="12271"/>
                  </a:lnTo>
                  <a:lnTo>
                    <a:pt x="1476" y="12238"/>
                  </a:lnTo>
                  <a:lnTo>
                    <a:pt x="1358" y="12188"/>
                  </a:lnTo>
                  <a:lnTo>
                    <a:pt x="1274" y="12137"/>
                  </a:lnTo>
                  <a:lnTo>
                    <a:pt x="1157" y="12070"/>
                  </a:lnTo>
                  <a:lnTo>
                    <a:pt x="1124" y="12037"/>
                  </a:lnTo>
                  <a:lnTo>
                    <a:pt x="1124" y="12037"/>
                  </a:lnTo>
                  <a:lnTo>
                    <a:pt x="1459" y="11115"/>
                  </a:lnTo>
                  <a:lnTo>
                    <a:pt x="1761" y="10176"/>
                  </a:lnTo>
                  <a:lnTo>
                    <a:pt x="2096" y="9103"/>
                  </a:lnTo>
                  <a:lnTo>
                    <a:pt x="2263" y="8567"/>
                  </a:lnTo>
                  <a:lnTo>
                    <a:pt x="2398" y="8047"/>
                  </a:lnTo>
                  <a:lnTo>
                    <a:pt x="2515" y="7561"/>
                  </a:lnTo>
                  <a:lnTo>
                    <a:pt x="2599" y="7125"/>
                  </a:lnTo>
                  <a:lnTo>
                    <a:pt x="2632" y="6756"/>
                  </a:lnTo>
                  <a:lnTo>
                    <a:pt x="2649" y="6622"/>
                  </a:lnTo>
                  <a:lnTo>
                    <a:pt x="2632" y="6488"/>
                  </a:lnTo>
                  <a:lnTo>
                    <a:pt x="2616" y="6404"/>
                  </a:lnTo>
                  <a:lnTo>
                    <a:pt x="2582" y="6337"/>
                  </a:lnTo>
                  <a:lnTo>
                    <a:pt x="2515" y="6287"/>
                  </a:lnTo>
                  <a:lnTo>
                    <a:pt x="2448" y="6287"/>
                  </a:lnTo>
                  <a:lnTo>
                    <a:pt x="2448" y="6287"/>
                  </a:lnTo>
                  <a:lnTo>
                    <a:pt x="2381" y="6320"/>
                  </a:lnTo>
                  <a:lnTo>
                    <a:pt x="2297" y="6354"/>
                  </a:lnTo>
                  <a:lnTo>
                    <a:pt x="2213" y="6421"/>
                  </a:lnTo>
                  <a:lnTo>
                    <a:pt x="2146" y="6488"/>
                  </a:lnTo>
                  <a:lnTo>
                    <a:pt x="1978" y="6672"/>
                  </a:lnTo>
                  <a:lnTo>
                    <a:pt x="1828" y="6907"/>
                  </a:lnTo>
                  <a:lnTo>
                    <a:pt x="1677" y="7175"/>
                  </a:lnTo>
                  <a:lnTo>
                    <a:pt x="1526" y="7477"/>
                  </a:lnTo>
                  <a:lnTo>
                    <a:pt x="1207" y="8097"/>
                  </a:lnTo>
                  <a:lnTo>
                    <a:pt x="906" y="8701"/>
                  </a:lnTo>
                  <a:lnTo>
                    <a:pt x="771" y="8969"/>
                  </a:lnTo>
                  <a:lnTo>
                    <a:pt x="637" y="9204"/>
                  </a:lnTo>
                  <a:lnTo>
                    <a:pt x="487" y="9388"/>
                  </a:lnTo>
                  <a:lnTo>
                    <a:pt x="419" y="9455"/>
                  </a:lnTo>
                  <a:lnTo>
                    <a:pt x="369" y="9505"/>
                  </a:lnTo>
                  <a:lnTo>
                    <a:pt x="302" y="9556"/>
                  </a:lnTo>
                  <a:lnTo>
                    <a:pt x="235" y="9572"/>
                  </a:lnTo>
                  <a:lnTo>
                    <a:pt x="168" y="9572"/>
                  </a:lnTo>
                  <a:lnTo>
                    <a:pt x="118" y="9556"/>
                  </a:lnTo>
                  <a:lnTo>
                    <a:pt x="118" y="9556"/>
                  </a:lnTo>
                  <a:lnTo>
                    <a:pt x="84" y="9539"/>
                  </a:lnTo>
                  <a:lnTo>
                    <a:pt x="67" y="9505"/>
                  </a:lnTo>
                  <a:lnTo>
                    <a:pt x="34" y="9421"/>
                  </a:lnTo>
                  <a:lnTo>
                    <a:pt x="17" y="9287"/>
                  </a:lnTo>
                  <a:lnTo>
                    <a:pt x="0" y="9136"/>
                  </a:lnTo>
                  <a:lnTo>
                    <a:pt x="17" y="8935"/>
                  </a:lnTo>
                  <a:lnTo>
                    <a:pt x="34" y="8717"/>
                  </a:lnTo>
                  <a:lnTo>
                    <a:pt x="134" y="8181"/>
                  </a:lnTo>
                  <a:lnTo>
                    <a:pt x="252" y="7561"/>
                  </a:lnTo>
                  <a:lnTo>
                    <a:pt x="419" y="6873"/>
                  </a:lnTo>
                  <a:lnTo>
                    <a:pt x="621" y="6136"/>
                  </a:lnTo>
                  <a:lnTo>
                    <a:pt x="855" y="5365"/>
                  </a:lnTo>
                  <a:lnTo>
                    <a:pt x="1107" y="4577"/>
                  </a:lnTo>
                  <a:lnTo>
                    <a:pt x="1375" y="3806"/>
                  </a:lnTo>
                  <a:lnTo>
                    <a:pt x="1643" y="3051"/>
                  </a:lnTo>
                  <a:lnTo>
                    <a:pt x="1928" y="2347"/>
                  </a:lnTo>
                  <a:lnTo>
                    <a:pt x="2213" y="1710"/>
                  </a:lnTo>
                  <a:lnTo>
                    <a:pt x="2481" y="1174"/>
                  </a:lnTo>
                  <a:lnTo>
                    <a:pt x="2616" y="939"/>
                  </a:lnTo>
                  <a:lnTo>
                    <a:pt x="2733" y="721"/>
                  </a:lnTo>
                  <a:lnTo>
                    <a:pt x="2850" y="553"/>
                  </a:lnTo>
                  <a:lnTo>
                    <a:pt x="2968" y="402"/>
                  </a:lnTo>
                  <a:lnTo>
                    <a:pt x="2968" y="402"/>
                  </a:lnTo>
                  <a:lnTo>
                    <a:pt x="3085" y="285"/>
                  </a:lnTo>
                  <a:lnTo>
                    <a:pt x="3219" y="201"/>
                  </a:lnTo>
                  <a:lnTo>
                    <a:pt x="3336" y="117"/>
                  </a:lnTo>
                  <a:lnTo>
                    <a:pt x="3470" y="67"/>
                  </a:lnTo>
                  <a:lnTo>
                    <a:pt x="3621" y="34"/>
                  </a:lnTo>
                  <a:lnTo>
                    <a:pt x="3755" y="0"/>
                  </a:lnTo>
                  <a:lnTo>
                    <a:pt x="3906" y="0"/>
                  </a:lnTo>
                  <a:lnTo>
                    <a:pt x="4057" y="0"/>
                  </a:lnTo>
                  <a:lnTo>
                    <a:pt x="4208" y="17"/>
                  </a:lnTo>
                  <a:lnTo>
                    <a:pt x="4359" y="50"/>
                  </a:lnTo>
                  <a:lnTo>
                    <a:pt x="4661" y="151"/>
                  </a:lnTo>
                  <a:lnTo>
                    <a:pt x="4962" y="268"/>
                  </a:lnTo>
                  <a:lnTo>
                    <a:pt x="5264" y="419"/>
                  </a:lnTo>
                  <a:lnTo>
                    <a:pt x="5532" y="587"/>
                  </a:lnTo>
                  <a:lnTo>
                    <a:pt x="5801" y="771"/>
                  </a:lnTo>
                  <a:lnTo>
                    <a:pt x="6035" y="939"/>
                  </a:lnTo>
                  <a:lnTo>
                    <a:pt x="6237" y="1090"/>
                  </a:lnTo>
                  <a:lnTo>
                    <a:pt x="6538" y="1341"/>
                  </a:lnTo>
                  <a:lnTo>
                    <a:pt x="6639" y="1442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8"/>
            <p:cNvSpPr/>
            <p:nvPr/>
          </p:nvSpPr>
          <p:spPr>
            <a:xfrm>
              <a:off x="4161644" y="3178074"/>
              <a:ext cx="277830" cy="728747"/>
            </a:xfrm>
            <a:custGeom>
              <a:rect b="b" l="l" r="r" t="t"/>
              <a:pathLst>
                <a:path extrusionOk="0" h="43185" w="16464">
                  <a:moveTo>
                    <a:pt x="2700" y="1"/>
                  </a:moveTo>
                  <a:lnTo>
                    <a:pt x="2432" y="17"/>
                  </a:lnTo>
                  <a:lnTo>
                    <a:pt x="2197" y="68"/>
                  </a:lnTo>
                  <a:lnTo>
                    <a:pt x="1962" y="135"/>
                  </a:lnTo>
                  <a:lnTo>
                    <a:pt x="1744" y="252"/>
                  </a:lnTo>
                  <a:lnTo>
                    <a:pt x="1543" y="386"/>
                  </a:lnTo>
                  <a:lnTo>
                    <a:pt x="1359" y="537"/>
                  </a:lnTo>
                  <a:lnTo>
                    <a:pt x="1191" y="738"/>
                  </a:lnTo>
                  <a:lnTo>
                    <a:pt x="1040" y="940"/>
                  </a:lnTo>
                  <a:lnTo>
                    <a:pt x="889" y="1174"/>
                  </a:lnTo>
                  <a:lnTo>
                    <a:pt x="755" y="1426"/>
                  </a:lnTo>
                  <a:lnTo>
                    <a:pt x="638" y="1711"/>
                  </a:lnTo>
                  <a:lnTo>
                    <a:pt x="537" y="1996"/>
                  </a:lnTo>
                  <a:lnTo>
                    <a:pt x="437" y="2314"/>
                  </a:lnTo>
                  <a:lnTo>
                    <a:pt x="353" y="2633"/>
                  </a:lnTo>
                  <a:lnTo>
                    <a:pt x="286" y="2985"/>
                  </a:lnTo>
                  <a:lnTo>
                    <a:pt x="219" y="3337"/>
                  </a:lnTo>
                  <a:lnTo>
                    <a:pt x="152" y="3706"/>
                  </a:lnTo>
                  <a:lnTo>
                    <a:pt x="85" y="4477"/>
                  </a:lnTo>
                  <a:lnTo>
                    <a:pt x="34" y="5281"/>
                  </a:lnTo>
                  <a:lnTo>
                    <a:pt x="1" y="6103"/>
                  </a:lnTo>
                  <a:lnTo>
                    <a:pt x="18" y="6958"/>
                  </a:lnTo>
                  <a:lnTo>
                    <a:pt x="51" y="7796"/>
                  </a:lnTo>
                  <a:lnTo>
                    <a:pt x="85" y="8634"/>
                  </a:lnTo>
                  <a:lnTo>
                    <a:pt x="152" y="9456"/>
                  </a:lnTo>
                  <a:lnTo>
                    <a:pt x="219" y="10244"/>
                  </a:lnTo>
                  <a:lnTo>
                    <a:pt x="303" y="10981"/>
                  </a:lnTo>
                  <a:lnTo>
                    <a:pt x="470" y="12339"/>
                  </a:lnTo>
                  <a:lnTo>
                    <a:pt x="638" y="13395"/>
                  </a:lnTo>
                  <a:lnTo>
                    <a:pt x="789" y="14351"/>
                  </a:lnTo>
                  <a:lnTo>
                    <a:pt x="1040" y="14334"/>
                  </a:lnTo>
                  <a:lnTo>
                    <a:pt x="1325" y="14334"/>
                  </a:lnTo>
                  <a:lnTo>
                    <a:pt x="1711" y="14367"/>
                  </a:lnTo>
                  <a:lnTo>
                    <a:pt x="2180" y="14435"/>
                  </a:lnTo>
                  <a:lnTo>
                    <a:pt x="2432" y="14485"/>
                  </a:lnTo>
                  <a:lnTo>
                    <a:pt x="2700" y="14552"/>
                  </a:lnTo>
                  <a:lnTo>
                    <a:pt x="2985" y="14636"/>
                  </a:lnTo>
                  <a:lnTo>
                    <a:pt x="3287" y="14736"/>
                  </a:lnTo>
                  <a:lnTo>
                    <a:pt x="3588" y="14854"/>
                  </a:lnTo>
                  <a:lnTo>
                    <a:pt x="3907" y="14988"/>
                  </a:lnTo>
                  <a:lnTo>
                    <a:pt x="4225" y="15155"/>
                  </a:lnTo>
                  <a:lnTo>
                    <a:pt x="4561" y="15340"/>
                  </a:lnTo>
                  <a:lnTo>
                    <a:pt x="4896" y="15558"/>
                  </a:lnTo>
                  <a:lnTo>
                    <a:pt x="5214" y="15792"/>
                  </a:lnTo>
                  <a:lnTo>
                    <a:pt x="5550" y="16077"/>
                  </a:lnTo>
                  <a:lnTo>
                    <a:pt x="5885" y="16379"/>
                  </a:lnTo>
                  <a:lnTo>
                    <a:pt x="6220" y="16714"/>
                  </a:lnTo>
                  <a:lnTo>
                    <a:pt x="6539" y="17083"/>
                  </a:lnTo>
                  <a:lnTo>
                    <a:pt x="6857" y="17486"/>
                  </a:lnTo>
                  <a:lnTo>
                    <a:pt x="7159" y="17921"/>
                  </a:lnTo>
                  <a:lnTo>
                    <a:pt x="7461" y="18408"/>
                  </a:lnTo>
                  <a:lnTo>
                    <a:pt x="7746" y="18927"/>
                  </a:lnTo>
                  <a:lnTo>
                    <a:pt x="8014" y="19497"/>
                  </a:lnTo>
                  <a:lnTo>
                    <a:pt x="8282" y="20101"/>
                  </a:lnTo>
                  <a:lnTo>
                    <a:pt x="8517" y="20771"/>
                  </a:lnTo>
                  <a:lnTo>
                    <a:pt x="8752" y="21475"/>
                  </a:lnTo>
                  <a:lnTo>
                    <a:pt x="8953" y="22213"/>
                  </a:lnTo>
                  <a:lnTo>
                    <a:pt x="9154" y="22984"/>
                  </a:lnTo>
                  <a:lnTo>
                    <a:pt x="9322" y="23772"/>
                  </a:lnTo>
                  <a:lnTo>
                    <a:pt x="9473" y="24577"/>
                  </a:lnTo>
                  <a:lnTo>
                    <a:pt x="9623" y="25415"/>
                  </a:lnTo>
                  <a:lnTo>
                    <a:pt x="9758" y="26253"/>
                  </a:lnTo>
                  <a:lnTo>
                    <a:pt x="9858" y="27108"/>
                  </a:lnTo>
                  <a:lnTo>
                    <a:pt x="9975" y="27980"/>
                  </a:lnTo>
                  <a:lnTo>
                    <a:pt x="10059" y="28835"/>
                  </a:lnTo>
                  <a:lnTo>
                    <a:pt x="10143" y="29707"/>
                  </a:lnTo>
                  <a:lnTo>
                    <a:pt x="10260" y="31416"/>
                  </a:lnTo>
                  <a:lnTo>
                    <a:pt x="10344" y="33093"/>
                  </a:lnTo>
                  <a:lnTo>
                    <a:pt x="10411" y="34719"/>
                  </a:lnTo>
                  <a:lnTo>
                    <a:pt x="10428" y="36244"/>
                  </a:lnTo>
                  <a:lnTo>
                    <a:pt x="10445" y="37636"/>
                  </a:lnTo>
                  <a:lnTo>
                    <a:pt x="10428" y="38910"/>
                  </a:lnTo>
                  <a:lnTo>
                    <a:pt x="10411" y="40000"/>
                  </a:lnTo>
                  <a:lnTo>
                    <a:pt x="10361" y="41559"/>
                  </a:lnTo>
                  <a:lnTo>
                    <a:pt x="10344" y="42129"/>
                  </a:lnTo>
                  <a:lnTo>
                    <a:pt x="10881" y="42179"/>
                  </a:lnTo>
                  <a:lnTo>
                    <a:pt x="11484" y="42263"/>
                  </a:lnTo>
                  <a:lnTo>
                    <a:pt x="12255" y="42363"/>
                  </a:lnTo>
                  <a:lnTo>
                    <a:pt x="13110" y="42514"/>
                  </a:lnTo>
                  <a:lnTo>
                    <a:pt x="14016" y="42682"/>
                  </a:lnTo>
                  <a:lnTo>
                    <a:pt x="14468" y="42799"/>
                  </a:lnTo>
                  <a:lnTo>
                    <a:pt x="14921" y="42917"/>
                  </a:lnTo>
                  <a:lnTo>
                    <a:pt x="15357" y="43051"/>
                  </a:lnTo>
                  <a:lnTo>
                    <a:pt x="15776" y="43185"/>
                  </a:lnTo>
                  <a:lnTo>
                    <a:pt x="15826" y="42866"/>
                  </a:lnTo>
                  <a:lnTo>
                    <a:pt x="15927" y="41978"/>
                  </a:lnTo>
                  <a:lnTo>
                    <a:pt x="16078" y="40570"/>
                  </a:lnTo>
                  <a:lnTo>
                    <a:pt x="16161" y="39698"/>
                  </a:lnTo>
                  <a:lnTo>
                    <a:pt x="16228" y="38709"/>
                  </a:lnTo>
                  <a:lnTo>
                    <a:pt x="16312" y="37619"/>
                  </a:lnTo>
                  <a:lnTo>
                    <a:pt x="16363" y="36446"/>
                  </a:lnTo>
                  <a:lnTo>
                    <a:pt x="16413" y="35188"/>
                  </a:lnTo>
                  <a:lnTo>
                    <a:pt x="16446" y="33847"/>
                  </a:lnTo>
                  <a:lnTo>
                    <a:pt x="16463" y="32456"/>
                  </a:lnTo>
                  <a:lnTo>
                    <a:pt x="16446" y="30981"/>
                  </a:lnTo>
                  <a:lnTo>
                    <a:pt x="16396" y="29472"/>
                  </a:lnTo>
                  <a:lnTo>
                    <a:pt x="16329" y="27913"/>
                  </a:lnTo>
                  <a:lnTo>
                    <a:pt x="16228" y="26320"/>
                  </a:lnTo>
                  <a:lnTo>
                    <a:pt x="16078" y="24694"/>
                  </a:lnTo>
                  <a:lnTo>
                    <a:pt x="15977" y="23873"/>
                  </a:lnTo>
                  <a:lnTo>
                    <a:pt x="15876" y="23051"/>
                  </a:lnTo>
                  <a:lnTo>
                    <a:pt x="15776" y="22230"/>
                  </a:lnTo>
                  <a:lnTo>
                    <a:pt x="15642" y="21392"/>
                  </a:lnTo>
                  <a:lnTo>
                    <a:pt x="15508" y="20570"/>
                  </a:lnTo>
                  <a:lnTo>
                    <a:pt x="15357" y="19732"/>
                  </a:lnTo>
                  <a:lnTo>
                    <a:pt x="15189" y="18911"/>
                  </a:lnTo>
                  <a:lnTo>
                    <a:pt x="15021" y="18072"/>
                  </a:lnTo>
                  <a:lnTo>
                    <a:pt x="14820" y="17251"/>
                  </a:lnTo>
                  <a:lnTo>
                    <a:pt x="14619" y="16429"/>
                  </a:lnTo>
                  <a:lnTo>
                    <a:pt x="14401" y="15608"/>
                  </a:lnTo>
                  <a:lnTo>
                    <a:pt x="14150" y="14787"/>
                  </a:lnTo>
                  <a:lnTo>
                    <a:pt x="13898" y="13982"/>
                  </a:lnTo>
                  <a:lnTo>
                    <a:pt x="13630" y="13194"/>
                  </a:lnTo>
                  <a:lnTo>
                    <a:pt x="13345" y="12389"/>
                  </a:lnTo>
                  <a:lnTo>
                    <a:pt x="13043" y="11618"/>
                  </a:lnTo>
                  <a:lnTo>
                    <a:pt x="12708" y="10847"/>
                  </a:lnTo>
                  <a:lnTo>
                    <a:pt x="12373" y="10076"/>
                  </a:lnTo>
                  <a:lnTo>
                    <a:pt x="12004" y="9338"/>
                  </a:lnTo>
                  <a:lnTo>
                    <a:pt x="11618" y="8601"/>
                  </a:lnTo>
                  <a:lnTo>
                    <a:pt x="11216" y="7880"/>
                  </a:lnTo>
                  <a:lnTo>
                    <a:pt x="10797" y="7176"/>
                  </a:lnTo>
                  <a:lnTo>
                    <a:pt x="10361" y="6472"/>
                  </a:lnTo>
                  <a:lnTo>
                    <a:pt x="9892" y="5801"/>
                  </a:lnTo>
                  <a:lnTo>
                    <a:pt x="9405" y="5147"/>
                  </a:lnTo>
                  <a:lnTo>
                    <a:pt x="8886" y="4510"/>
                  </a:lnTo>
                  <a:lnTo>
                    <a:pt x="8366" y="3907"/>
                  </a:lnTo>
                  <a:lnTo>
                    <a:pt x="7813" y="3303"/>
                  </a:lnTo>
                  <a:lnTo>
                    <a:pt x="7293" y="2784"/>
                  </a:lnTo>
                  <a:lnTo>
                    <a:pt x="6790" y="2314"/>
                  </a:lnTo>
                  <a:lnTo>
                    <a:pt x="6321" y="1895"/>
                  </a:lnTo>
                  <a:lnTo>
                    <a:pt x="5868" y="1526"/>
                  </a:lnTo>
                  <a:lnTo>
                    <a:pt x="5449" y="1191"/>
                  </a:lnTo>
                  <a:lnTo>
                    <a:pt x="5030" y="906"/>
                  </a:lnTo>
                  <a:lnTo>
                    <a:pt x="4645" y="655"/>
                  </a:lnTo>
                  <a:lnTo>
                    <a:pt x="4276" y="453"/>
                  </a:lnTo>
                  <a:lnTo>
                    <a:pt x="3924" y="286"/>
                  </a:lnTo>
                  <a:lnTo>
                    <a:pt x="3588" y="168"/>
                  </a:lnTo>
                  <a:lnTo>
                    <a:pt x="3270" y="68"/>
                  </a:lnTo>
                  <a:lnTo>
                    <a:pt x="2985" y="17"/>
                  </a:lnTo>
                  <a:lnTo>
                    <a:pt x="2700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8"/>
            <p:cNvSpPr/>
            <p:nvPr/>
          </p:nvSpPr>
          <p:spPr>
            <a:xfrm>
              <a:off x="3745551" y="4640533"/>
              <a:ext cx="189827" cy="182486"/>
            </a:xfrm>
            <a:custGeom>
              <a:rect b="b" l="l" r="r" t="t"/>
              <a:pathLst>
                <a:path extrusionOk="0" h="10814" w="11249">
                  <a:moveTo>
                    <a:pt x="8717" y="1"/>
                  </a:moveTo>
                  <a:lnTo>
                    <a:pt x="8550" y="34"/>
                  </a:lnTo>
                  <a:lnTo>
                    <a:pt x="8198" y="101"/>
                  </a:lnTo>
                  <a:lnTo>
                    <a:pt x="7829" y="235"/>
                  </a:lnTo>
                  <a:lnTo>
                    <a:pt x="7443" y="403"/>
                  </a:lnTo>
                  <a:lnTo>
                    <a:pt x="7058" y="621"/>
                  </a:lnTo>
                  <a:lnTo>
                    <a:pt x="6639" y="889"/>
                  </a:lnTo>
                  <a:lnTo>
                    <a:pt x="6220" y="1208"/>
                  </a:lnTo>
                  <a:lnTo>
                    <a:pt x="5784" y="1576"/>
                  </a:lnTo>
                  <a:lnTo>
                    <a:pt x="5331" y="2012"/>
                  </a:lnTo>
                  <a:lnTo>
                    <a:pt x="4862" y="2498"/>
                  </a:lnTo>
                  <a:lnTo>
                    <a:pt x="4342" y="3119"/>
                  </a:lnTo>
                  <a:lnTo>
                    <a:pt x="3655" y="3990"/>
                  </a:lnTo>
                  <a:lnTo>
                    <a:pt x="2850" y="5013"/>
                  </a:lnTo>
                  <a:lnTo>
                    <a:pt x="2029" y="6086"/>
                  </a:lnTo>
                  <a:lnTo>
                    <a:pt x="604" y="7980"/>
                  </a:lnTo>
                  <a:lnTo>
                    <a:pt x="0" y="8785"/>
                  </a:lnTo>
                  <a:lnTo>
                    <a:pt x="0" y="9221"/>
                  </a:lnTo>
                  <a:lnTo>
                    <a:pt x="34" y="9606"/>
                  </a:lnTo>
                  <a:lnTo>
                    <a:pt x="67" y="9958"/>
                  </a:lnTo>
                  <a:lnTo>
                    <a:pt x="101" y="10243"/>
                  </a:lnTo>
                  <a:lnTo>
                    <a:pt x="168" y="10663"/>
                  </a:lnTo>
                  <a:lnTo>
                    <a:pt x="201" y="10813"/>
                  </a:lnTo>
                  <a:lnTo>
                    <a:pt x="3705" y="10730"/>
                  </a:lnTo>
                  <a:lnTo>
                    <a:pt x="3973" y="9975"/>
                  </a:lnTo>
                  <a:lnTo>
                    <a:pt x="4141" y="9875"/>
                  </a:lnTo>
                  <a:lnTo>
                    <a:pt x="4325" y="9774"/>
                  </a:lnTo>
                  <a:lnTo>
                    <a:pt x="4811" y="9539"/>
                  </a:lnTo>
                  <a:lnTo>
                    <a:pt x="5398" y="9254"/>
                  </a:lnTo>
                  <a:lnTo>
                    <a:pt x="5733" y="9087"/>
                  </a:lnTo>
                  <a:lnTo>
                    <a:pt x="6085" y="8902"/>
                  </a:lnTo>
                  <a:lnTo>
                    <a:pt x="6437" y="8701"/>
                  </a:lnTo>
                  <a:lnTo>
                    <a:pt x="6823" y="8466"/>
                  </a:lnTo>
                  <a:lnTo>
                    <a:pt x="7209" y="8198"/>
                  </a:lnTo>
                  <a:lnTo>
                    <a:pt x="7594" y="7913"/>
                  </a:lnTo>
                  <a:lnTo>
                    <a:pt x="7997" y="7578"/>
                  </a:lnTo>
                  <a:lnTo>
                    <a:pt x="8382" y="7209"/>
                  </a:lnTo>
                  <a:lnTo>
                    <a:pt x="8784" y="6807"/>
                  </a:lnTo>
                  <a:lnTo>
                    <a:pt x="9170" y="6371"/>
                  </a:lnTo>
                  <a:lnTo>
                    <a:pt x="9572" y="5834"/>
                  </a:lnTo>
                  <a:lnTo>
                    <a:pt x="9941" y="5332"/>
                  </a:lnTo>
                  <a:lnTo>
                    <a:pt x="10260" y="4845"/>
                  </a:lnTo>
                  <a:lnTo>
                    <a:pt x="10545" y="4393"/>
                  </a:lnTo>
                  <a:lnTo>
                    <a:pt x="10763" y="3957"/>
                  </a:lnTo>
                  <a:lnTo>
                    <a:pt x="10947" y="3555"/>
                  </a:lnTo>
                  <a:lnTo>
                    <a:pt x="11081" y="3169"/>
                  </a:lnTo>
                  <a:lnTo>
                    <a:pt x="11182" y="2800"/>
                  </a:lnTo>
                  <a:lnTo>
                    <a:pt x="11249" y="2448"/>
                  </a:lnTo>
                  <a:lnTo>
                    <a:pt x="11249" y="2130"/>
                  </a:lnTo>
                  <a:lnTo>
                    <a:pt x="11249" y="1979"/>
                  </a:lnTo>
                  <a:lnTo>
                    <a:pt x="11232" y="1828"/>
                  </a:lnTo>
                  <a:lnTo>
                    <a:pt x="11198" y="1677"/>
                  </a:lnTo>
                  <a:lnTo>
                    <a:pt x="11165" y="1543"/>
                  </a:lnTo>
                  <a:lnTo>
                    <a:pt x="11131" y="1409"/>
                  </a:lnTo>
                  <a:lnTo>
                    <a:pt x="11064" y="1275"/>
                  </a:lnTo>
                  <a:lnTo>
                    <a:pt x="11014" y="1141"/>
                  </a:lnTo>
                  <a:lnTo>
                    <a:pt x="10930" y="1023"/>
                  </a:lnTo>
                  <a:lnTo>
                    <a:pt x="10763" y="805"/>
                  </a:lnTo>
                  <a:lnTo>
                    <a:pt x="10561" y="587"/>
                  </a:lnTo>
                  <a:lnTo>
                    <a:pt x="10327" y="403"/>
                  </a:lnTo>
                  <a:lnTo>
                    <a:pt x="10075" y="252"/>
                  </a:lnTo>
                  <a:lnTo>
                    <a:pt x="9807" y="135"/>
                  </a:lnTo>
                  <a:lnTo>
                    <a:pt x="9522" y="51"/>
                  </a:lnTo>
                  <a:lnTo>
                    <a:pt x="9371" y="17"/>
                  </a:lnTo>
                  <a:lnTo>
                    <a:pt x="922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8"/>
            <p:cNvSpPr/>
            <p:nvPr/>
          </p:nvSpPr>
          <p:spPr>
            <a:xfrm>
              <a:off x="3979474" y="4650438"/>
              <a:ext cx="192949" cy="185018"/>
            </a:xfrm>
            <a:custGeom>
              <a:rect b="b" l="l" r="r" t="t"/>
              <a:pathLst>
                <a:path extrusionOk="0" h="10964" w="11434">
                  <a:moveTo>
                    <a:pt x="9238" y="0"/>
                  </a:moveTo>
                  <a:lnTo>
                    <a:pt x="9053" y="17"/>
                  </a:lnTo>
                  <a:lnTo>
                    <a:pt x="8886" y="34"/>
                  </a:lnTo>
                  <a:lnTo>
                    <a:pt x="8701" y="67"/>
                  </a:lnTo>
                  <a:lnTo>
                    <a:pt x="8333" y="151"/>
                  </a:lnTo>
                  <a:lnTo>
                    <a:pt x="7930" y="302"/>
                  </a:lnTo>
                  <a:lnTo>
                    <a:pt x="7528" y="487"/>
                  </a:lnTo>
                  <a:lnTo>
                    <a:pt x="7109" y="721"/>
                  </a:lnTo>
                  <a:lnTo>
                    <a:pt x="6673" y="1006"/>
                  </a:lnTo>
                  <a:lnTo>
                    <a:pt x="6237" y="1325"/>
                  </a:lnTo>
                  <a:lnTo>
                    <a:pt x="5784" y="1710"/>
                  </a:lnTo>
                  <a:lnTo>
                    <a:pt x="5332" y="2146"/>
                  </a:lnTo>
                  <a:lnTo>
                    <a:pt x="4862" y="2649"/>
                  </a:lnTo>
                  <a:lnTo>
                    <a:pt x="4360" y="3253"/>
                  </a:lnTo>
                  <a:lnTo>
                    <a:pt x="3655" y="4124"/>
                  </a:lnTo>
                  <a:lnTo>
                    <a:pt x="2851" y="5164"/>
                  </a:lnTo>
                  <a:lnTo>
                    <a:pt x="2029" y="6237"/>
                  </a:lnTo>
                  <a:lnTo>
                    <a:pt x="604" y="8114"/>
                  </a:lnTo>
                  <a:lnTo>
                    <a:pt x="1" y="8936"/>
                  </a:lnTo>
                  <a:lnTo>
                    <a:pt x="1" y="9338"/>
                  </a:lnTo>
                  <a:lnTo>
                    <a:pt x="18" y="9723"/>
                  </a:lnTo>
                  <a:lnTo>
                    <a:pt x="68" y="10361"/>
                  </a:lnTo>
                  <a:lnTo>
                    <a:pt x="118" y="10796"/>
                  </a:lnTo>
                  <a:lnTo>
                    <a:pt x="135" y="10964"/>
                  </a:lnTo>
                  <a:lnTo>
                    <a:pt x="3722" y="10863"/>
                  </a:lnTo>
                  <a:lnTo>
                    <a:pt x="3974" y="10126"/>
                  </a:lnTo>
                  <a:lnTo>
                    <a:pt x="4142" y="10025"/>
                  </a:lnTo>
                  <a:lnTo>
                    <a:pt x="4326" y="9925"/>
                  </a:lnTo>
                  <a:lnTo>
                    <a:pt x="4812" y="9690"/>
                  </a:lnTo>
                  <a:lnTo>
                    <a:pt x="5399" y="9405"/>
                  </a:lnTo>
                  <a:lnTo>
                    <a:pt x="5734" y="9237"/>
                  </a:lnTo>
                  <a:lnTo>
                    <a:pt x="6086" y="9053"/>
                  </a:lnTo>
                  <a:lnTo>
                    <a:pt x="6455" y="8852"/>
                  </a:lnTo>
                  <a:lnTo>
                    <a:pt x="6824" y="8617"/>
                  </a:lnTo>
                  <a:lnTo>
                    <a:pt x="7209" y="8349"/>
                  </a:lnTo>
                  <a:lnTo>
                    <a:pt x="7595" y="8047"/>
                  </a:lnTo>
                  <a:lnTo>
                    <a:pt x="7997" y="7729"/>
                  </a:lnTo>
                  <a:lnTo>
                    <a:pt x="8400" y="7360"/>
                  </a:lnTo>
                  <a:lnTo>
                    <a:pt x="8785" y="6957"/>
                  </a:lnTo>
                  <a:lnTo>
                    <a:pt x="9171" y="6505"/>
                  </a:lnTo>
                  <a:lnTo>
                    <a:pt x="9590" y="5985"/>
                  </a:lnTo>
                  <a:lnTo>
                    <a:pt x="9959" y="5465"/>
                  </a:lnTo>
                  <a:lnTo>
                    <a:pt x="10294" y="4979"/>
                  </a:lnTo>
                  <a:lnTo>
                    <a:pt x="10579" y="4510"/>
                  </a:lnTo>
                  <a:lnTo>
                    <a:pt x="10830" y="4057"/>
                  </a:lnTo>
                  <a:lnTo>
                    <a:pt x="11032" y="3638"/>
                  </a:lnTo>
                  <a:lnTo>
                    <a:pt x="11199" y="3236"/>
                  </a:lnTo>
                  <a:lnTo>
                    <a:pt x="11317" y="2850"/>
                  </a:lnTo>
                  <a:lnTo>
                    <a:pt x="11384" y="2481"/>
                  </a:lnTo>
                  <a:lnTo>
                    <a:pt x="11434" y="2146"/>
                  </a:lnTo>
                  <a:lnTo>
                    <a:pt x="11434" y="1979"/>
                  </a:lnTo>
                  <a:lnTo>
                    <a:pt x="11417" y="1828"/>
                  </a:lnTo>
                  <a:lnTo>
                    <a:pt x="11400" y="1677"/>
                  </a:lnTo>
                  <a:lnTo>
                    <a:pt x="11384" y="1526"/>
                  </a:lnTo>
                  <a:lnTo>
                    <a:pt x="11350" y="1392"/>
                  </a:lnTo>
                  <a:lnTo>
                    <a:pt x="11300" y="1258"/>
                  </a:lnTo>
                  <a:lnTo>
                    <a:pt x="11233" y="1124"/>
                  </a:lnTo>
                  <a:lnTo>
                    <a:pt x="11166" y="989"/>
                  </a:lnTo>
                  <a:lnTo>
                    <a:pt x="11099" y="872"/>
                  </a:lnTo>
                  <a:lnTo>
                    <a:pt x="11015" y="771"/>
                  </a:lnTo>
                  <a:lnTo>
                    <a:pt x="10914" y="654"/>
                  </a:lnTo>
                  <a:lnTo>
                    <a:pt x="10797" y="554"/>
                  </a:lnTo>
                  <a:lnTo>
                    <a:pt x="10696" y="453"/>
                  </a:lnTo>
                  <a:lnTo>
                    <a:pt x="10562" y="369"/>
                  </a:lnTo>
                  <a:lnTo>
                    <a:pt x="10445" y="285"/>
                  </a:lnTo>
                  <a:lnTo>
                    <a:pt x="10311" y="218"/>
                  </a:lnTo>
                  <a:lnTo>
                    <a:pt x="10177" y="168"/>
                  </a:lnTo>
                  <a:lnTo>
                    <a:pt x="10026" y="118"/>
                  </a:lnTo>
                  <a:lnTo>
                    <a:pt x="9875" y="67"/>
                  </a:lnTo>
                  <a:lnTo>
                    <a:pt x="9724" y="34"/>
                  </a:lnTo>
                  <a:lnTo>
                    <a:pt x="9573" y="17"/>
                  </a:lnTo>
                  <a:lnTo>
                    <a:pt x="940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8"/>
            <p:cNvSpPr/>
            <p:nvPr/>
          </p:nvSpPr>
          <p:spPr>
            <a:xfrm>
              <a:off x="3557998" y="3078501"/>
              <a:ext cx="731582" cy="933002"/>
            </a:xfrm>
            <a:custGeom>
              <a:rect b="b" l="l" r="r" t="t"/>
              <a:pathLst>
                <a:path extrusionOk="0" h="55289" w="43353">
                  <a:moveTo>
                    <a:pt x="6706" y="1"/>
                  </a:moveTo>
                  <a:lnTo>
                    <a:pt x="6606" y="252"/>
                  </a:lnTo>
                  <a:lnTo>
                    <a:pt x="6337" y="990"/>
                  </a:lnTo>
                  <a:lnTo>
                    <a:pt x="5902" y="2197"/>
                  </a:lnTo>
                  <a:lnTo>
                    <a:pt x="5348" y="3823"/>
                  </a:lnTo>
                  <a:lnTo>
                    <a:pt x="5047" y="4779"/>
                  </a:lnTo>
                  <a:lnTo>
                    <a:pt x="4711" y="5835"/>
                  </a:lnTo>
                  <a:lnTo>
                    <a:pt x="4376" y="6991"/>
                  </a:lnTo>
                  <a:lnTo>
                    <a:pt x="4024" y="8215"/>
                  </a:lnTo>
                  <a:lnTo>
                    <a:pt x="3655" y="9540"/>
                  </a:lnTo>
                  <a:lnTo>
                    <a:pt x="3286" y="10931"/>
                  </a:lnTo>
                  <a:lnTo>
                    <a:pt x="2934" y="12406"/>
                  </a:lnTo>
                  <a:lnTo>
                    <a:pt x="2565" y="13932"/>
                  </a:lnTo>
                  <a:lnTo>
                    <a:pt x="2213" y="15541"/>
                  </a:lnTo>
                  <a:lnTo>
                    <a:pt x="1878" y="17201"/>
                  </a:lnTo>
                  <a:lnTo>
                    <a:pt x="1560" y="18927"/>
                  </a:lnTo>
                  <a:lnTo>
                    <a:pt x="1258" y="20704"/>
                  </a:lnTo>
                  <a:lnTo>
                    <a:pt x="973" y="22532"/>
                  </a:lnTo>
                  <a:lnTo>
                    <a:pt x="721" y="24409"/>
                  </a:lnTo>
                  <a:lnTo>
                    <a:pt x="504" y="26337"/>
                  </a:lnTo>
                  <a:lnTo>
                    <a:pt x="403" y="27309"/>
                  </a:lnTo>
                  <a:lnTo>
                    <a:pt x="319" y="28282"/>
                  </a:lnTo>
                  <a:lnTo>
                    <a:pt x="235" y="29271"/>
                  </a:lnTo>
                  <a:lnTo>
                    <a:pt x="168" y="30277"/>
                  </a:lnTo>
                  <a:lnTo>
                    <a:pt x="118" y="31282"/>
                  </a:lnTo>
                  <a:lnTo>
                    <a:pt x="68" y="32288"/>
                  </a:lnTo>
                  <a:lnTo>
                    <a:pt x="34" y="33311"/>
                  </a:lnTo>
                  <a:lnTo>
                    <a:pt x="17" y="34333"/>
                  </a:lnTo>
                  <a:lnTo>
                    <a:pt x="1" y="35373"/>
                  </a:lnTo>
                  <a:lnTo>
                    <a:pt x="1" y="36412"/>
                  </a:lnTo>
                  <a:lnTo>
                    <a:pt x="17" y="37452"/>
                  </a:lnTo>
                  <a:lnTo>
                    <a:pt x="51" y="38491"/>
                  </a:lnTo>
                  <a:lnTo>
                    <a:pt x="84" y="39530"/>
                  </a:lnTo>
                  <a:lnTo>
                    <a:pt x="151" y="40586"/>
                  </a:lnTo>
                  <a:lnTo>
                    <a:pt x="219" y="41643"/>
                  </a:lnTo>
                  <a:lnTo>
                    <a:pt x="319" y="42699"/>
                  </a:lnTo>
                  <a:lnTo>
                    <a:pt x="420" y="43755"/>
                  </a:lnTo>
                  <a:lnTo>
                    <a:pt x="554" y="44811"/>
                  </a:lnTo>
                  <a:lnTo>
                    <a:pt x="721" y="46085"/>
                  </a:lnTo>
                  <a:lnTo>
                    <a:pt x="805" y="46672"/>
                  </a:lnTo>
                  <a:lnTo>
                    <a:pt x="906" y="47242"/>
                  </a:lnTo>
                  <a:lnTo>
                    <a:pt x="1006" y="47761"/>
                  </a:lnTo>
                  <a:lnTo>
                    <a:pt x="1107" y="48248"/>
                  </a:lnTo>
                  <a:lnTo>
                    <a:pt x="1224" y="48717"/>
                  </a:lnTo>
                  <a:lnTo>
                    <a:pt x="1358" y="49153"/>
                  </a:lnTo>
                  <a:lnTo>
                    <a:pt x="1509" y="49555"/>
                  </a:lnTo>
                  <a:lnTo>
                    <a:pt x="1677" y="49941"/>
                  </a:lnTo>
                  <a:lnTo>
                    <a:pt x="1845" y="50293"/>
                  </a:lnTo>
                  <a:lnTo>
                    <a:pt x="2046" y="50628"/>
                  </a:lnTo>
                  <a:lnTo>
                    <a:pt x="2264" y="50930"/>
                  </a:lnTo>
                  <a:lnTo>
                    <a:pt x="2498" y="51232"/>
                  </a:lnTo>
                  <a:lnTo>
                    <a:pt x="2750" y="51500"/>
                  </a:lnTo>
                  <a:lnTo>
                    <a:pt x="3035" y="51751"/>
                  </a:lnTo>
                  <a:lnTo>
                    <a:pt x="3236" y="51902"/>
                  </a:lnTo>
                  <a:lnTo>
                    <a:pt x="3454" y="52053"/>
                  </a:lnTo>
                  <a:lnTo>
                    <a:pt x="3689" y="52187"/>
                  </a:lnTo>
                  <a:lnTo>
                    <a:pt x="3923" y="52321"/>
                  </a:lnTo>
                  <a:lnTo>
                    <a:pt x="4175" y="52455"/>
                  </a:lnTo>
                  <a:lnTo>
                    <a:pt x="4443" y="52573"/>
                  </a:lnTo>
                  <a:lnTo>
                    <a:pt x="4728" y="52690"/>
                  </a:lnTo>
                  <a:lnTo>
                    <a:pt x="5030" y="52807"/>
                  </a:lnTo>
                  <a:lnTo>
                    <a:pt x="5667" y="53009"/>
                  </a:lnTo>
                  <a:lnTo>
                    <a:pt x="6371" y="53210"/>
                  </a:lnTo>
                  <a:lnTo>
                    <a:pt x="7142" y="53377"/>
                  </a:lnTo>
                  <a:lnTo>
                    <a:pt x="7980" y="53545"/>
                  </a:lnTo>
                  <a:lnTo>
                    <a:pt x="8919" y="53696"/>
                  </a:lnTo>
                  <a:lnTo>
                    <a:pt x="9908" y="53847"/>
                  </a:lnTo>
                  <a:lnTo>
                    <a:pt x="10998" y="53998"/>
                  </a:lnTo>
                  <a:lnTo>
                    <a:pt x="12188" y="54149"/>
                  </a:lnTo>
                  <a:lnTo>
                    <a:pt x="14820" y="54450"/>
                  </a:lnTo>
                  <a:lnTo>
                    <a:pt x="17854" y="54786"/>
                  </a:lnTo>
                  <a:lnTo>
                    <a:pt x="19497" y="54936"/>
                  </a:lnTo>
                  <a:lnTo>
                    <a:pt x="21157" y="55071"/>
                  </a:lnTo>
                  <a:lnTo>
                    <a:pt x="22800" y="55188"/>
                  </a:lnTo>
                  <a:lnTo>
                    <a:pt x="24426" y="55255"/>
                  </a:lnTo>
                  <a:lnTo>
                    <a:pt x="26035" y="55288"/>
                  </a:lnTo>
                  <a:lnTo>
                    <a:pt x="27611" y="55272"/>
                  </a:lnTo>
                  <a:lnTo>
                    <a:pt x="28382" y="55255"/>
                  </a:lnTo>
                  <a:lnTo>
                    <a:pt x="29136" y="55221"/>
                  </a:lnTo>
                  <a:lnTo>
                    <a:pt x="29908" y="55188"/>
                  </a:lnTo>
                  <a:lnTo>
                    <a:pt x="30645" y="55138"/>
                  </a:lnTo>
                  <a:lnTo>
                    <a:pt x="31366" y="55087"/>
                  </a:lnTo>
                  <a:lnTo>
                    <a:pt x="32087" y="55003"/>
                  </a:lnTo>
                  <a:lnTo>
                    <a:pt x="32791" y="54920"/>
                  </a:lnTo>
                  <a:lnTo>
                    <a:pt x="33478" y="54836"/>
                  </a:lnTo>
                  <a:lnTo>
                    <a:pt x="34149" y="54718"/>
                  </a:lnTo>
                  <a:lnTo>
                    <a:pt x="34819" y="54601"/>
                  </a:lnTo>
                  <a:lnTo>
                    <a:pt x="35456" y="54467"/>
                  </a:lnTo>
                  <a:lnTo>
                    <a:pt x="36077" y="54333"/>
                  </a:lnTo>
                  <a:lnTo>
                    <a:pt x="36680" y="54165"/>
                  </a:lnTo>
                  <a:lnTo>
                    <a:pt x="37250" y="53998"/>
                  </a:lnTo>
                  <a:lnTo>
                    <a:pt x="37820" y="53813"/>
                  </a:lnTo>
                  <a:lnTo>
                    <a:pt x="38357" y="53629"/>
                  </a:lnTo>
                  <a:lnTo>
                    <a:pt x="38876" y="53411"/>
                  </a:lnTo>
                  <a:lnTo>
                    <a:pt x="39362" y="53193"/>
                  </a:lnTo>
                  <a:lnTo>
                    <a:pt x="39832" y="52942"/>
                  </a:lnTo>
                  <a:lnTo>
                    <a:pt x="40268" y="52690"/>
                  </a:lnTo>
                  <a:lnTo>
                    <a:pt x="40620" y="52472"/>
                  </a:lnTo>
                  <a:lnTo>
                    <a:pt x="40955" y="52237"/>
                  </a:lnTo>
                  <a:lnTo>
                    <a:pt x="41273" y="51986"/>
                  </a:lnTo>
                  <a:lnTo>
                    <a:pt x="41575" y="51735"/>
                  </a:lnTo>
                  <a:lnTo>
                    <a:pt x="41843" y="51466"/>
                  </a:lnTo>
                  <a:lnTo>
                    <a:pt x="42095" y="51181"/>
                  </a:lnTo>
                  <a:lnTo>
                    <a:pt x="42330" y="50896"/>
                  </a:lnTo>
                  <a:lnTo>
                    <a:pt x="42531" y="50595"/>
                  </a:lnTo>
                  <a:lnTo>
                    <a:pt x="42715" y="50276"/>
                  </a:lnTo>
                  <a:lnTo>
                    <a:pt x="42883" y="49958"/>
                  </a:lnTo>
                  <a:lnTo>
                    <a:pt x="43017" y="49605"/>
                  </a:lnTo>
                  <a:lnTo>
                    <a:pt x="43134" y="49270"/>
                  </a:lnTo>
                  <a:lnTo>
                    <a:pt x="43218" y="48901"/>
                  </a:lnTo>
                  <a:lnTo>
                    <a:pt x="43285" y="48533"/>
                  </a:lnTo>
                  <a:lnTo>
                    <a:pt x="43335" y="48130"/>
                  </a:lnTo>
                  <a:lnTo>
                    <a:pt x="43352" y="47745"/>
                  </a:lnTo>
                  <a:lnTo>
                    <a:pt x="43319" y="45917"/>
                  </a:lnTo>
                  <a:lnTo>
                    <a:pt x="43268" y="44057"/>
                  </a:lnTo>
                  <a:lnTo>
                    <a:pt x="43185" y="42179"/>
                  </a:lnTo>
                  <a:lnTo>
                    <a:pt x="43084" y="40268"/>
                  </a:lnTo>
                  <a:lnTo>
                    <a:pt x="42933" y="38340"/>
                  </a:lnTo>
                  <a:lnTo>
                    <a:pt x="42782" y="36395"/>
                  </a:lnTo>
                  <a:lnTo>
                    <a:pt x="42581" y="34468"/>
                  </a:lnTo>
                  <a:lnTo>
                    <a:pt x="42380" y="32523"/>
                  </a:lnTo>
                  <a:lnTo>
                    <a:pt x="42162" y="30578"/>
                  </a:lnTo>
                  <a:lnTo>
                    <a:pt x="41910" y="28667"/>
                  </a:lnTo>
                  <a:lnTo>
                    <a:pt x="41659" y="26756"/>
                  </a:lnTo>
                  <a:lnTo>
                    <a:pt x="41391" y="24895"/>
                  </a:lnTo>
                  <a:lnTo>
                    <a:pt x="41123" y="23051"/>
                  </a:lnTo>
                  <a:lnTo>
                    <a:pt x="40838" y="21241"/>
                  </a:lnTo>
                  <a:lnTo>
                    <a:pt x="40553" y="19481"/>
                  </a:lnTo>
                  <a:lnTo>
                    <a:pt x="40268" y="17771"/>
                  </a:lnTo>
                  <a:lnTo>
                    <a:pt x="39698" y="14518"/>
                  </a:lnTo>
                  <a:lnTo>
                    <a:pt x="39144" y="11534"/>
                  </a:lnTo>
                  <a:lnTo>
                    <a:pt x="38625" y="8886"/>
                  </a:lnTo>
                  <a:lnTo>
                    <a:pt x="38155" y="6606"/>
                  </a:lnTo>
                  <a:lnTo>
                    <a:pt x="37753" y="4745"/>
                  </a:lnTo>
                  <a:lnTo>
                    <a:pt x="37451" y="3370"/>
                  </a:lnTo>
                  <a:lnTo>
                    <a:pt x="37183" y="2197"/>
                  </a:lnTo>
                  <a:lnTo>
                    <a:pt x="36965" y="2297"/>
                  </a:lnTo>
                  <a:lnTo>
                    <a:pt x="36345" y="2566"/>
                  </a:lnTo>
                  <a:lnTo>
                    <a:pt x="35339" y="2968"/>
                  </a:lnTo>
                  <a:lnTo>
                    <a:pt x="34719" y="3219"/>
                  </a:lnTo>
                  <a:lnTo>
                    <a:pt x="33998" y="3471"/>
                  </a:lnTo>
                  <a:lnTo>
                    <a:pt x="33227" y="3722"/>
                  </a:lnTo>
                  <a:lnTo>
                    <a:pt x="32389" y="3991"/>
                  </a:lnTo>
                  <a:lnTo>
                    <a:pt x="31467" y="4259"/>
                  </a:lnTo>
                  <a:lnTo>
                    <a:pt x="30511" y="4527"/>
                  </a:lnTo>
                  <a:lnTo>
                    <a:pt x="29488" y="4779"/>
                  </a:lnTo>
                  <a:lnTo>
                    <a:pt x="28416" y="4996"/>
                  </a:lnTo>
                  <a:lnTo>
                    <a:pt x="27309" y="5214"/>
                  </a:lnTo>
                  <a:lnTo>
                    <a:pt x="26152" y="5399"/>
                  </a:lnTo>
                  <a:lnTo>
                    <a:pt x="25566" y="5466"/>
                  </a:lnTo>
                  <a:lnTo>
                    <a:pt x="24979" y="5550"/>
                  </a:lnTo>
                  <a:lnTo>
                    <a:pt x="24375" y="5600"/>
                  </a:lnTo>
                  <a:lnTo>
                    <a:pt x="23772" y="5650"/>
                  </a:lnTo>
                  <a:lnTo>
                    <a:pt x="23152" y="5684"/>
                  </a:lnTo>
                  <a:lnTo>
                    <a:pt x="22531" y="5717"/>
                  </a:lnTo>
                  <a:lnTo>
                    <a:pt x="21911" y="5734"/>
                  </a:lnTo>
                  <a:lnTo>
                    <a:pt x="21291" y="5734"/>
                  </a:lnTo>
                  <a:lnTo>
                    <a:pt x="20654" y="5717"/>
                  </a:lnTo>
                  <a:lnTo>
                    <a:pt x="20017" y="5684"/>
                  </a:lnTo>
                  <a:lnTo>
                    <a:pt x="19380" y="5650"/>
                  </a:lnTo>
                  <a:lnTo>
                    <a:pt x="18743" y="5583"/>
                  </a:lnTo>
                  <a:lnTo>
                    <a:pt x="18122" y="5516"/>
                  </a:lnTo>
                  <a:lnTo>
                    <a:pt x="17485" y="5416"/>
                  </a:lnTo>
                  <a:lnTo>
                    <a:pt x="16848" y="5298"/>
                  </a:lnTo>
                  <a:lnTo>
                    <a:pt x="16211" y="5181"/>
                  </a:lnTo>
                  <a:lnTo>
                    <a:pt x="15574" y="5030"/>
                  </a:lnTo>
                  <a:lnTo>
                    <a:pt x="14937" y="4862"/>
                  </a:lnTo>
                  <a:lnTo>
                    <a:pt x="14317" y="4661"/>
                  </a:lnTo>
                  <a:lnTo>
                    <a:pt x="13697" y="4460"/>
                  </a:lnTo>
                  <a:lnTo>
                    <a:pt x="13076" y="4225"/>
                  </a:lnTo>
                  <a:lnTo>
                    <a:pt x="12456" y="3957"/>
                  </a:lnTo>
                  <a:lnTo>
                    <a:pt x="11853" y="3689"/>
                  </a:lnTo>
                  <a:lnTo>
                    <a:pt x="11249" y="3387"/>
                  </a:lnTo>
                  <a:lnTo>
                    <a:pt x="10646" y="3052"/>
                  </a:lnTo>
                  <a:lnTo>
                    <a:pt x="10059" y="2700"/>
                  </a:lnTo>
                  <a:lnTo>
                    <a:pt x="9472" y="2314"/>
                  </a:lnTo>
                  <a:lnTo>
                    <a:pt x="8902" y="1912"/>
                  </a:lnTo>
                  <a:lnTo>
                    <a:pt x="8332" y="1476"/>
                  </a:lnTo>
                  <a:lnTo>
                    <a:pt x="7779" y="1007"/>
                  </a:lnTo>
                  <a:lnTo>
                    <a:pt x="7243" y="520"/>
                  </a:lnTo>
                  <a:lnTo>
                    <a:pt x="6706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8"/>
            <p:cNvSpPr/>
            <p:nvPr/>
          </p:nvSpPr>
          <p:spPr>
            <a:xfrm>
              <a:off x="3608637" y="3951741"/>
              <a:ext cx="628881" cy="857182"/>
            </a:xfrm>
            <a:custGeom>
              <a:rect b="b" l="l" r="r" t="t"/>
              <a:pathLst>
                <a:path extrusionOk="0" h="50796" w="37267">
                  <a:moveTo>
                    <a:pt x="34" y="0"/>
                  </a:moveTo>
                  <a:lnTo>
                    <a:pt x="0" y="520"/>
                  </a:lnTo>
                  <a:lnTo>
                    <a:pt x="0" y="1056"/>
                  </a:lnTo>
                  <a:lnTo>
                    <a:pt x="0" y="1526"/>
                  </a:lnTo>
                  <a:lnTo>
                    <a:pt x="34" y="1978"/>
                  </a:lnTo>
                  <a:lnTo>
                    <a:pt x="67" y="2431"/>
                  </a:lnTo>
                  <a:lnTo>
                    <a:pt x="134" y="2884"/>
                  </a:lnTo>
                  <a:lnTo>
                    <a:pt x="218" y="3320"/>
                  </a:lnTo>
                  <a:lnTo>
                    <a:pt x="319" y="3772"/>
                  </a:lnTo>
                  <a:lnTo>
                    <a:pt x="419" y="4208"/>
                  </a:lnTo>
                  <a:lnTo>
                    <a:pt x="554" y="4644"/>
                  </a:lnTo>
                  <a:lnTo>
                    <a:pt x="704" y="5063"/>
                  </a:lnTo>
                  <a:lnTo>
                    <a:pt x="855" y="5482"/>
                  </a:lnTo>
                  <a:lnTo>
                    <a:pt x="1040" y="5901"/>
                  </a:lnTo>
                  <a:lnTo>
                    <a:pt x="1241" y="6320"/>
                  </a:lnTo>
                  <a:lnTo>
                    <a:pt x="1442" y="6723"/>
                  </a:lnTo>
                  <a:lnTo>
                    <a:pt x="1660" y="7125"/>
                  </a:lnTo>
                  <a:lnTo>
                    <a:pt x="1895" y="7511"/>
                  </a:lnTo>
                  <a:lnTo>
                    <a:pt x="2146" y="7896"/>
                  </a:lnTo>
                  <a:lnTo>
                    <a:pt x="2414" y="8282"/>
                  </a:lnTo>
                  <a:lnTo>
                    <a:pt x="2699" y="8650"/>
                  </a:lnTo>
                  <a:lnTo>
                    <a:pt x="2984" y="9019"/>
                  </a:lnTo>
                  <a:lnTo>
                    <a:pt x="3286" y="9371"/>
                  </a:lnTo>
                  <a:lnTo>
                    <a:pt x="3605" y="9723"/>
                  </a:lnTo>
                  <a:lnTo>
                    <a:pt x="3940" y="10059"/>
                  </a:lnTo>
                  <a:lnTo>
                    <a:pt x="4292" y="10394"/>
                  </a:lnTo>
                  <a:lnTo>
                    <a:pt x="4644" y="10729"/>
                  </a:lnTo>
                  <a:lnTo>
                    <a:pt x="5013" y="11048"/>
                  </a:lnTo>
                  <a:lnTo>
                    <a:pt x="5382" y="11349"/>
                  </a:lnTo>
                  <a:lnTo>
                    <a:pt x="5784" y="11651"/>
                  </a:lnTo>
                  <a:lnTo>
                    <a:pt x="6186" y="11953"/>
                  </a:lnTo>
                  <a:lnTo>
                    <a:pt x="6589" y="12221"/>
                  </a:lnTo>
                  <a:lnTo>
                    <a:pt x="7008" y="12506"/>
                  </a:lnTo>
                  <a:lnTo>
                    <a:pt x="7444" y="12758"/>
                  </a:lnTo>
                  <a:lnTo>
                    <a:pt x="7896" y="13009"/>
                  </a:lnTo>
                  <a:lnTo>
                    <a:pt x="7896" y="49689"/>
                  </a:lnTo>
                  <a:lnTo>
                    <a:pt x="12288" y="49689"/>
                  </a:lnTo>
                  <a:lnTo>
                    <a:pt x="15222" y="15440"/>
                  </a:lnTo>
                  <a:lnTo>
                    <a:pt x="16060" y="15557"/>
                  </a:lnTo>
                  <a:lnTo>
                    <a:pt x="16898" y="15641"/>
                  </a:lnTo>
                  <a:lnTo>
                    <a:pt x="17770" y="15675"/>
                  </a:lnTo>
                  <a:lnTo>
                    <a:pt x="18625" y="15691"/>
                  </a:lnTo>
                  <a:lnTo>
                    <a:pt x="19480" y="15675"/>
                  </a:lnTo>
                  <a:lnTo>
                    <a:pt x="20318" y="15641"/>
                  </a:lnTo>
                  <a:lnTo>
                    <a:pt x="21140" y="15557"/>
                  </a:lnTo>
                  <a:lnTo>
                    <a:pt x="21944" y="15457"/>
                  </a:lnTo>
                  <a:lnTo>
                    <a:pt x="21793" y="50795"/>
                  </a:lnTo>
                  <a:lnTo>
                    <a:pt x="26186" y="50795"/>
                  </a:lnTo>
                  <a:lnTo>
                    <a:pt x="30477" y="12355"/>
                  </a:lnTo>
                  <a:lnTo>
                    <a:pt x="30863" y="12104"/>
                  </a:lnTo>
                  <a:lnTo>
                    <a:pt x="31248" y="11836"/>
                  </a:lnTo>
                  <a:lnTo>
                    <a:pt x="31617" y="11567"/>
                  </a:lnTo>
                  <a:lnTo>
                    <a:pt x="31969" y="11282"/>
                  </a:lnTo>
                  <a:lnTo>
                    <a:pt x="32304" y="10997"/>
                  </a:lnTo>
                  <a:lnTo>
                    <a:pt x="32657" y="10712"/>
                  </a:lnTo>
                  <a:lnTo>
                    <a:pt x="32975" y="10411"/>
                  </a:lnTo>
                  <a:lnTo>
                    <a:pt x="33294" y="10092"/>
                  </a:lnTo>
                  <a:lnTo>
                    <a:pt x="33595" y="9790"/>
                  </a:lnTo>
                  <a:lnTo>
                    <a:pt x="33897" y="9472"/>
                  </a:lnTo>
                  <a:lnTo>
                    <a:pt x="34182" y="9137"/>
                  </a:lnTo>
                  <a:lnTo>
                    <a:pt x="34450" y="8801"/>
                  </a:lnTo>
                  <a:lnTo>
                    <a:pt x="34719" y="8466"/>
                  </a:lnTo>
                  <a:lnTo>
                    <a:pt x="34970" y="8114"/>
                  </a:lnTo>
                  <a:lnTo>
                    <a:pt x="35205" y="7762"/>
                  </a:lnTo>
                  <a:lnTo>
                    <a:pt x="35439" y="7410"/>
                  </a:lnTo>
                  <a:lnTo>
                    <a:pt x="35641" y="7041"/>
                  </a:lnTo>
                  <a:lnTo>
                    <a:pt x="35858" y="6672"/>
                  </a:lnTo>
                  <a:lnTo>
                    <a:pt x="36043" y="6304"/>
                  </a:lnTo>
                  <a:lnTo>
                    <a:pt x="36227" y="5918"/>
                  </a:lnTo>
                  <a:lnTo>
                    <a:pt x="36378" y="5549"/>
                  </a:lnTo>
                  <a:lnTo>
                    <a:pt x="36529" y="5147"/>
                  </a:lnTo>
                  <a:lnTo>
                    <a:pt x="36680" y="4761"/>
                  </a:lnTo>
                  <a:lnTo>
                    <a:pt x="36797" y="4359"/>
                  </a:lnTo>
                  <a:lnTo>
                    <a:pt x="36915" y="3973"/>
                  </a:lnTo>
                  <a:lnTo>
                    <a:pt x="36998" y="3554"/>
                  </a:lnTo>
                  <a:lnTo>
                    <a:pt x="37082" y="3152"/>
                  </a:lnTo>
                  <a:lnTo>
                    <a:pt x="37149" y="2733"/>
                  </a:lnTo>
                  <a:lnTo>
                    <a:pt x="37200" y="2330"/>
                  </a:lnTo>
                  <a:lnTo>
                    <a:pt x="37250" y="1911"/>
                  </a:lnTo>
                  <a:lnTo>
                    <a:pt x="37267" y="1476"/>
                  </a:lnTo>
                  <a:lnTo>
                    <a:pt x="37267" y="1056"/>
                  </a:lnTo>
                  <a:lnTo>
                    <a:pt x="37267" y="939"/>
                  </a:lnTo>
                  <a:lnTo>
                    <a:pt x="36831" y="1191"/>
                  </a:lnTo>
                  <a:lnTo>
                    <a:pt x="36361" y="1442"/>
                  </a:lnTo>
                  <a:lnTo>
                    <a:pt x="35875" y="1660"/>
                  </a:lnTo>
                  <a:lnTo>
                    <a:pt x="35356" y="1878"/>
                  </a:lnTo>
                  <a:lnTo>
                    <a:pt x="34819" y="2062"/>
                  </a:lnTo>
                  <a:lnTo>
                    <a:pt x="34249" y="2247"/>
                  </a:lnTo>
                  <a:lnTo>
                    <a:pt x="33679" y="2414"/>
                  </a:lnTo>
                  <a:lnTo>
                    <a:pt x="33076" y="2582"/>
                  </a:lnTo>
                  <a:lnTo>
                    <a:pt x="32455" y="2716"/>
                  </a:lnTo>
                  <a:lnTo>
                    <a:pt x="31818" y="2850"/>
                  </a:lnTo>
                  <a:lnTo>
                    <a:pt x="31148" y="2967"/>
                  </a:lnTo>
                  <a:lnTo>
                    <a:pt x="30477" y="3085"/>
                  </a:lnTo>
                  <a:lnTo>
                    <a:pt x="29790" y="3169"/>
                  </a:lnTo>
                  <a:lnTo>
                    <a:pt x="29086" y="3252"/>
                  </a:lnTo>
                  <a:lnTo>
                    <a:pt x="28365" y="3336"/>
                  </a:lnTo>
                  <a:lnTo>
                    <a:pt x="27644" y="3387"/>
                  </a:lnTo>
                  <a:lnTo>
                    <a:pt x="26907" y="3437"/>
                  </a:lnTo>
                  <a:lnTo>
                    <a:pt x="26135" y="3470"/>
                  </a:lnTo>
                  <a:lnTo>
                    <a:pt x="25381" y="3504"/>
                  </a:lnTo>
                  <a:lnTo>
                    <a:pt x="24610" y="3521"/>
                  </a:lnTo>
                  <a:lnTo>
                    <a:pt x="23034" y="3537"/>
                  </a:lnTo>
                  <a:lnTo>
                    <a:pt x="21425" y="3504"/>
                  </a:lnTo>
                  <a:lnTo>
                    <a:pt x="19799" y="3437"/>
                  </a:lnTo>
                  <a:lnTo>
                    <a:pt x="18156" y="3320"/>
                  </a:lnTo>
                  <a:lnTo>
                    <a:pt x="16496" y="3185"/>
                  </a:lnTo>
                  <a:lnTo>
                    <a:pt x="14853" y="3035"/>
                  </a:lnTo>
                  <a:lnTo>
                    <a:pt x="11819" y="2699"/>
                  </a:lnTo>
                  <a:lnTo>
                    <a:pt x="9187" y="2398"/>
                  </a:lnTo>
                  <a:lnTo>
                    <a:pt x="7997" y="2247"/>
                  </a:lnTo>
                  <a:lnTo>
                    <a:pt x="6907" y="2096"/>
                  </a:lnTo>
                  <a:lnTo>
                    <a:pt x="5918" y="1945"/>
                  </a:lnTo>
                  <a:lnTo>
                    <a:pt x="4979" y="1794"/>
                  </a:lnTo>
                  <a:lnTo>
                    <a:pt x="4141" y="1626"/>
                  </a:lnTo>
                  <a:lnTo>
                    <a:pt x="3370" y="1459"/>
                  </a:lnTo>
                  <a:lnTo>
                    <a:pt x="2666" y="1258"/>
                  </a:lnTo>
                  <a:lnTo>
                    <a:pt x="2029" y="1056"/>
                  </a:lnTo>
                  <a:lnTo>
                    <a:pt x="1727" y="939"/>
                  </a:lnTo>
                  <a:lnTo>
                    <a:pt x="1442" y="822"/>
                  </a:lnTo>
                  <a:lnTo>
                    <a:pt x="1174" y="704"/>
                  </a:lnTo>
                  <a:lnTo>
                    <a:pt x="922" y="570"/>
                  </a:lnTo>
                  <a:lnTo>
                    <a:pt x="688" y="436"/>
                  </a:lnTo>
                  <a:lnTo>
                    <a:pt x="453" y="302"/>
                  </a:lnTo>
                  <a:lnTo>
                    <a:pt x="235" y="15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029B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8"/>
            <p:cNvSpPr/>
            <p:nvPr/>
          </p:nvSpPr>
          <p:spPr>
            <a:xfrm>
              <a:off x="4017390" y="4142399"/>
              <a:ext cx="17" cy="17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3555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8"/>
            <p:cNvSpPr/>
            <p:nvPr/>
          </p:nvSpPr>
          <p:spPr>
            <a:xfrm>
              <a:off x="4017390" y="4142399"/>
              <a:ext cx="17" cy="17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8"/>
            <p:cNvSpPr/>
            <p:nvPr/>
          </p:nvSpPr>
          <p:spPr>
            <a:xfrm>
              <a:off x="3650788" y="2311077"/>
              <a:ext cx="696769" cy="889701"/>
            </a:xfrm>
            <a:custGeom>
              <a:rect b="b" l="l" r="r" t="t"/>
              <a:pathLst>
                <a:path extrusionOk="0" h="52723" w="41290">
                  <a:moveTo>
                    <a:pt x="11048" y="0"/>
                  </a:moveTo>
                  <a:lnTo>
                    <a:pt x="10662" y="17"/>
                  </a:lnTo>
                  <a:lnTo>
                    <a:pt x="10310" y="34"/>
                  </a:lnTo>
                  <a:lnTo>
                    <a:pt x="9975" y="67"/>
                  </a:lnTo>
                  <a:lnTo>
                    <a:pt x="9639" y="101"/>
                  </a:lnTo>
                  <a:lnTo>
                    <a:pt x="9338" y="151"/>
                  </a:lnTo>
                  <a:lnTo>
                    <a:pt x="9053" y="201"/>
                  </a:lnTo>
                  <a:lnTo>
                    <a:pt x="8768" y="285"/>
                  </a:lnTo>
                  <a:lnTo>
                    <a:pt x="8516" y="369"/>
                  </a:lnTo>
                  <a:lnTo>
                    <a:pt x="8298" y="469"/>
                  </a:lnTo>
                  <a:lnTo>
                    <a:pt x="8080" y="570"/>
                  </a:lnTo>
                  <a:lnTo>
                    <a:pt x="7896" y="704"/>
                  </a:lnTo>
                  <a:lnTo>
                    <a:pt x="7728" y="838"/>
                  </a:lnTo>
                  <a:lnTo>
                    <a:pt x="7594" y="989"/>
                  </a:lnTo>
                  <a:lnTo>
                    <a:pt x="7477" y="1157"/>
                  </a:lnTo>
                  <a:lnTo>
                    <a:pt x="7393" y="1341"/>
                  </a:lnTo>
                  <a:lnTo>
                    <a:pt x="6991" y="2917"/>
                  </a:lnTo>
                  <a:lnTo>
                    <a:pt x="6521" y="4761"/>
                  </a:lnTo>
                  <a:lnTo>
                    <a:pt x="5935" y="7175"/>
                  </a:lnTo>
                  <a:lnTo>
                    <a:pt x="5264" y="10058"/>
                  </a:lnTo>
                  <a:lnTo>
                    <a:pt x="4510" y="13344"/>
                  </a:lnTo>
                  <a:lnTo>
                    <a:pt x="3739" y="16932"/>
                  </a:lnTo>
                  <a:lnTo>
                    <a:pt x="3336" y="18809"/>
                  </a:lnTo>
                  <a:lnTo>
                    <a:pt x="2951" y="20720"/>
                  </a:lnTo>
                  <a:lnTo>
                    <a:pt x="2565" y="22665"/>
                  </a:lnTo>
                  <a:lnTo>
                    <a:pt x="2196" y="24626"/>
                  </a:lnTo>
                  <a:lnTo>
                    <a:pt x="1844" y="26588"/>
                  </a:lnTo>
                  <a:lnTo>
                    <a:pt x="1509" y="28549"/>
                  </a:lnTo>
                  <a:lnTo>
                    <a:pt x="1207" y="30494"/>
                  </a:lnTo>
                  <a:lnTo>
                    <a:pt x="922" y="32405"/>
                  </a:lnTo>
                  <a:lnTo>
                    <a:pt x="671" y="34282"/>
                  </a:lnTo>
                  <a:lnTo>
                    <a:pt x="453" y="36093"/>
                  </a:lnTo>
                  <a:lnTo>
                    <a:pt x="268" y="37853"/>
                  </a:lnTo>
                  <a:lnTo>
                    <a:pt x="134" y="39530"/>
                  </a:lnTo>
                  <a:lnTo>
                    <a:pt x="84" y="40351"/>
                  </a:lnTo>
                  <a:lnTo>
                    <a:pt x="50" y="41122"/>
                  </a:lnTo>
                  <a:lnTo>
                    <a:pt x="17" y="41893"/>
                  </a:lnTo>
                  <a:lnTo>
                    <a:pt x="0" y="42631"/>
                  </a:lnTo>
                  <a:lnTo>
                    <a:pt x="17" y="43335"/>
                  </a:lnTo>
                  <a:lnTo>
                    <a:pt x="17" y="44022"/>
                  </a:lnTo>
                  <a:lnTo>
                    <a:pt x="50" y="44659"/>
                  </a:lnTo>
                  <a:lnTo>
                    <a:pt x="101" y="45280"/>
                  </a:lnTo>
                  <a:lnTo>
                    <a:pt x="168" y="45866"/>
                  </a:lnTo>
                  <a:lnTo>
                    <a:pt x="235" y="46420"/>
                  </a:lnTo>
                  <a:lnTo>
                    <a:pt x="335" y="46923"/>
                  </a:lnTo>
                  <a:lnTo>
                    <a:pt x="453" y="47409"/>
                  </a:lnTo>
                  <a:lnTo>
                    <a:pt x="520" y="47643"/>
                  </a:lnTo>
                  <a:lnTo>
                    <a:pt x="620" y="47878"/>
                  </a:lnTo>
                  <a:lnTo>
                    <a:pt x="755" y="48113"/>
                  </a:lnTo>
                  <a:lnTo>
                    <a:pt x="905" y="48347"/>
                  </a:lnTo>
                  <a:lnTo>
                    <a:pt x="1090" y="48565"/>
                  </a:lnTo>
                  <a:lnTo>
                    <a:pt x="1291" y="48800"/>
                  </a:lnTo>
                  <a:lnTo>
                    <a:pt x="1526" y="49001"/>
                  </a:lnTo>
                  <a:lnTo>
                    <a:pt x="1760" y="49219"/>
                  </a:lnTo>
                  <a:lnTo>
                    <a:pt x="2029" y="49437"/>
                  </a:lnTo>
                  <a:lnTo>
                    <a:pt x="2330" y="49638"/>
                  </a:lnTo>
                  <a:lnTo>
                    <a:pt x="2632" y="49839"/>
                  </a:lnTo>
                  <a:lnTo>
                    <a:pt x="2967" y="50024"/>
                  </a:lnTo>
                  <a:lnTo>
                    <a:pt x="3319" y="50208"/>
                  </a:lnTo>
                  <a:lnTo>
                    <a:pt x="3688" y="50393"/>
                  </a:lnTo>
                  <a:lnTo>
                    <a:pt x="4074" y="50577"/>
                  </a:lnTo>
                  <a:lnTo>
                    <a:pt x="4476" y="50745"/>
                  </a:lnTo>
                  <a:lnTo>
                    <a:pt x="4912" y="50912"/>
                  </a:lnTo>
                  <a:lnTo>
                    <a:pt x="5348" y="51080"/>
                  </a:lnTo>
                  <a:lnTo>
                    <a:pt x="5801" y="51231"/>
                  </a:lnTo>
                  <a:lnTo>
                    <a:pt x="6270" y="51365"/>
                  </a:lnTo>
                  <a:lnTo>
                    <a:pt x="6756" y="51516"/>
                  </a:lnTo>
                  <a:lnTo>
                    <a:pt x="7242" y="51650"/>
                  </a:lnTo>
                  <a:lnTo>
                    <a:pt x="8282" y="51885"/>
                  </a:lnTo>
                  <a:lnTo>
                    <a:pt x="9354" y="52103"/>
                  </a:lnTo>
                  <a:lnTo>
                    <a:pt x="10478" y="52304"/>
                  </a:lnTo>
                  <a:lnTo>
                    <a:pt x="11634" y="52455"/>
                  </a:lnTo>
                  <a:lnTo>
                    <a:pt x="12825" y="52572"/>
                  </a:lnTo>
                  <a:lnTo>
                    <a:pt x="14032" y="52656"/>
                  </a:lnTo>
                  <a:lnTo>
                    <a:pt x="15272" y="52706"/>
                  </a:lnTo>
                  <a:lnTo>
                    <a:pt x="16529" y="52723"/>
                  </a:lnTo>
                  <a:lnTo>
                    <a:pt x="17787" y="52706"/>
                  </a:lnTo>
                  <a:lnTo>
                    <a:pt x="18424" y="52673"/>
                  </a:lnTo>
                  <a:lnTo>
                    <a:pt x="19061" y="52639"/>
                  </a:lnTo>
                  <a:lnTo>
                    <a:pt x="19698" y="52589"/>
                  </a:lnTo>
                  <a:lnTo>
                    <a:pt x="20335" y="52522"/>
                  </a:lnTo>
                  <a:lnTo>
                    <a:pt x="20972" y="52455"/>
                  </a:lnTo>
                  <a:lnTo>
                    <a:pt x="21609" y="52388"/>
                  </a:lnTo>
                  <a:lnTo>
                    <a:pt x="22229" y="52287"/>
                  </a:lnTo>
                  <a:lnTo>
                    <a:pt x="22866" y="52186"/>
                  </a:lnTo>
                  <a:lnTo>
                    <a:pt x="23486" y="52069"/>
                  </a:lnTo>
                  <a:lnTo>
                    <a:pt x="24107" y="51952"/>
                  </a:lnTo>
                  <a:lnTo>
                    <a:pt x="24727" y="51818"/>
                  </a:lnTo>
                  <a:lnTo>
                    <a:pt x="25331" y="51667"/>
                  </a:lnTo>
                  <a:lnTo>
                    <a:pt x="25934" y="51499"/>
                  </a:lnTo>
                  <a:lnTo>
                    <a:pt x="26538" y="51331"/>
                  </a:lnTo>
                  <a:lnTo>
                    <a:pt x="27124" y="51147"/>
                  </a:lnTo>
                  <a:lnTo>
                    <a:pt x="27711" y="50946"/>
                  </a:lnTo>
                  <a:lnTo>
                    <a:pt x="28281" y="50745"/>
                  </a:lnTo>
                  <a:lnTo>
                    <a:pt x="28851" y="50527"/>
                  </a:lnTo>
                  <a:lnTo>
                    <a:pt x="29404" y="50292"/>
                  </a:lnTo>
                  <a:lnTo>
                    <a:pt x="29957" y="50041"/>
                  </a:lnTo>
                  <a:lnTo>
                    <a:pt x="30494" y="49772"/>
                  </a:lnTo>
                  <a:lnTo>
                    <a:pt x="31013" y="49504"/>
                  </a:lnTo>
                  <a:lnTo>
                    <a:pt x="31516" y="49202"/>
                  </a:lnTo>
                  <a:lnTo>
                    <a:pt x="32019" y="48901"/>
                  </a:lnTo>
                  <a:lnTo>
                    <a:pt x="32505" y="48616"/>
                  </a:lnTo>
                  <a:lnTo>
                    <a:pt x="33042" y="48331"/>
                  </a:lnTo>
                  <a:lnTo>
                    <a:pt x="33595" y="48062"/>
                  </a:lnTo>
                  <a:lnTo>
                    <a:pt x="34165" y="47794"/>
                  </a:lnTo>
                  <a:lnTo>
                    <a:pt x="34752" y="47509"/>
                  </a:lnTo>
                  <a:lnTo>
                    <a:pt x="35339" y="47224"/>
                  </a:lnTo>
                  <a:lnTo>
                    <a:pt x="35909" y="46906"/>
                  </a:lnTo>
                  <a:lnTo>
                    <a:pt x="36462" y="46570"/>
                  </a:lnTo>
                  <a:lnTo>
                    <a:pt x="36730" y="46403"/>
                  </a:lnTo>
                  <a:lnTo>
                    <a:pt x="36981" y="46218"/>
                  </a:lnTo>
                  <a:lnTo>
                    <a:pt x="37250" y="46017"/>
                  </a:lnTo>
                  <a:lnTo>
                    <a:pt x="37484" y="45799"/>
                  </a:lnTo>
                  <a:lnTo>
                    <a:pt x="37719" y="45581"/>
                  </a:lnTo>
                  <a:lnTo>
                    <a:pt x="37937" y="45347"/>
                  </a:lnTo>
                  <a:lnTo>
                    <a:pt x="38138" y="45112"/>
                  </a:lnTo>
                  <a:lnTo>
                    <a:pt x="38339" y="44844"/>
                  </a:lnTo>
                  <a:lnTo>
                    <a:pt x="38524" y="44576"/>
                  </a:lnTo>
                  <a:lnTo>
                    <a:pt x="38675" y="44291"/>
                  </a:lnTo>
                  <a:lnTo>
                    <a:pt x="38826" y="43989"/>
                  </a:lnTo>
                  <a:lnTo>
                    <a:pt x="38943" y="43654"/>
                  </a:lnTo>
                  <a:lnTo>
                    <a:pt x="39060" y="43318"/>
                  </a:lnTo>
                  <a:lnTo>
                    <a:pt x="39144" y="42966"/>
                  </a:lnTo>
                  <a:lnTo>
                    <a:pt x="39211" y="42581"/>
                  </a:lnTo>
                  <a:lnTo>
                    <a:pt x="39245" y="42195"/>
                  </a:lnTo>
                  <a:lnTo>
                    <a:pt x="39278" y="41675"/>
                  </a:lnTo>
                  <a:lnTo>
                    <a:pt x="39295" y="41139"/>
                  </a:lnTo>
                  <a:lnTo>
                    <a:pt x="39312" y="40619"/>
                  </a:lnTo>
                  <a:lnTo>
                    <a:pt x="39312" y="40083"/>
                  </a:lnTo>
                  <a:lnTo>
                    <a:pt x="39295" y="39546"/>
                  </a:lnTo>
                  <a:lnTo>
                    <a:pt x="39261" y="38993"/>
                  </a:lnTo>
                  <a:lnTo>
                    <a:pt x="39228" y="38440"/>
                  </a:lnTo>
                  <a:lnTo>
                    <a:pt x="39161" y="37870"/>
                  </a:lnTo>
                  <a:lnTo>
                    <a:pt x="39412" y="37753"/>
                  </a:lnTo>
                  <a:lnTo>
                    <a:pt x="39664" y="37635"/>
                  </a:lnTo>
                  <a:lnTo>
                    <a:pt x="39882" y="37484"/>
                  </a:lnTo>
                  <a:lnTo>
                    <a:pt x="40100" y="37317"/>
                  </a:lnTo>
                  <a:lnTo>
                    <a:pt x="40301" y="37116"/>
                  </a:lnTo>
                  <a:lnTo>
                    <a:pt x="40485" y="36914"/>
                  </a:lnTo>
                  <a:lnTo>
                    <a:pt x="40653" y="36680"/>
                  </a:lnTo>
                  <a:lnTo>
                    <a:pt x="40804" y="36411"/>
                  </a:lnTo>
                  <a:lnTo>
                    <a:pt x="40938" y="36126"/>
                  </a:lnTo>
                  <a:lnTo>
                    <a:pt x="41055" y="35808"/>
                  </a:lnTo>
                  <a:lnTo>
                    <a:pt x="41156" y="35473"/>
                  </a:lnTo>
                  <a:lnTo>
                    <a:pt x="41223" y="35104"/>
                  </a:lnTo>
                  <a:lnTo>
                    <a:pt x="41273" y="34702"/>
                  </a:lnTo>
                  <a:lnTo>
                    <a:pt x="41290" y="34282"/>
                  </a:lnTo>
                  <a:lnTo>
                    <a:pt x="41290" y="33830"/>
                  </a:lnTo>
                  <a:lnTo>
                    <a:pt x="41256" y="33327"/>
                  </a:lnTo>
                  <a:lnTo>
                    <a:pt x="41223" y="33042"/>
                  </a:lnTo>
                  <a:lnTo>
                    <a:pt x="41172" y="32740"/>
                  </a:lnTo>
                  <a:lnTo>
                    <a:pt x="41072" y="32137"/>
                  </a:lnTo>
                  <a:lnTo>
                    <a:pt x="40904" y="31533"/>
                  </a:lnTo>
                  <a:lnTo>
                    <a:pt x="40720" y="30930"/>
                  </a:lnTo>
                  <a:lnTo>
                    <a:pt x="40502" y="30309"/>
                  </a:lnTo>
                  <a:lnTo>
                    <a:pt x="40250" y="29689"/>
                  </a:lnTo>
                  <a:lnTo>
                    <a:pt x="39965" y="29052"/>
                  </a:lnTo>
                  <a:lnTo>
                    <a:pt x="39647" y="28432"/>
                  </a:lnTo>
                  <a:lnTo>
                    <a:pt x="39312" y="27812"/>
                  </a:lnTo>
                  <a:lnTo>
                    <a:pt x="38960" y="27191"/>
                  </a:lnTo>
                  <a:lnTo>
                    <a:pt x="38574" y="26588"/>
                  </a:lnTo>
                  <a:lnTo>
                    <a:pt x="38188" y="25984"/>
                  </a:lnTo>
                  <a:lnTo>
                    <a:pt x="37769" y="25381"/>
                  </a:lnTo>
                  <a:lnTo>
                    <a:pt x="37350" y="24794"/>
                  </a:lnTo>
                  <a:lnTo>
                    <a:pt x="36914" y="24224"/>
                  </a:lnTo>
                  <a:lnTo>
                    <a:pt x="36479" y="23671"/>
                  </a:lnTo>
                  <a:lnTo>
                    <a:pt x="36261" y="22581"/>
                  </a:lnTo>
                  <a:lnTo>
                    <a:pt x="36076" y="21659"/>
                  </a:lnTo>
                  <a:lnTo>
                    <a:pt x="35892" y="20620"/>
                  </a:lnTo>
                  <a:lnTo>
                    <a:pt x="35456" y="18223"/>
                  </a:lnTo>
                  <a:lnTo>
                    <a:pt x="35221" y="16932"/>
                  </a:lnTo>
                  <a:lnTo>
                    <a:pt x="34953" y="15591"/>
                  </a:lnTo>
                  <a:lnTo>
                    <a:pt x="34685" y="14233"/>
                  </a:lnTo>
                  <a:lnTo>
                    <a:pt x="34383" y="12892"/>
                  </a:lnTo>
                  <a:lnTo>
                    <a:pt x="34081" y="11584"/>
                  </a:lnTo>
                  <a:lnTo>
                    <a:pt x="33746" y="10327"/>
                  </a:lnTo>
                  <a:lnTo>
                    <a:pt x="33562" y="9723"/>
                  </a:lnTo>
                  <a:lnTo>
                    <a:pt x="33377" y="9153"/>
                  </a:lnTo>
                  <a:lnTo>
                    <a:pt x="33193" y="8600"/>
                  </a:lnTo>
                  <a:lnTo>
                    <a:pt x="32992" y="8080"/>
                  </a:lnTo>
                  <a:lnTo>
                    <a:pt x="32790" y="7577"/>
                  </a:lnTo>
                  <a:lnTo>
                    <a:pt x="32589" y="7125"/>
                  </a:lnTo>
                  <a:lnTo>
                    <a:pt x="32371" y="6706"/>
                  </a:lnTo>
                  <a:lnTo>
                    <a:pt x="32153" y="6320"/>
                  </a:lnTo>
                  <a:lnTo>
                    <a:pt x="31919" y="5985"/>
                  </a:lnTo>
                  <a:lnTo>
                    <a:pt x="31684" y="5700"/>
                  </a:lnTo>
                  <a:lnTo>
                    <a:pt x="31567" y="5566"/>
                  </a:lnTo>
                  <a:lnTo>
                    <a:pt x="31449" y="5448"/>
                  </a:lnTo>
                  <a:lnTo>
                    <a:pt x="31332" y="5348"/>
                  </a:lnTo>
                  <a:lnTo>
                    <a:pt x="31198" y="5264"/>
                  </a:lnTo>
                  <a:lnTo>
                    <a:pt x="30896" y="5080"/>
                  </a:lnTo>
                  <a:lnTo>
                    <a:pt x="30511" y="4878"/>
                  </a:lnTo>
                  <a:lnTo>
                    <a:pt x="30041" y="4660"/>
                  </a:lnTo>
                  <a:lnTo>
                    <a:pt x="29471" y="4426"/>
                  </a:lnTo>
                  <a:lnTo>
                    <a:pt x="28851" y="4174"/>
                  </a:lnTo>
                  <a:lnTo>
                    <a:pt x="28147" y="3906"/>
                  </a:lnTo>
                  <a:lnTo>
                    <a:pt x="27392" y="3621"/>
                  </a:lnTo>
                  <a:lnTo>
                    <a:pt x="26588" y="3336"/>
                  </a:lnTo>
                  <a:lnTo>
                    <a:pt x="25716" y="3051"/>
                  </a:lnTo>
                  <a:lnTo>
                    <a:pt x="24828" y="2766"/>
                  </a:lnTo>
                  <a:lnTo>
                    <a:pt x="23889" y="2481"/>
                  </a:lnTo>
                  <a:lnTo>
                    <a:pt x="22917" y="2196"/>
                  </a:lnTo>
                  <a:lnTo>
                    <a:pt x="21944" y="1911"/>
                  </a:lnTo>
                  <a:lnTo>
                    <a:pt x="20938" y="1643"/>
                  </a:lnTo>
                  <a:lnTo>
                    <a:pt x="19916" y="1375"/>
                  </a:lnTo>
                  <a:lnTo>
                    <a:pt x="18910" y="1140"/>
                  </a:lnTo>
                  <a:lnTo>
                    <a:pt x="17904" y="905"/>
                  </a:lnTo>
                  <a:lnTo>
                    <a:pt x="16898" y="704"/>
                  </a:lnTo>
                  <a:lnTo>
                    <a:pt x="15909" y="520"/>
                  </a:lnTo>
                  <a:lnTo>
                    <a:pt x="14937" y="352"/>
                  </a:lnTo>
                  <a:lnTo>
                    <a:pt x="13998" y="218"/>
                  </a:lnTo>
                  <a:lnTo>
                    <a:pt x="13110" y="117"/>
                  </a:lnTo>
                  <a:lnTo>
                    <a:pt x="12238" y="50"/>
                  </a:lnTo>
                  <a:lnTo>
                    <a:pt x="11433" y="17"/>
                  </a:lnTo>
                  <a:lnTo>
                    <a:pt x="11048" y="0"/>
                  </a:lnTo>
                  <a:close/>
                </a:path>
              </a:pathLst>
            </a:custGeom>
            <a:solidFill>
              <a:srgbClr val="FFCF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8"/>
            <p:cNvSpPr/>
            <p:nvPr/>
          </p:nvSpPr>
          <p:spPr>
            <a:xfrm>
              <a:off x="3317849" y="2684175"/>
              <a:ext cx="366356" cy="734687"/>
            </a:xfrm>
            <a:custGeom>
              <a:rect b="b" l="l" r="r" t="t"/>
              <a:pathLst>
                <a:path extrusionOk="0" h="43537" w="21710">
                  <a:moveTo>
                    <a:pt x="12992" y="1"/>
                  </a:moveTo>
                  <a:lnTo>
                    <a:pt x="12841" y="68"/>
                  </a:lnTo>
                  <a:lnTo>
                    <a:pt x="12422" y="286"/>
                  </a:lnTo>
                  <a:lnTo>
                    <a:pt x="11785" y="638"/>
                  </a:lnTo>
                  <a:lnTo>
                    <a:pt x="10947" y="1124"/>
                  </a:lnTo>
                  <a:lnTo>
                    <a:pt x="10477" y="1426"/>
                  </a:lnTo>
                  <a:lnTo>
                    <a:pt x="9958" y="1761"/>
                  </a:lnTo>
                  <a:lnTo>
                    <a:pt x="9421" y="2130"/>
                  </a:lnTo>
                  <a:lnTo>
                    <a:pt x="8868" y="2532"/>
                  </a:lnTo>
                  <a:lnTo>
                    <a:pt x="8281" y="2985"/>
                  </a:lnTo>
                  <a:lnTo>
                    <a:pt x="7695" y="3454"/>
                  </a:lnTo>
                  <a:lnTo>
                    <a:pt x="7091" y="3974"/>
                  </a:lnTo>
                  <a:lnTo>
                    <a:pt x="6471" y="4544"/>
                  </a:lnTo>
                  <a:lnTo>
                    <a:pt x="5867" y="5131"/>
                  </a:lnTo>
                  <a:lnTo>
                    <a:pt x="5264" y="5768"/>
                  </a:lnTo>
                  <a:lnTo>
                    <a:pt x="4677" y="6438"/>
                  </a:lnTo>
                  <a:lnTo>
                    <a:pt x="4090" y="7142"/>
                  </a:lnTo>
                  <a:lnTo>
                    <a:pt x="3805" y="7511"/>
                  </a:lnTo>
                  <a:lnTo>
                    <a:pt x="3537" y="7880"/>
                  </a:lnTo>
                  <a:lnTo>
                    <a:pt x="3252" y="8282"/>
                  </a:lnTo>
                  <a:lnTo>
                    <a:pt x="3001" y="8668"/>
                  </a:lnTo>
                  <a:lnTo>
                    <a:pt x="2733" y="9087"/>
                  </a:lnTo>
                  <a:lnTo>
                    <a:pt x="2481" y="9489"/>
                  </a:lnTo>
                  <a:lnTo>
                    <a:pt x="2246" y="9925"/>
                  </a:lnTo>
                  <a:lnTo>
                    <a:pt x="2012" y="10361"/>
                  </a:lnTo>
                  <a:lnTo>
                    <a:pt x="1794" y="10814"/>
                  </a:lnTo>
                  <a:lnTo>
                    <a:pt x="1576" y="11266"/>
                  </a:lnTo>
                  <a:lnTo>
                    <a:pt x="1375" y="11736"/>
                  </a:lnTo>
                  <a:lnTo>
                    <a:pt x="1190" y="12205"/>
                  </a:lnTo>
                  <a:lnTo>
                    <a:pt x="1006" y="12691"/>
                  </a:lnTo>
                  <a:lnTo>
                    <a:pt x="838" y="13177"/>
                  </a:lnTo>
                  <a:lnTo>
                    <a:pt x="687" y="13697"/>
                  </a:lnTo>
                  <a:lnTo>
                    <a:pt x="553" y="14200"/>
                  </a:lnTo>
                  <a:lnTo>
                    <a:pt x="419" y="14736"/>
                  </a:lnTo>
                  <a:lnTo>
                    <a:pt x="319" y="15273"/>
                  </a:lnTo>
                  <a:lnTo>
                    <a:pt x="218" y="15809"/>
                  </a:lnTo>
                  <a:lnTo>
                    <a:pt x="151" y="16362"/>
                  </a:lnTo>
                  <a:lnTo>
                    <a:pt x="84" y="16932"/>
                  </a:lnTo>
                  <a:lnTo>
                    <a:pt x="34" y="17519"/>
                  </a:lnTo>
                  <a:lnTo>
                    <a:pt x="17" y="18106"/>
                  </a:lnTo>
                  <a:lnTo>
                    <a:pt x="0" y="18693"/>
                  </a:lnTo>
                  <a:lnTo>
                    <a:pt x="17" y="19095"/>
                  </a:lnTo>
                  <a:lnTo>
                    <a:pt x="34" y="19497"/>
                  </a:lnTo>
                  <a:lnTo>
                    <a:pt x="67" y="19883"/>
                  </a:lnTo>
                  <a:lnTo>
                    <a:pt x="117" y="20285"/>
                  </a:lnTo>
                  <a:lnTo>
                    <a:pt x="168" y="20654"/>
                  </a:lnTo>
                  <a:lnTo>
                    <a:pt x="235" y="21040"/>
                  </a:lnTo>
                  <a:lnTo>
                    <a:pt x="319" y="21408"/>
                  </a:lnTo>
                  <a:lnTo>
                    <a:pt x="402" y="21777"/>
                  </a:lnTo>
                  <a:lnTo>
                    <a:pt x="503" y="22146"/>
                  </a:lnTo>
                  <a:lnTo>
                    <a:pt x="620" y="22498"/>
                  </a:lnTo>
                  <a:lnTo>
                    <a:pt x="738" y="22867"/>
                  </a:lnTo>
                  <a:lnTo>
                    <a:pt x="872" y="23219"/>
                  </a:lnTo>
                  <a:lnTo>
                    <a:pt x="1006" y="23554"/>
                  </a:lnTo>
                  <a:lnTo>
                    <a:pt x="1157" y="23906"/>
                  </a:lnTo>
                  <a:lnTo>
                    <a:pt x="1475" y="24577"/>
                  </a:lnTo>
                  <a:lnTo>
                    <a:pt x="1827" y="25231"/>
                  </a:lnTo>
                  <a:lnTo>
                    <a:pt x="2230" y="25884"/>
                  </a:lnTo>
                  <a:lnTo>
                    <a:pt x="2649" y="26521"/>
                  </a:lnTo>
                  <a:lnTo>
                    <a:pt x="3085" y="27142"/>
                  </a:lnTo>
                  <a:lnTo>
                    <a:pt x="3554" y="27762"/>
                  </a:lnTo>
                  <a:lnTo>
                    <a:pt x="4040" y="28365"/>
                  </a:lnTo>
                  <a:lnTo>
                    <a:pt x="4560" y="28952"/>
                  </a:lnTo>
                  <a:lnTo>
                    <a:pt x="5096" y="29556"/>
                  </a:lnTo>
                  <a:lnTo>
                    <a:pt x="5633" y="30126"/>
                  </a:lnTo>
                  <a:lnTo>
                    <a:pt x="6203" y="30712"/>
                  </a:lnTo>
                  <a:lnTo>
                    <a:pt x="7343" y="31869"/>
                  </a:lnTo>
                  <a:lnTo>
                    <a:pt x="8533" y="33009"/>
                  </a:lnTo>
                  <a:lnTo>
                    <a:pt x="9723" y="34149"/>
                  </a:lnTo>
                  <a:lnTo>
                    <a:pt x="10897" y="35306"/>
                  </a:lnTo>
                  <a:lnTo>
                    <a:pt x="11483" y="35876"/>
                  </a:lnTo>
                  <a:lnTo>
                    <a:pt x="12053" y="36462"/>
                  </a:lnTo>
                  <a:lnTo>
                    <a:pt x="12623" y="37066"/>
                  </a:lnTo>
                  <a:lnTo>
                    <a:pt x="13176" y="37669"/>
                  </a:lnTo>
                  <a:lnTo>
                    <a:pt x="13713" y="38273"/>
                  </a:lnTo>
                  <a:lnTo>
                    <a:pt x="14233" y="38893"/>
                  </a:lnTo>
                  <a:lnTo>
                    <a:pt x="14803" y="39581"/>
                  </a:lnTo>
                  <a:lnTo>
                    <a:pt x="15356" y="40218"/>
                  </a:lnTo>
                  <a:lnTo>
                    <a:pt x="15875" y="40771"/>
                  </a:lnTo>
                  <a:lnTo>
                    <a:pt x="16362" y="41291"/>
                  </a:lnTo>
                  <a:lnTo>
                    <a:pt x="16831" y="41743"/>
                  </a:lnTo>
                  <a:lnTo>
                    <a:pt x="17267" y="42145"/>
                  </a:lnTo>
                  <a:lnTo>
                    <a:pt x="17686" y="42481"/>
                  </a:lnTo>
                  <a:lnTo>
                    <a:pt x="18072" y="42783"/>
                  </a:lnTo>
                  <a:lnTo>
                    <a:pt x="18440" y="43017"/>
                  </a:lnTo>
                  <a:lnTo>
                    <a:pt x="18776" y="43202"/>
                  </a:lnTo>
                  <a:lnTo>
                    <a:pt x="19094" y="43352"/>
                  </a:lnTo>
                  <a:lnTo>
                    <a:pt x="19396" y="43453"/>
                  </a:lnTo>
                  <a:lnTo>
                    <a:pt x="19681" y="43520"/>
                  </a:lnTo>
                  <a:lnTo>
                    <a:pt x="19798" y="43520"/>
                  </a:lnTo>
                  <a:lnTo>
                    <a:pt x="19932" y="43537"/>
                  </a:lnTo>
                  <a:lnTo>
                    <a:pt x="20050" y="43520"/>
                  </a:lnTo>
                  <a:lnTo>
                    <a:pt x="20167" y="43503"/>
                  </a:lnTo>
                  <a:lnTo>
                    <a:pt x="20284" y="43470"/>
                  </a:lnTo>
                  <a:lnTo>
                    <a:pt x="20385" y="43436"/>
                  </a:lnTo>
                  <a:lnTo>
                    <a:pt x="20486" y="43403"/>
                  </a:lnTo>
                  <a:lnTo>
                    <a:pt x="20586" y="43336"/>
                  </a:lnTo>
                  <a:lnTo>
                    <a:pt x="20754" y="43202"/>
                  </a:lnTo>
                  <a:lnTo>
                    <a:pt x="20921" y="43034"/>
                  </a:lnTo>
                  <a:lnTo>
                    <a:pt x="21072" y="42833"/>
                  </a:lnTo>
                  <a:lnTo>
                    <a:pt x="21190" y="42598"/>
                  </a:lnTo>
                  <a:lnTo>
                    <a:pt x="21307" y="42330"/>
                  </a:lnTo>
                  <a:lnTo>
                    <a:pt x="21408" y="42045"/>
                  </a:lnTo>
                  <a:lnTo>
                    <a:pt x="21491" y="41726"/>
                  </a:lnTo>
                  <a:lnTo>
                    <a:pt x="21558" y="41391"/>
                  </a:lnTo>
                  <a:lnTo>
                    <a:pt x="21609" y="41022"/>
                  </a:lnTo>
                  <a:lnTo>
                    <a:pt x="21642" y="40637"/>
                  </a:lnTo>
                  <a:lnTo>
                    <a:pt x="21676" y="40234"/>
                  </a:lnTo>
                  <a:lnTo>
                    <a:pt x="21693" y="39815"/>
                  </a:lnTo>
                  <a:lnTo>
                    <a:pt x="21709" y="39379"/>
                  </a:lnTo>
                  <a:lnTo>
                    <a:pt x="21693" y="38457"/>
                  </a:lnTo>
                  <a:lnTo>
                    <a:pt x="21642" y="37502"/>
                  </a:lnTo>
                  <a:lnTo>
                    <a:pt x="21542" y="36496"/>
                  </a:lnTo>
                  <a:lnTo>
                    <a:pt x="21441" y="35490"/>
                  </a:lnTo>
                  <a:lnTo>
                    <a:pt x="21307" y="34468"/>
                  </a:lnTo>
                  <a:lnTo>
                    <a:pt x="21156" y="33462"/>
                  </a:lnTo>
                  <a:lnTo>
                    <a:pt x="20988" y="32473"/>
                  </a:lnTo>
                  <a:lnTo>
                    <a:pt x="20821" y="31500"/>
                  </a:lnTo>
                  <a:lnTo>
                    <a:pt x="20636" y="30595"/>
                  </a:lnTo>
                  <a:lnTo>
                    <a:pt x="20301" y="28952"/>
                  </a:lnTo>
                  <a:lnTo>
                    <a:pt x="20016" y="27661"/>
                  </a:lnTo>
                  <a:lnTo>
                    <a:pt x="19731" y="26488"/>
                  </a:lnTo>
                  <a:lnTo>
                    <a:pt x="19329" y="26421"/>
                  </a:lnTo>
                  <a:lnTo>
                    <a:pt x="18843" y="26337"/>
                  </a:lnTo>
                  <a:lnTo>
                    <a:pt x="18222" y="26203"/>
                  </a:lnTo>
                  <a:lnTo>
                    <a:pt x="17485" y="26002"/>
                  </a:lnTo>
                  <a:lnTo>
                    <a:pt x="17082" y="25884"/>
                  </a:lnTo>
                  <a:lnTo>
                    <a:pt x="16647" y="25734"/>
                  </a:lnTo>
                  <a:lnTo>
                    <a:pt x="16194" y="25583"/>
                  </a:lnTo>
                  <a:lnTo>
                    <a:pt x="15741" y="25415"/>
                  </a:lnTo>
                  <a:lnTo>
                    <a:pt x="15272" y="25214"/>
                  </a:lnTo>
                  <a:lnTo>
                    <a:pt x="14786" y="25013"/>
                  </a:lnTo>
                  <a:lnTo>
                    <a:pt x="14300" y="24778"/>
                  </a:lnTo>
                  <a:lnTo>
                    <a:pt x="13830" y="24510"/>
                  </a:lnTo>
                  <a:lnTo>
                    <a:pt x="13344" y="24242"/>
                  </a:lnTo>
                  <a:lnTo>
                    <a:pt x="12858" y="23940"/>
                  </a:lnTo>
                  <a:lnTo>
                    <a:pt x="12389" y="23604"/>
                  </a:lnTo>
                  <a:lnTo>
                    <a:pt x="11936" y="23252"/>
                  </a:lnTo>
                  <a:lnTo>
                    <a:pt x="11500" y="22884"/>
                  </a:lnTo>
                  <a:lnTo>
                    <a:pt x="11081" y="22465"/>
                  </a:lnTo>
                  <a:lnTo>
                    <a:pt x="10679" y="22045"/>
                  </a:lnTo>
                  <a:lnTo>
                    <a:pt x="10293" y="21576"/>
                  </a:lnTo>
                  <a:lnTo>
                    <a:pt x="10109" y="21341"/>
                  </a:lnTo>
                  <a:lnTo>
                    <a:pt x="9941" y="21090"/>
                  </a:lnTo>
                  <a:lnTo>
                    <a:pt x="9773" y="20822"/>
                  </a:lnTo>
                  <a:lnTo>
                    <a:pt x="9623" y="20570"/>
                  </a:lnTo>
                  <a:lnTo>
                    <a:pt x="9472" y="20285"/>
                  </a:lnTo>
                  <a:lnTo>
                    <a:pt x="9338" y="20017"/>
                  </a:lnTo>
                  <a:lnTo>
                    <a:pt x="9220" y="19715"/>
                  </a:lnTo>
                  <a:lnTo>
                    <a:pt x="9103" y="19430"/>
                  </a:lnTo>
                  <a:lnTo>
                    <a:pt x="8985" y="19129"/>
                  </a:lnTo>
                  <a:lnTo>
                    <a:pt x="8885" y="18810"/>
                  </a:lnTo>
                  <a:lnTo>
                    <a:pt x="8801" y="18491"/>
                  </a:lnTo>
                  <a:lnTo>
                    <a:pt x="8734" y="18156"/>
                  </a:lnTo>
                  <a:lnTo>
                    <a:pt x="8633" y="17704"/>
                  </a:lnTo>
                  <a:lnTo>
                    <a:pt x="8566" y="17284"/>
                  </a:lnTo>
                  <a:lnTo>
                    <a:pt x="8516" y="16849"/>
                  </a:lnTo>
                  <a:lnTo>
                    <a:pt x="8483" y="16446"/>
                  </a:lnTo>
                  <a:lnTo>
                    <a:pt x="8449" y="16027"/>
                  </a:lnTo>
                  <a:lnTo>
                    <a:pt x="8449" y="15642"/>
                  </a:lnTo>
                  <a:lnTo>
                    <a:pt x="8449" y="15256"/>
                  </a:lnTo>
                  <a:lnTo>
                    <a:pt x="8466" y="14870"/>
                  </a:lnTo>
                  <a:lnTo>
                    <a:pt x="8499" y="14502"/>
                  </a:lnTo>
                  <a:lnTo>
                    <a:pt x="8533" y="14150"/>
                  </a:lnTo>
                  <a:lnTo>
                    <a:pt x="8583" y="13798"/>
                  </a:lnTo>
                  <a:lnTo>
                    <a:pt x="8650" y="13462"/>
                  </a:lnTo>
                  <a:lnTo>
                    <a:pt x="8734" y="13127"/>
                  </a:lnTo>
                  <a:lnTo>
                    <a:pt x="8818" y="12808"/>
                  </a:lnTo>
                  <a:lnTo>
                    <a:pt x="8902" y="12490"/>
                  </a:lnTo>
                  <a:lnTo>
                    <a:pt x="9019" y="12188"/>
                  </a:lnTo>
                  <a:lnTo>
                    <a:pt x="9136" y="11886"/>
                  </a:lnTo>
                  <a:lnTo>
                    <a:pt x="9254" y="11601"/>
                  </a:lnTo>
                  <a:lnTo>
                    <a:pt x="9388" y="11316"/>
                  </a:lnTo>
                  <a:lnTo>
                    <a:pt x="9522" y="11048"/>
                  </a:lnTo>
                  <a:lnTo>
                    <a:pt x="9807" y="10529"/>
                  </a:lnTo>
                  <a:lnTo>
                    <a:pt x="10142" y="10042"/>
                  </a:lnTo>
                  <a:lnTo>
                    <a:pt x="10477" y="9573"/>
                  </a:lnTo>
                  <a:lnTo>
                    <a:pt x="10830" y="9154"/>
                  </a:lnTo>
                  <a:lnTo>
                    <a:pt x="11215" y="8752"/>
                  </a:lnTo>
                  <a:lnTo>
                    <a:pt x="11584" y="8383"/>
                  </a:lnTo>
                  <a:lnTo>
                    <a:pt x="11969" y="8048"/>
                  </a:lnTo>
                  <a:lnTo>
                    <a:pt x="12372" y="7729"/>
                  </a:lnTo>
                  <a:lnTo>
                    <a:pt x="12757" y="7444"/>
                  </a:lnTo>
                  <a:lnTo>
                    <a:pt x="13143" y="7176"/>
                  </a:lnTo>
                  <a:lnTo>
                    <a:pt x="13512" y="6941"/>
                  </a:lnTo>
                  <a:lnTo>
                    <a:pt x="13864" y="6723"/>
                  </a:lnTo>
                  <a:lnTo>
                    <a:pt x="14216" y="6539"/>
                  </a:lnTo>
                  <a:lnTo>
                    <a:pt x="14534" y="6371"/>
                  </a:lnTo>
                  <a:lnTo>
                    <a:pt x="15104" y="6103"/>
                  </a:lnTo>
                  <a:lnTo>
                    <a:pt x="15557" y="5918"/>
                  </a:lnTo>
                  <a:lnTo>
                    <a:pt x="15842" y="5818"/>
                  </a:lnTo>
                  <a:lnTo>
                    <a:pt x="15943" y="5784"/>
                  </a:lnTo>
                  <a:lnTo>
                    <a:pt x="15926" y="5583"/>
                  </a:lnTo>
                  <a:lnTo>
                    <a:pt x="15859" y="5064"/>
                  </a:lnTo>
                  <a:lnTo>
                    <a:pt x="15792" y="4695"/>
                  </a:lnTo>
                  <a:lnTo>
                    <a:pt x="15708" y="4276"/>
                  </a:lnTo>
                  <a:lnTo>
                    <a:pt x="15590" y="3823"/>
                  </a:lnTo>
                  <a:lnTo>
                    <a:pt x="15456" y="3354"/>
                  </a:lnTo>
                  <a:lnTo>
                    <a:pt x="15289" y="2867"/>
                  </a:lnTo>
                  <a:lnTo>
                    <a:pt x="15088" y="2365"/>
                  </a:lnTo>
                  <a:lnTo>
                    <a:pt x="14970" y="2130"/>
                  </a:lnTo>
                  <a:lnTo>
                    <a:pt x="14836" y="1878"/>
                  </a:lnTo>
                  <a:lnTo>
                    <a:pt x="14702" y="1644"/>
                  </a:lnTo>
                  <a:lnTo>
                    <a:pt x="14568" y="1426"/>
                  </a:lnTo>
                  <a:lnTo>
                    <a:pt x="14400" y="1208"/>
                  </a:lnTo>
                  <a:lnTo>
                    <a:pt x="14233" y="990"/>
                  </a:lnTo>
                  <a:lnTo>
                    <a:pt x="14065" y="789"/>
                  </a:lnTo>
                  <a:lnTo>
                    <a:pt x="13864" y="604"/>
                  </a:lnTo>
                  <a:lnTo>
                    <a:pt x="13663" y="437"/>
                  </a:lnTo>
                  <a:lnTo>
                    <a:pt x="13461" y="269"/>
                  </a:lnTo>
                  <a:lnTo>
                    <a:pt x="13227" y="135"/>
                  </a:lnTo>
                  <a:lnTo>
                    <a:pt x="12992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8"/>
            <p:cNvSpPr/>
            <p:nvPr/>
          </p:nvSpPr>
          <p:spPr>
            <a:xfrm>
              <a:off x="3626456" y="2259308"/>
              <a:ext cx="759021" cy="822386"/>
            </a:xfrm>
            <a:custGeom>
              <a:rect b="b" l="l" r="r" t="t"/>
              <a:pathLst>
                <a:path extrusionOk="0" h="48734" w="44979">
                  <a:moveTo>
                    <a:pt x="20352" y="0"/>
                  </a:moveTo>
                  <a:lnTo>
                    <a:pt x="19564" y="34"/>
                  </a:lnTo>
                  <a:lnTo>
                    <a:pt x="18776" y="67"/>
                  </a:lnTo>
                  <a:lnTo>
                    <a:pt x="17988" y="118"/>
                  </a:lnTo>
                  <a:lnTo>
                    <a:pt x="17217" y="185"/>
                  </a:lnTo>
                  <a:lnTo>
                    <a:pt x="16446" y="268"/>
                  </a:lnTo>
                  <a:lnTo>
                    <a:pt x="15692" y="369"/>
                  </a:lnTo>
                  <a:lnTo>
                    <a:pt x="14954" y="470"/>
                  </a:lnTo>
                  <a:lnTo>
                    <a:pt x="14216" y="604"/>
                  </a:lnTo>
                  <a:lnTo>
                    <a:pt x="13495" y="755"/>
                  </a:lnTo>
                  <a:lnTo>
                    <a:pt x="12775" y="906"/>
                  </a:lnTo>
                  <a:lnTo>
                    <a:pt x="12087" y="1090"/>
                  </a:lnTo>
                  <a:lnTo>
                    <a:pt x="11400" y="1274"/>
                  </a:lnTo>
                  <a:lnTo>
                    <a:pt x="10746" y="1492"/>
                  </a:lnTo>
                  <a:lnTo>
                    <a:pt x="10092" y="1710"/>
                  </a:lnTo>
                  <a:lnTo>
                    <a:pt x="9472" y="1945"/>
                  </a:lnTo>
                  <a:lnTo>
                    <a:pt x="8869" y="2213"/>
                  </a:lnTo>
                  <a:lnTo>
                    <a:pt x="8282" y="2481"/>
                  </a:lnTo>
                  <a:lnTo>
                    <a:pt x="7712" y="2766"/>
                  </a:lnTo>
                  <a:lnTo>
                    <a:pt x="7175" y="3068"/>
                  </a:lnTo>
                  <a:lnTo>
                    <a:pt x="6706" y="3370"/>
                  </a:lnTo>
                  <a:lnTo>
                    <a:pt x="6237" y="3688"/>
                  </a:lnTo>
                  <a:lnTo>
                    <a:pt x="5784" y="4024"/>
                  </a:lnTo>
                  <a:lnTo>
                    <a:pt x="5348" y="4392"/>
                  </a:lnTo>
                  <a:lnTo>
                    <a:pt x="4929" y="4795"/>
                  </a:lnTo>
                  <a:lnTo>
                    <a:pt x="4527" y="5231"/>
                  </a:lnTo>
                  <a:lnTo>
                    <a:pt x="4124" y="5683"/>
                  </a:lnTo>
                  <a:lnTo>
                    <a:pt x="3739" y="6186"/>
                  </a:lnTo>
                  <a:lnTo>
                    <a:pt x="3370" y="6723"/>
                  </a:lnTo>
                  <a:lnTo>
                    <a:pt x="3018" y="7309"/>
                  </a:lnTo>
                  <a:lnTo>
                    <a:pt x="2683" y="7913"/>
                  </a:lnTo>
                  <a:lnTo>
                    <a:pt x="2364" y="8583"/>
                  </a:lnTo>
                  <a:lnTo>
                    <a:pt x="2062" y="9288"/>
                  </a:lnTo>
                  <a:lnTo>
                    <a:pt x="1777" y="10042"/>
                  </a:lnTo>
                  <a:lnTo>
                    <a:pt x="1509" y="10830"/>
                  </a:lnTo>
                  <a:lnTo>
                    <a:pt x="1258" y="11685"/>
                  </a:lnTo>
                  <a:lnTo>
                    <a:pt x="1040" y="12590"/>
                  </a:lnTo>
                  <a:lnTo>
                    <a:pt x="839" y="13546"/>
                  </a:lnTo>
                  <a:lnTo>
                    <a:pt x="654" y="14551"/>
                  </a:lnTo>
                  <a:lnTo>
                    <a:pt x="487" y="15624"/>
                  </a:lnTo>
                  <a:lnTo>
                    <a:pt x="353" y="16764"/>
                  </a:lnTo>
                  <a:lnTo>
                    <a:pt x="235" y="17954"/>
                  </a:lnTo>
                  <a:lnTo>
                    <a:pt x="135" y="19212"/>
                  </a:lnTo>
                  <a:lnTo>
                    <a:pt x="68" y="20519"/>
                  </a:lnTo>
                  <a:lnTo>
                    <a:pt x="17" y="21911"/>
                  </a:lnTo>
                  <a:lnTo>
                    <a:pt x="0" y="23369"/>
                  </a:lnTo>
                  <a:lnTo>
                    <a:pt x="17" y="24895"/>
                  </a:lnTo>
                  <a:lnTo>
                    <a:pt x="51" y="26504"/>
                  </a:lnTo>
                  <a:lnTo>
                    <a:pt x="118" y="28181"/>
                  </a:lnTo>
                  <a:lnTo>
                    <a:pt x="218" y="29924"/>
                  </a:lnTo>
                  <a:lnTo>
                    <a:pt x="336" y="31768"/>
                  </a:lnTo>
                  <a:lnTo>
                    <a:pt x="487" y="33679"/>
                  </a:lnTo>
                  <a:lnTo>
                    <a:pt x="570" y="34853"/>
                  </a:lnTo>
                  <a:lnTo>
                    <a:pt x="654" y="35959"/>
                  </a:lnTo>
                  <a:lnTo>
                    <a:pt x="772" y="37987"/>
                  </a:lnTo>
                  <a:lnTo>
                    <a:pt x="855" y="39748"/>
                  </a:lnTo>
                  <a:lnTo>
                    <a:pt x="939" y="41290"/>
                  </a:lnTo>
                  <a:lnTo>
                    <a:pt x="973" y="41977"/>
                  </a:lnTo>
                  <a:lnTo>
                    <a:pt x="1040" y="42614"/>
                  </a:lnTo>
                  <a:lnTo>
                    <a:pt x="1124" y="43218"/>
                  </a:lnTo>
                  <a:lnTo>
                    <a:pt x="1207" y="43754"/>
                  </a:lnTo>
                  <a:lnTo>
                    <a:pt x="1325" y="44257"/>
                  </a:lnTo>
                  <a:lnTo>
                    <a:pt x="1459" y="44710"/>
                  </a:lnTo>
                  <a:lnTo>
                    <a:pt x="1526" y="44928"/>
                  </a:lnTo>
                  <a:lnTo>
                    <a:pt x="1627" y="45146"/>
                  </a:lnTo>
                  <a:lnTo>
                    <a:pt x="1710" y="45330"/>
                  </a:lnTo>
                  <a:lnTo>
                    <a:pt x="1811" y="45515"/>
                  </a:lnTo>
                  <a:lnTo>
                    <a:pt x="1928" y="45699"/>
                  </a:lnTo>
                  <a:lnTo>
                    <a:pt x="2046" y="45867"/>
                  </a:lnTo>
                  <a:lnTo>
                    <a:pt x="2180" y="46034"/>
                  </a:lnTo>
                  <a:lnTo>
                    <a:pt x="2314" y="46185"/>
                  </a:lnTo>
                  <a:lnTo>
                    <a:pt x="2465" y="46336"/>
                  </a:lnTo>
                  <a:lnTo>
                    <a:pt x="2616" y="46470"/>
                  </a:lnTo>
                  <a:lnTo>
                    <a:pt x="2783" y="46604"/>
                  </a:lnTo>
                  <a:lnTo>
                    <a:pt x="2968" y="46722"/>
                  </a:lnTo>
                  <a:lnTo>
                    <a:pt x="3169" y="46856"/>
                  </a:lnTo>
                  <a:lnTo>
                    <a:pt x="3370" y="46956"/>
                  </a:lnTo>
                  <a:lnTo>
                    <a:pt x="3605" y="47074"/>
                  </a:lnTo>
                  <a:lnTo>
                    <a:pt x="3839" y="47174"/>
                  </a:lnTo>
                  <a:lnTo>
                    <a:pt x="4342" y="47359"/>
                  </a:lnTo>
                  <a:lnTo>
                    <a:pt x="4912" y="47526"/>
                  </a:lnTo>
                  <a:lnTo>
                    <a:pt x="5549" y="47677"/>
                  </a:lnTo>
                  <a:lnTo>
                    <a:pt x="6237" y="47811"/>
                  </a:lnTo>
                  <a:lnTo>
                    <a:pt x="7008" y="47929"/>
                  </a:lnTo>
                  <a:lnTo>
                    <a:pt x="7846" y="48046"/>
                  </a:lnTo>
                  <a:lnTo>
                    <a:pt x="8768" y="48163"/>
                  </a:lnTo>
                  <a:lnTo>
                    <a:pt x="9757" y="48264"/>
                  </a:lnTo>
                  <a:lnTo>
                    <a:pt x="12003" y="48448"/>
                  </a:lnTo>
                  <a:lnTo>
                    <a:pt x="13747" y="48582"/>
                  </a:lnTo>
                  <a:lnTo>
                    <a:pt x="15373" y="48666"/>
                  </a:lnTo>
                  <a:lnTo>
                    <a:pt x="16915" y="48716"/>
                  </a:lnTo>
                  <a:lnTo>
                    <a:pt x="18357" y="48733"/>
                  </a:lnTo>
                  <a:lnTo>
                    <a:pt x="19698" y="48700"/>
                  </a:lnTo>
                  <a:lnTo>
                    <a:pt x="20335" y="48683"/>
                  </a:lnTo>
                  <a:lnTo>
                    <a:pt x="20955" y="48633"/>
                  </a:lnTo>
                  <a:lnTo>
                    <a:pt x="21559" y="48599"/>
                  </a:lnTo>
                  <a:lnTo>
                    <a:pt x="22129" y="48549"/>
                  </a:lnTo>
                  <a:lnTo>
                    <a:pt x="22682" y="48482"/>
                  </a:lnTo>
                  <a:lnTo>
                    <a:pt x="23219" y="48415"/>
                  </a:lnTo>
                  <a:lnTo>
                    <a:pt x="23721" y="48331"/>
                  </a:lnTo>
                  <a:lnTo>
                    <a:pt x="24224" y="48230"/>
                  </a:lnTo>
                  <a:lnTo>
                    <a:pt x="24694" y="48146"/>
                  </a:lnTo>
                  <a:lnTo>
                    <a:pt x="25146" y="48029"/>
                  </a:lnTo>
                  <a:lnTo>
                    <a:pt x="25582" y="47912"/>
                  </a:lnTo>
                  <a:lnTo>
                    <a:pt x="26001" y="47794"/>
                  </a:lnTo>
                  <a:lnTo>
                    <a:pt x="26387" y="47660"/>
                  </a:lnTo>
                  <a:lnTo>
                    <a:pt x="26773" y="47526"/>
                  </a:lnTo>
                  <a:lnTo>
                    <a:pt x="27141" y="47375"/>
                  </a:lnTo>
                  <a:lnTo>
                    <a:pt x="27477" y="47224"/>
                  </a:lnTo>
                  <a:lnTo>
                    <a:pt x="27812" y="47057"/>
                  </a:lnTo>
                  <a:lnTo>
                    <a:pt x="28130" y="46889"/>
                  </a:lnTo>
                  <a:lnTo>
                    <a:pt x="28432" y="46705"/>
                  </a:lnTo>
                  <a:lnTo>
                    <a:pt x="28700" y="46504"/>
                  </a:lnTo>
                  <a:lnTo>
                    <a:pt x="28969" y="46319"/>
                  </a:lnTo>
                  <a:lnTo>
                    <a:pt x="29220" y="46101"/>
                  </a:lnTo>
                  <a:lnTo>
                    <a:pt x="29472" y="45900"/>
                  </a:lnTo>
                  <a:lnTo>
                    <a:pt x="29689" y="45682"/>
                  </a:lnTo>
                  <a:lnTo>
                    <a:pt x="29907" y="45447"/>
                  </a:lnTo>
                  <a:lnTo>
                    <a:pt x="30092" y="45213"/>
                  </a:lnTo>
                  <a:lnTo>
                    <a:pt x="30276" y="44961"/>
                  </a:lnTo>
                  <a:lnTo>
                    <a:pt x="30461" y="44710"/>
                  </a:lnTo>
                  <a:lnTo>
                    <a:pt x="30611" y="44458"/>
                  </a:lnTo>
                  <a:lnTo>
                    <a:pt x="30762" y="44190"/>
                  </a:lnTo>
                  <a:lnTo>
                    <a:pt x="30896" y="43922"/>
                  </a:lnTo>
                  <a:lnTo>
                    <a:pt x="31031" y="43637"/>
                  </a:lnTo>
                  <a:lnTo>
                    <a:pt x="31148" y="43352"/>
                  </a:lnTo>
                  <a:lnTo>
                    <a:pt x="31248" y="43050"/>
                  </a:lnTo>
                  <a:lnTo>
                    <a:pt x="31349" y="42748"/>
                  </a:lnTo>
                  <a:lnTo>
                    <a:pt x="31433" y="42447"/>
                  </a:lnTo>
                  <a:lnTo>
                    <a:pt x="31500" y="42128"/>
                  </a:lnTo>
                  <a:lnTo>
                    <a:pt x="31584" y="41810"/>
                  </a:lnTo>
                  <a:lnTo>
                    <a:pt x="31684" y="41139"/>
                  </a:lnTo>
                  <a:lnTo>
                    <a:pt x="31768" y="40435"/>
                  </a:lnTo>
                  <a:lnTo>
                    <a:pt x="31818" y="39714"/>
                  </a:lnTo>
                  <a:lnTo>
                    <a:pt x="31852" y="38977"/>
                  </a:lnTo>
                  <a:lnTo>
                    <a:pt x="31869" y="38205"/>
                  </a:lnTo>
                  <a:lnTo>
                    <a:pt x="31852" y="37401"/>
                  </a:lnTo>
                  <a:lnTo>
                    <a:pt x="31835" y="36579"/>
                  </a:lnTo>
                  <a:lnTo>
                    <a:pt x="31802" y="35741"/>
                  </a:lnTo>
                  <a:lnTo>
                    <a:pt x="31701" y="33612"/>
                  </a:lnTo>
                  <a:lnTo>
                    <a:pt x="31617" y="31751"/>
                  </a:lnTo>
                  <a:lnTo>
                    <a:pt x="31584" y="30913"/>
                  </a:lnTo>
                  <a:lnTo>
                    <a:pt x="31567" y="30142"/>
                  </a:lnTo>
                  <a:lnTo>
                    <a:pt x="31584" y="29455"/>
                  </a:lnTo>
                  <a:lnTo>
                    <a:pt x="31617" y="28818"/>
                  </a:lnTo>
                  <a:lnTo>
                    <a:pt x="31668" y="28264"/>
                  </a:lnTo>
                  <a:lnTo>
                    <a:pt x="31701" y="28013"/>
                  </a:lnTo>
                  <a:lnTo>
                    <a:pt x="31751" y="27778"/>
                  </a:lnTo>
                  <a:lnTo>
                    <a:pt x="31802" y="27560"/>
                  </a:lnTo>
                  <a:lnTo>
                    <a:pt x="31869" y="27359"/>
                  </a:lnTo>
                  <a:lnTo>
                    <a:pt x="31936" y="27175"/>
                  </a:lnTo>
                  <a:lnTo>
                    <a:pt x="32020" y="27007"/>
                  </a:lnTo>
                  <a:lnTo>
                    <a:pt x="32103" y="26856"/>
                  </a:lnTo>
                  <a:lnTo>
                    <a:pt x="32204" y="26722"/>
                  </a:lnTo>
                  <a:lnTo>
                    <a:pt x="32321" y="26605"/>
                  </a:lnTo>
                  <a:lnTo>
                    <a:pt x="32439" y="26521"/>
                  </a:lnTo>
                  <a:lnTo>
                    <a:pt x="32573" y="26437"/>
                  </a:lnTo>
                  <a:lnTo>
                    <a:pt x="32707" y="26387"/>
                  </a:lnTo>
                  <a:lnTo>
                    <a:pt x="32875" y="26336"/>
                  </a:lnTo>
                  <a:lnTo>
                    <a:pt x="33042" y="26320"/>
                  </a:lnTo>
                  <a:lnTo>
                    <a:pt x="33210" y="26320"/>
                  </a:lnTo>
                  <a:lnTo>
                    <a:pt x="33378" y="26353"/>
                  </a:lnTo>
                  <a:lnTo>
                    <a:pt x="33528" y="26420"/>
                  </a:lnTo>
                  <a:lnTo>
                    <a:pt x="33679" y="26521"/>
                  </a:lnTo>
                  <a:lnTo>
                    <a:pt x="33830" y="26638"/>
                  </a:lnTo>
                  <a:lnTo>
                    <a:pt x="33964" y="26789"/>
                  </a:lnTo>
                  <a:lnTo>
                    <a:pt x="34098" y="26957"/>
                  </a:lnTo>
                  <a:lnTo>
                    <a:pt x="34232" y="27141"/>
                  </a:lnTo>
                  <a:lnTo>
                    <a:pt x="34350" y="27359"/>
                  </a:lnTo>
                  <a:lnTo>
                    <a:pt x="34467" y="27577"/>
                  </a:lnTo>
                  <a:lnTo>
                    <a:pt x="34585" y="27812"/>
                  </a:lnTo>
                  <a:lnTo>
                    <a:pt x="34685" y="28046"/>
                  </a:lnTo>
                  <a:lnTo>
                    <a:pt x="34886" y="28566"/>
                  </a:lnTo>
                  <a:lnTo>
                    <a:pt x="35054" y="29103"/>
                  </a:lnTo>
                  <a:lnTo>
                    <a:pt x="35205" y="29639"/>
                  </a:lnTo>
                  <a:lnTo>
                    <a:pt x="35339" y="30159"/>
                  </a:lnTo>
                  <a:lnTo>
                    <a:pt x="35439" y="30645"/>
                  </a:lnTo>
                  <a:lnTo>
                    <a:pt x="35523" y="31081"/>
                  </a:lnTo>
                  <a:lnTo>
                    <a:pt x="35641" y="31735"/>
                  </a:lnTo>
                  <a:lnTo>
                    <a:pt x="35674" y="31986"/>
                  </a:lnTo>
                  <a:lnTo>
                    <a:pt x="37367" y="32053"/>
                  </a:lnTo>
                  <a:lnTo>
                    <a:pt x="37166" y="29790"/>
                  </a:lnTo>
                  <a:lnTo>
                    <a:pt x="36999" y="27644"/>
                  </a:lnTo>
                  <a:lnTo>
                    <a:pt x="36864" y="25616"/>
                  </a:lnTo>
                  <a:lnTo>
                    <a:pt x="36764" y="23721"/>
                  </a:lnTo>
                  <a:lnTo>
                    <a:pt x="36714" y="21928"/>
                  </a:lnTo>
                  <a:lnTo>
                    <a:pt x="36680" y="20268"/>
                  </a:lnTo>
                  <a:lnTo>
                    <a:pt x="36680" y="18692"/>
                  </a:lnTo>
                  <a:lnTo>
                    <a:pt x="36714" y="17250"/>
                  </a:lnTo>
                  <a:lnTo>
                    <a:pt x="37082" y="17452"/>
                  </a:lnTo>
                  <a:lnTo>
                    <a:pt x="37451" y="17636"/>
                  </a:lnTo>
                  <a:lnTo>
                    <a:pt x="37803" y="17804"/>
                  </a:lnTo>
                  <a:lnTo>
                    <a:pt x="38172" y="17938"/>
                  </a:lnTo>
                  <a:lnTo>
                    <a:pt x="38524" y="18055"/>
                  </a:lnTo>
                  <a:lnTo>
                    <a:pt x="38876" y="18139"/>
                  </a:lnTo>
                  <a:lnTo>
                    <a:pt x="39228" y="18206"/>
                  </a:lnTo>
                  <a:lnTo>
                    <a:pt x="39580" y="18256"/>
                  </a:lnTo>
                  <a:lnTo>
                    <a:pt x="39932" y="18273"/>
                  </a:lnTo>
                  <a:lnTo>
                    <a:pt x="40268" y="18273"/>
                  </a:lnTo>
                  <a:lnTo>
                    <a:pt x="40603" y="18256"/>
                  </a:lnTo>
                  <a:lnTo>
                    <a:pt x="40921" y="18206"/>
                  </a:lnTo>
                  <a:lnTo>
                    <a:pt x="41240" y="18139"/>
                  </a:lnTo>
                  <a:lnTo>
                    <a:pt x="41558" y="18055"/>
                  </a:lnTo>
                  <a:lnTo>
                    <a:pt x="41860" y="17954"/>
                  </a:lnTo>
                  <a:lnTo>
                    <a:pt x="42145" y="17820"/>
                  </a:lnTo>
                  <a:lnTo>
                    <a:pt x="42430" y="17670"/>
                  </a:lnTo>
                  <a:lnTo>
                    <a:pt x="42698" y="17502"/>
                  </a:lnTo>
                  <a:lnTo>
                    <a:pt x="42967" y="17317"/>
                  </a:lnTo>
                  <a:lnTo>
                    <a:pt x="43201" y="17100"/>
                  </a:lnTo>
                  <a:lnTo>
                    <a:pt x="43436" y="16865"/>
                  </a:lnTo>
                  <a:lnTo>
                    <a:pt x="43671" y="16613"/>
                  </a:lnTo>
                  <a:lnTo>
                    <a:pt x="43872" y="16345"/>
                  </a:lnTo>
                  <a:lnTo>
                    <a:pt x="44056" y="16060"/>
                  </a:lnTo>
                  <a:lnTo>
                    <a:pt x="44241" y="15758"/>
                  </a:lnTo>
                  <a:lnTo>
                    <a:pt x="44391" y="15423"/>
                  </a:lnTo>
                  <a:lnTo>
                    <a:pt x="44526" y="15071"/>
                  </a:lnTo>
                  <a:lnTo>
                    <a:pt x="44660" y="14719"/>
                  </a:lnTo>
                  <a:lnTo>
                    <a:pt x="44760" y="14333"/>
                  </a:lnTo>
                  <a:lnTo>
                    <a:pt x="44844" y="13931"/>
                  </a:lnTo>
                  <a:lnTo>
                    <a:pt x="44911" y="13512"/>
                  </a:lnTo>
                  <a:lnTo>
                    <a:pt x="44961" y="13076"/>
                  </a:lnTo>
                  <a:lnTo>
                    <a:pt x="44978" y="12791"/>
                  </a:lnTo>
                  <a:lnTo>
                    <a:pt x="44978" y="12523"/>
                  </a:lnTo>
                  <a:lnTo>
                    <a:pt x="44978" y="12238"/>
                  </a:lnTo>
                  <a:lnTo>
                    <a:pt x="44961" y="11970"/>
                  </a:lnTo>
                  <a:lnTo>
                    <a:pt x="44911" y="11433"/>
                  </a:lnTo>
                  <a:lnTo>
                    <a:pt x="44811" y="10914"/>
                  </a:lnTo>
                  <a:lnTo>
                    <a:pt x="44676" y="10394"/>
                  </a:lnTo>
                  <a:lnTo>
                    <a:pt x="44509" y="9891"/>
                  </a:lnTo>
                  <a:lnTo>
                    <a:pt x="44308" y="9388"/>
                  </a:lnTo>
                  <a:lnTo>
                    <a:pt x="44073" y="8919"/>
                  </a:lnTo>
                  <a:lnTo>
                    <a:pt x="43788" y="8449"/>
                  </a:lnTo>
                  <a:lnTo>
                    <a:pt x="43486" y="7997"/>
                  </a:lnTo>
                  <a:lnTo>
                    <a:pt x="43151" y="7544"/>
                  </a:lnTo>
                  <a:lnTo>
                    <a:pt x="42782" y="7108"/>
                  </a:lnTo>
                  <a:lnTo>
                    <a:pt x="42397" y="6689"/>
                  </a:lnTo>
                  <a:lnTo>
                    <a:pt x="41961" y="6270"/>
                  </a:lnTo>
                  <a:lnTo>
                    <a:pt x="41508" y="5884"/>
                  </a:lnTo>
                  <a:lnTo>
                    <a:pt x="41039" y="5499"/>
                  </a:lnTo>
                  <a:lnTo>
                    <a:pt x="40536" y="5113"/>
                  </a:lnTo>
                  <a:lnTo>
                    <a:pt x="40016" y="4761"/>
                  </a:lnTo>
                  <a:lnTo>
                    <a:pt x="39463" y="4409"/>
                  </a:lnTo>
                  <a:lnTo>
                    <a:pt x="38893" y="4074"/>
                  </a:lnTo>
                  <a:lnTo>
                    <a:pt x="38289" y="3755"/>
                  </a:lnTo>
                  <a:lnTo>
                    <a:pt x="37686" y="3437"/>
                  </a:lnTo>
                  <a:lnTo>
                    <a:pt x="37049" y="3135"/>
                  </a:lnTo>
                  <a:lnTo>
                    <a:pt x="36395" y="2850"/>
                  </a:lnTo>
                  <a:lnTo>
                    <a:pt x="35724" y="2582"/>
                  </a:lnTo>
                  <a:lnTo>
                    <a:pt x="35054" y="2330"/>
                  </a:lnTo>
                  <a:lnTo>
                    <a:pt x="34350" y="2079"/>
                  </a:lnTo>
                  <a:lnTo>
                    <a:pt x="33629" y="1844"/>
                  </a:lnTo>
                  <a:lnTo>
                    <a:pt x="32908" y="1626"/>
                  </a:lnTo>
                  <a:lnTo>
                    <a:pt x="32171" y="1425"/>
                  </a:lnTo>
                  <a:lnTo>
                    <a:pt x="31416" y="1224"/>
                  </a:lnTo>
                  <a:lnTo>
                    <a:pt x="30662" y="1056"/>
                  </a:lnTo>
                  <a:lnTo>
                    <a:pt x="29891" y="889"/>
                  </a:lnTo>
                  <a:lnTo>
                    <a:pt x="29119" y="738"/>
                  </a:lnTo>
                  <a:lnTo>
                    <a:pt x="28332" y="604"/>
                  </a:lnTo>
                  <a:lnTo>
                    <a:pt x="27544" y="470"/>
                  </a:lnTo>
                  <a:lnTo>
                    <a:pt x="26756" y="369"/>
                  </a:lnTo>
                  <a:lnTo>
                    <a:pt x="25951" y="268"/>
                  </a:lnTo>
                  <a:lnTo>
                    <a:pt x="25163" y="185"/>
                  </a:lnTo>
                  <a:lnTo>
                    <a:pt x="24359" y="118"/>
                  </a:lnTo>
                  <a:lnTo>
                    <a:pt x="23554" y="67"/>
                  </a:lnTo>
                  <a:lnTo>
                    <a:pt x="22749" y="34"/>
                  </a:lnTo>
                  <a:lnTo>
                    <a:pt x="2194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3542441" y="2619396"/>
              <a:ext cx="162675" cy="158153"/>
            </a:xfrm>
            <a:custGeom>
              <a:rect b="b" l="l" r="r" t="t"/>
              <a:pathLst>
                <a:path extrusionOk="0" h="9372" w="9640">
                  <a:moveTo>
                    <a:pt x="5449" y="1"/>
                  </a:moveTo>
                  <a:lnTo>
                    <a:pt x="5013" y="18"/>
                  </a:lnTo>
                  <a:lnTo>
                    <a:pt x="4594" y="68"/>
                  </a:lnTo>
                  <a:lnTo>
                    <a:pt x="4208" y="135"/>
                  </a:lnTo>
                  <a:lnTo>
                    <a:pt x="3856" y="219"/>
                  </a:lnTo>
                  <a:lnTo>
                    <a:pt x="3504" y="319"/>
                  </a:lnTo>
                  <a:lnTo>
                    <a:pt x="3186" y="453"/>
                  </a:lnTo>
                  <a:lnTo>
                    <a:pt x="2901" y="588"/>
                  </a:lnTo>
                  <a:lnTo>
                    <a:pt x="2616" y="738"/>
                  </a:lnTo>
                  <a:lnTo>
                    <a:pt x="2364" y="889"/>
                  </a:lnTo>
                  <a:lnTo>
                    <a:pt x="2130" y="1074"/>
                  </a:lnTo>
                  <a:lnTo>
                    <a:pt x="1912" y="1241"/>
                  </a:lnTo>
                  <a:lnTo>
                    <a:pt x="1711" y="1426"/>
                  </a:lnTo>
                  <a:lnTo>
                    <a:pt x="1526" y="1627"/>
                  </a:lnTo>
                  <a:lnTo>
                    <a:pt x="1358" y="1811"/>
                  </a:lnTo>
                  <a:lnTo>
                    <a:pt x="1191" y="2013"/>
                  </a:lnTo>
                  <a:lnTo>
                    <a:pt x="1057" y="2214"/>
                  </a:lnTo>
                  <a:lnTo>
                    <a:pt x="923" y="2415"/>
                  </a:lnTo>
                  <a:lnTo>
                    <a:pt x="705" y="2784"/>
                  </a:lnTo>
                  <a:lnTo>
                    <a:pt x="537" y="3136"/>
                  </a:lnTo>
                  <a:lnTo>
                    <a:pt x="386" y="3454"/>
                  </a:lnTo>
                  <a:lnTo>
                    <a:pt x="286" y="3722"/>
                  </a:lnTo>
                  <a:lnTo>
                    <a:pt x="185" y="3907"/>
                  </a:lnTo>
                  <a:lnTo>
                    <a:pt x="118" y="4024"/>
                  </a:lnTo>
                  <a:lnTo>
                    <a:pt x="84" y="4041"/>
                  </a:lnTo>
                  <a:lnTo>
                    <a:pt x="17" y="4041"/>
                  </a:lnTo>
                  <a:lnTo>
                    <a:pt x="1" y="4074"/>
                  </a:lnTo>
                  <a:lnTo>
                    <a:pt x="17" y="4225"/>
                  </a:lnTo>
                  <a:lnTo>
                    <a:pt x="68" y="4477"/>
                  </a:lnTo>
                  <a:lnTo>
                    <a:pt x="168" y="4812"/>
                  </a:lnTo>
                  <a:lnTo>
                    <a:pt x="420" y="5667"/>
                  </a:lnTo>
                  <a:lnTo>
                    <a:pt x="755" y="6656"/>
                  </a:lnTo>
                  <a:lnTo>
                    <a:pt x="1409" y="8517"/>
                  </a:lnTo>
                  <a:lnTo>
                    <a:pt x="1727" y="9372"/>
                  </a:lnTo>
                  <a:lnTo>
                    <a:pt x="2465" y="9338"/>
                  </a:lnTo>
                  <a:lnTo>
                    <a:pt x="3270" y="9271"/>
                  </a:lnTo>
                  <a:lnTo>
                    <a:pt x="4275" y="9171"/>
                  </a:lnTo>
                  <a:lnTo>
                    <a:pt x="5365" y="9037"/>
                  </a:lnTo>
                  <a:lnTo>
                    <a:pt x="5918" y="8953"/>
                  </a:lnTo>
                  <a:lnTo>
                    <a:pt x="6471" y="8852"/>
                  </a:lnTo>
                  <a:lnTo>
                    <a:pt x="7008" y="8735"/>
                  </a:lnTo>
                  <a:lnTo>
                    <a:pt x="7528" y="8618"/>
                  </a:lnTo>
                  <a:lnTo>
                    <a:pt x="8014" y="8483"/>
                  </a:lnTo>
                  <a:lnTo>
                    <a:pt x="8433" y="8316"/>
                  </a:lnTo>
                  <a:lnTo>
                    <a:pt x="8483" y="8299"/>
                  </a:lnTo>
                  <a:lnTo>
                    <a:pt x="8617" y="8115"/>
                  </a:lnTo>
                  <a:lnTo>
                    <a:pt x="8718" y="7897"/>
                  </a:lnTo>
                  <a:lnTo>
                    <a:pt x="8785" y="7712"/>
                  </a:lnTo>
                  <a:lnTo>
                    <a:pt x="8802" y="7628"/>
                  </a:lnTo>
                  <a:lnTo>
                    <a:pt x="8818" y="7528"/>
                  </a:lnTo>
                  <a:lnTo>
                    <a:pt x="8818" y="7444"/>
                  </a:lnTo>
                  <a:lnTo>
                    <a:pt x="8802" y="7360"/>
                  </a:lnTo>
                  <a:lnTo>
                    <a:pt x="8768" y="7276"/>
                  </a:lnTo>
                  <a:lnTo>
                    <a:pt x="8718" y="7209"/>
                  </a:lnTo>
                  <a:lnTo>
                    <a:pt x="8634" y="7142"/>
                  </a:lnTo>
                  <a:lnTo>
                    <a:pt x="8550" y="7075"/>
                  </a:lnTo>
                  <a:lnTo>
                    <a:pt x="8450" y="7008"/>
                  </a:lnTo>
                  <a:lnTo>
                    <a:pt x="8316" y="6958"/>
                  </a:lnTo>
                  <a:lnTo>
                    <a:pt x="8165" y="6908"/>
                  </a:lnTo>
                  <a:lnTo>
                    <a:pt x="7980" y="6874"/>
                  </a:lnTo>
                  <a:lnTo>
                    <a:pt x="7762" y="6857"/>
                  </a:lnTo>
                  <a:lnTo>
                    <a:pt x="7528" y="6824"/>
                  </a:lnTo>
                  <a:lnTo>
                    <a:pt x="7125" y="6790"/>
                  </a:lnTo>
                  <a:lnTo>
                    <a:pt x="6740" y="6740"/>
                  </a:lnTo>
                  <a:lnTo>
                    <a:pt x="6388" y="6656"/>
                  </a:lnTo>
                  <a:lnTo>
                    <a:pt x="6069" y="6556"/>
                  </a:lnTo>
                  <a:lnTo>
                    <a:pt x="5784" y="6438"/>
                  </a:lnTo>
                  <a:lnTo>
                    <a:pt x="5533" y="6304"/>
                  </a:lnTo>
                  <a:lnTo>
                    <a:pt x="5315" y="6187"/>
                  </a:lnTo>
                  <a:lnTo>
                    <a:pt x="5147" y="6053"/>
                  </a:lnTo>
                  <a:lnTo>
                    <a:pt x="5013" y="5919"/>
                  </a:lnTo>
                  <a:lnTo>
                    <a:pt x="4929" y="5784"/>
                  </a:lnTo>
                  <a:lnTo>
                    <a:pt x="4912" y="5734"/>
                  </a:lnTo>
                  <a:lnTo>
                    <a:pt x="4896" y="5667"/>
                  </a:lnTo>
                  <a:lnTo>
                    <a:pt x="4896" y="5617"/>
                  </a:lnTo>
                  <a:lnTo>
                    <a:pt x="4912" y="5566"/>
                  </a:lnTo>
                  <a:lnTo>
                    <a:pt x="4946" y="5516"/>
                  </a:lnTo>
                  <a:lnTo>
                    <a:pt x="4996" y="5466"/>
                  </a:lnTo>
                  <a:lnTo>
                    <a:pt x="5047" y="5432"/>
                  </a:lnTo>
                  <a:lnTo>
                    <a:pt x="5114" y="5399"/>
                  </a:lnTo>
                  <a:lnTo>
                    <a:pt x="5298" y="5349"/>
                  </a:lnTo>
                  <a:lnTo>
                    <a:pt x="5549" y="5332"/>
                  </a:lnTo>
                  <a:lnTo>
                    <a:pt x="5818" y="5332"/>
                  </a:lnTo>
                  <a:lnTo>
                    <a:pt x="6069" y="5349"/>
                  </a:lnTo>
                  <a:lnTo>
                    <a:pt x="6321" y="5399"/>
                  </a:lnTo>
                  <a:lnTo>
                    <a:pt x="6555" y="5466"/>
                  </a:lnTo>
                  <a:lnTo>
                    <a:pt x="6790" y="5533"/>
                  </a:lnTo>
                  <a:lnTo>
                    <a:pt x="6991" y="5634"/>
                  </a:lnTo>
                  <a:lnTo>
                    <a:pt x="7209" y="5717"/>
                  </a:lnTo>
                  <a:lnTo>
                    <a:pt x="7393" y="5818"/>
                  </a:lnTo>
                  <a:lnTo>
                    <a:pt x="7729" y="6036"/>
                  </a:lnTo>
                  <a:lnTo>
                    <a:pt x="8014" y="6237"/>
                  </a:lnTo>
                  <a:lnTo>
                    <a:pt x="8399" y="6522"/>
                  </a:lnTo>
                  <a:lnTo>
                    <a:pt x="8600" y="6673"/>
                  </a:lnTo>
                  <a:lnTo>
                    <a:pt x="8735" y="6740"/>
                  </a:lnTo>
                  <a:lnTo>
                    <a:pt x="8869" y="6807"/>
                  </a:lnTo>
                  <a:lnTo>
                    <a:pt x="9020" y="6857"/>
                  </a:lnTo>
                  <a:lnTo>
                    <a:pt x="9170" y="6874"/>
                  </a:lnTo>
                  <a:lnTo>
                    <a:pt x="9238" y="6874"/>
                  </a:lnTo>
                  <a:lnTo>
                    <a:pt x="9321" y="6857"/>
                  </a:lnTo>
                  <a:lnTo>
                    <a:pt x="9388" y="6824"/>
                  </a:lnTo>
                  <a:lnTo>
                    <a:pt x="9472" y="6790"/>
                  </a:lnTo>
                  <a:lnTo>
                    <a:pt x="9556" y="6723"/>
                  </a:lnTo>
                  <a:lnTo>
                    <a:pt x="9623" y="6639"/>
                  </a:lnTo>
                  <a:lnTo>
                    <a:pt x="9623" y="6556"/>
                  </a:lnTo>
                  <a:lnTo>
                    <a:pt x="9640" y="6120"/>
                  </a:lnTo>
                  <a:lnTo>
                    <a:pt x="9623" y="5634"/>
                  </a:lnTo>
                  <a:lnTo>
                    <a:pt x="9590" y="5131"/>
                  </a:lnTo>
                  <a:lnTo>
                    <a:pt x="9523" y="4611"/>
                  </a:lnTo>
                  <a:lnTo>
                    <a:pt x="9439" y="4074"/>
                  </a:lnTo>
                  <a:lnTo>
                    <a:pt x="9321" y="3538"/>
                  </a:lnTo>
                  <a:lnTo>
                    <a:pt x="9170" y="3002"/>
                  </a:lnTo>
                  <a:lnTo>
                    <a:pt x="9087" y="2750"/>
                  </a:lnTo>
                  <a:lnTo>
                    <a:pt x="8986" y="2499"/>
                  </a:lnTo>
                  <a:lnTo>
                    <a:pt x="8885" y="2247"/>
                  </a:lnTo>
                  <a:lnTo>
                    <a:pt x="8768" y="1996"/>
                  </a:lnTo>
                  <a:lnTo>
                    <a:pt x="8634" y="1761"/>
                  </a:lnTo>
                  <a:lnTo>
                    <a:pt x="8500" y="1543"/>
                  </a:lnTo>
                  <a:lnTo>
                    <a:pt x="8349" y="1325"/>
                  </a:lnTo>
                  <a:lnTo>
                    <a:pt x="8198" y="1124"/>
                  </a:lnTo>
                  <a:lnTo>
                    <a:pt x="8031" y="940"/>
                  </a:lnTo>
                  <a:lnTo>
                    <a:pt x="7846" y="772"/>
                  </a:lnTo>
                  <a:lnTo>
                    <a:pt x="7645" y="604"/>
                  </a:lnTo>
                  <a:lnTo>
                    <a:pt x="7444" y="453"/>
                  </a:lnTo>
                  <a:lnTo>
                    <a:pt x="7226" y="336"/>
                  </a:lnTo>
                  <a:lnTo>
                    <a:pt x="6991" y="236"/>
                  </a:lnTo>
                  <a:lnTo>
                    <a:pt x="6740" y="135"/>
                  </a:lnTo>
                  <a:lnTo>
                    <a:pt x="6471" y="68"/>
                  </a:lnTo>
                  <a:lnTo>
                    <a:pt x="6203" y="34"/>
                  </a:lnTo>
                  <a:lnTo>
                    <a:pt x="5918" y="1"/>
                  </a:lnTo>
                  <a:close/>
                </a:path>
              </a:pathLst>
            </a:custGeom>
            <a:solidFill>
              <a:srgbClr val="FFCF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8"/>
            <p:cNvSpPr/>
            <p:nvPr/>
          </p:nvSpPr>
          <p:spPr>
            <a:xfrm>
              <a:off x="3650788" y="3069170"/>
              <a:ext cx="578813" cy="143167"/>
            </a:xfrm>
            <a:custGeom>
              <a:rect b="b" l="l" r="r" t="t"/>
              <a:pathLst>
                <a:path extrusionOk="0" h="8484" w="34300">
                  <a:moveTo>
                    <a:pt x="67" y="1"/>
                  </a:moveTo>
                  <a:lnTo>
                    <a:pt x="0" y="3672"/>
                  </a:lnTo>
                  <a:lnTo>
                    <a:pt x="520" y="4074"/>
                  </a:lnTo>
                  <a:lnTo>
                    <a:pt x="1040" y="4443"/>
                  </a:lnTo>
                  <a:lnTo>
                    <a:pt x="1576" y="4812"/>
                  </a:lnTo>
                  <a:lnTo>
                    <a:pt x="2146" y="5147"/>
                  </a:lnTo>
                  <a:lnTo>
                    <a:pt x="2716" y="5449"/>
                  </a:lnTo>
                  <a:lnTo>
                    <a:pt x="3303" y="5751"/>
                  </a:lnTo>
                  <a:lnTo>
                    <a:pt x="3923" y="6036"/>
                  </a:lnTo>
                  <a:lnTo>
                    <a:pt x="4526" y="6287"/>
                  </a:lnTo>
                  <a:lnTo>
                    <a:pt x="5163" y="6539"/>
                  </a:lnTo>
                  <a:lnTo>
                    <a:pt x="5801" y="6756"/>
                  </a:lnTo>
                  <a:lnTo>
                    <a:pt x="6454" y="6974"/>
                  </a:lnTo>
                  <a:lnTo>
                    <a:pt x="7125" y="7176"/>
                  </a:lnTo>
                  <a:lnTo>
                    <a:pt x="7795" y="7343"/>
                  </a:lnTo>
                  <a:lnTo>
                    <a:pt x="8466" y="7511"/>
                  </a:lnTo>
                  <a:lnTo>
                    <a:pt x="9153" y="7662"/>
                  </a:lnTo>
                  <a:lnTo>
                    <a:pt x="9857" y="7796"/>
                  </a:lnTo>
                  <a:lnTo>
                    <a:pt x="10545" y="7913"/>
                  </a:lnTo>
                  <a:lnTo>
                    <a:pt x="11249" y="8031"/>
                  </a:lnTo>
                  <a:lnTo>
                    <a:pt x="11953" y="8114"/>
                  </a:lnTo>
                  <a:lnTo>
                    <a:pt x="12674" y="8198"/>
                  </a:lnTo>
                  <a:lnTo>
                    <a:pt x="13378" y="8282"/>
                  </a:lnTo>
                  <a:lnTo>
                    <a:pt x="14099" y="8332"/>
                  </a:lnTo>
                  <a:lnTo>
                    <a:pt x="14820" y="8383"/>
                  </a:lnTo>
                  <a:lnTo>
                    <a:pt x="15524" y="8433"/>
                  </a:lnTo>
                  <a:lnTo>
                    <a:pt x="16949" y="8466"/>
                  </a:lnTo>
                  <a:lnTo>
                    <a:pt x="18373" y="8483"/>
                  </a:lnTo>
                  <a:lnTo>
                    <a:pt x="19765" y="8466"/>
                  </a:lnTo>
                  <a:lnTo>
                    <a:pt x="21140" y="8416"/>
                  </a:lnTo>
                  <a:lnTo>
                    <a:pt x="22481" y="8332"/>
                  </a:lnTo>
                  <a:lnTo>
                    <a:pt x="23788" y="8232"/>
                  </a:lnTo>
                  <a:lnTo>
                    <a:pt x="25046" y="8131"/>
                  </a:lnTo>
                  <a:lnTo>
                    <a:pt x="26253" y="7997"/>
                  </a:lnTo>
                  <a:lnTo>
                    <a:pt x="27392" y="7846"/>
                  </a:lnTo>
                  <a:lnTo>
                    <a:pt x="28482" y="7712"/>
                  </a:lnTo>
                  <a:lnTo>
                    <a:pt x="29488" y="7561"/>
                  </a:lnTo>
                  <a:lnTo>
                    <a:pt x="30427" y="7410"/>
                  </a:lnTo>
                  <a:lnTo>
                    <a:pt x="32036" y="7125"/>
                  </a:lnTo>
                  <a:lnTo>
                    <a:pt x="33260" y="6874"/>
                  </a:lnTo>
                  <a:lnTo>
                    <a:pt x="34031" y="6706"/>
                  </a:lnTo>
                  <a:lnTo>
                    <a:pt x="34299" y="6656"/>
                  </a:lnTo>
                  <a:lnTo>
                    <a:pt x="33696" y="2783"/>
                  </a:lnTo>
                  <a:lnTo>
                    <a:pt x="31449" y="3018"/>
                  </a:lnTo>
                  <a:lnTo>
                    <a:pt x="29270" y="3219"/>
                  </a:lnTo>
                  <a:lnTo>
                    <a:pt x="27191" y="3370"/>
                  </a:lnTo>
                  <a:lnTo>
                    <a:pt x="25196" y="3487"/>
                  </a:lnTo>
                  <a:lnTo>
                    <a:pt x="23302" y="3555"/>
                  </a:lnTo>
                  <a:lnTo>
                    <a:pt x="21475" y="3588"/>
                  </a:lnTo>
                  <a:lnTo>
                    <a:pt x="19731" y="3588"/>
                  </a:lnTo>
                  <a:lnTo>
                    <a:pt x="18088" y="3555"/>
                  </a:lnTo>
                  <a:lnTo>
                    <a:pt x="16513" y="3487"/>
                  </a:lnTo>
                  <a:lnTo>
                    <a:pt x="15021" y="3404"/>
                  </a:lnTo>
                  <a:lnTo>
                    <a:pt x="13596" y="3286"/>
                  </a:lnTo>
                  <a:lnTo>
                    <a:pt x="12271" y="3152"/>
                  </a:lnTo>
                  <a:lnTo>
                    <a:pt x="10997" y="3001"/>
                  </a:lnTo>
                  <a:lnTo>
                    <a:pt x="9824" y="2834"/>
                  </a:lnTo>
                  <a:lnTo>
                    <a:pt x="8717" y="2649"/>
                  </a:lnTo>
                  <a:lnTo>
                    <a:pt x="7678" y="2465"/>
                  </a:lnTo>
                  <a:lnTo>
                    <a:pt x="6706" y="2264"/>
                  </a:lnTo>
                  <a:lnTo>
                    <a:pt x="5817" y="2063"/>
                  </a:lnTo>
                  <a:lnTo>
                    <a:pt x="4996" y="1845"/>
                  </a:lnTo>
                  <a:lnTo>
                    <a:pt x="4241" y="1627"/>
                  </a:lnTo>
                  <a:lnTo>
                    <a:pt x="3554" y="1426"/>
                  </a:lnTo>
                  <a:lnTo>
                    <a:pt x="2917" y="1224"/>
                  </a:lnTo>
                  <a:lnTo>
                    <a:pt x="2364" y="1023"/>
                  </a:lnTo>
                  <a:lnTo>
                    <a:pt x="1878" y="839"/>
                  </a:lnTo>
                  <a:lnTo>
                    <a:pt x="1442" y="654"/>
                  </a:lnTo>
                  <a:lnTo>
                    <a:pt x="1073" y="504"/>
                  </a:lnTo>
                  <a:lnTo>
                    <a:pt x="520" y="235"/>
                  </a:lnTo>
                  <a:lnTo>
                    <a:pt x="185" y="68"/>
                  </a:lnTo>
                  <a:lnTo>
                    <a:pt x="67" y="1"/>
                  </a:lnTo>
                  <a:close/>
                </a:path>
              </a:pathLst>
            </a:custGeom>
            <a:solidFill>
              <a:srgbClr val="59BD2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" name="Google Shape;205;p28"/>
          <p:cNvSpPr txBox="1"/>
          <p:nvPr/>
        </p:nvSpPr>
        <p:spPr>
          <a:xfrm>
            <a:off x="784600" y="3974850"/>
            <a:ext cx="38724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Operate as a </a:t>
            </a:r>
            <a:r>
              <a:rPr b="1" i="0" lang="en-GB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black-box</a:t>
            </a:r>
            <a:endParaRPr b="1" i="0" sz="15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Lack of interpretability</a:t>
            </a:r>
            <a:endParaRPr b="0" i="0" sz="15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28"/>
          <p:cNvSpPr txBox="1"/>
          <p:nvPr/>
        </p:nvSpPr>
        <p:spPr>
          <a:xfrm>
            <a:off x="3054412" y="1911900"/>
            <a:ext cx="490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GB" sz="2300" u="none" cap="none" strike="noStrike">
                <a:solidFill>
                  <a:srgbClr val="FD8714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b="0" i="0" sz="2300" u="none" cap="none" strike="noStrike">
              <a:solidFill>
                <a:srgbClr val="FD87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>
            <p:ph idx="1" type="body"/>
          </p:nvPr>
        </p:nvSpPr>
        <p:spPr>
          <a:xfrm>
            <a:off x="75450" y="1152475"/>
            <a:ext cx="5638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Combinatorial Optimization (CO) NP-hard problem that aims to determine</a:t>
            </a:r>
            <a:r>
              <a:rPr b="1" lang="en-GB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the most efficient routes for a fleet of electric vehicles</a:t>
            </a:r>
            <a:r>
              <a:rPr lang="en-GB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(EVs)</a:t>
            </a:r>
            <a:r>
              <a:rPr lang="en-GB" sz="1500">
                <a:solidFill>
                  <a:schemeClr val="dk1"/>
                </a:solidFill>
              </a:rPr>
              <a:t>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Variant of </a:t>
            </a:r>
            <a:r>
              <a:rPr b="1" lang="en-GB" sz="1500">
                <a:solidFill>
                  <a:srgbClr val="7EE151"/>
                </a:solidFill>
                <a:latin typeface="Roboto"/>
                <a:ea typeface="Roboto"/>
                <a:cs typeface="Roboto"/>
                <a:sym typeface="Roboto"/>
              </a:rPr>
              <a:t>VRP</a:t>
            </a:r>
            <a:endParaRPr b="1" sz="1500">
              <a:solidFill>
                <a:srgbClr val="7EE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Generalization of</a:t>
            </a:r>
            <a:r>
              <a:rPr b="1" lang="en-GB" sz="1500">
                <a:solidFill>
                  <a:srgbClr val="7EE151"/>
                </a:solidFill>
                <a:latin typeface="Roboto"/>
                <a:ea typeface="Roboto"/>
                <a:cs typeface="Roboto"/>
                <a:sym typeface="Roboto"/>
              </a:rPr>
              <a:t> Traveler Salesman Problem (TSP)</a:t>
            </a:r>
            <a:endParaRPr b="1" sz="1500">
              <a:solidFill>
                <a:srgbClr val="7EE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>
              <a:solidFill>
                <a:srgbClr val="7EE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400"/>
              <a:buNone/>
            </a:pPr>
            <a:r>
              <a:rPr lang="en-GB"/>
              <a:t>Introduction to </a:t>
            </a:r>
            <a:r>
              <a:rPr lang="en-GB" sz="2650"/>
              <a:t>Electric Vehicle Routing Problem (EVRP)</a:t>
            </a:r>
            <a:endParaRPr sz="2650"/>
          </a:p>
        </p:txBody>
      </p:sp>
      <p:pic>
        <p:nvPicPr>
          <p:cNvPr id="214" name="Google Shape;21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71030" y="950200"/>
            <a:ext cx="3497919" cy="410662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16" name="Google Shape;21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0675" y="2671900"/>
            <a:ext cx="4148350" cy="225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Gap in research</a:t>
            </a:r>
            <a:endParaRPr/>
          </a:p>
        </p:txBody>
      </p:sp>
      <p:grpSp>
        <p:nvGrpSpPr>
          <p:cNvPr id="222" name="Google Shape;222;p30"/>
          <p:cNvGrpSpPr/>
          <p:nvPr/>
        </p:nvGrpSpPr>
        <p:grpSpPr>
          <a:xfrm>
            <a:off x="1530952" y="1478925"/>
            <a:ext cx="6072864" cy="2836841"/>
            <a:chOff x="1530952" y="1478925"/>
            <a:chExt cx="6072864" cy="2836841"/>
          </a:xfrm>
        </p:grpSpPr>
        <p:sp>
          <p:nvSpPr>
            <p:cNvPr id="223" name="Google Shape;223;p30"/>
            <p:cNvSpPr/>
            <p:nvPr/>
          </p:nvSpPr>
          <p:spPr>
            <a:xfrm>
              <a:off x="1530952" y="1478925"/>
              <a:ext cx="2982725" cy="1347192"/>
            </a:xfrm>
            <a:custGeom>
              <a:rect b="b" l="l" r="r" t="t"/>
              <a:pathLst>
                <a:path extrusionOk="0" h="63360" w="140281">
                  <a:moveTo>
                    <a:pt x="4021" y="0"/>
                  </a:moveTo>
                  <a:cubicBezTo>
                    <a:pt x="1801" y="6"/>
                    <a:pt x="6" y="1801"/>
                    <a:pt x="0" y="4021"/>
                  </a:cubicBezTo>
                  <a:lnTo>
                    <a:pt x="0" y="59338"/>
                  </a:lnTo>
                  <a:cubicBezTo>
                    <a:pt x="6" y="61552"/>
                    <a:pt x="1801" y="63354"/>
                    <a:pt x="4021" y="63359"/>
                  </a:cubicBezTo>
                  <a:lnTo>
                    <a:pt x="98272" y="63359"/>
                  </a:lnTo>
                  <a:cubicBezTo>
                    <a:pt x="99963" y="41512"/>
                    <a:pt x="118098" y="24204"/>
                    <a:pt x="140280" y="23813"/>
                  </a:cubicBezTo>
                  <a:lnTo>
                    <a:pt x="140280" y="4021"/>
                  </a:lnTo>
                  <a:cubicBezTo>
                    <a:pt x="140275" y="1801"/>
                    <a:pt x="138474" y="6"/>
                    <a:pt x="136259" y="0"/>
                  </a:cubicBezTo>
                  <a:close/>
                </a:path>
              </a:pathLst>
            </a:custGeom>
            <a:solidFill>
              <a:srgbClr val="029B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30"/>
            <p:cNvSpPr/>
            <p:nvPr/>
          </p:nvSpPr>
          <p:spPr>
            <a:xfrm>
              <a:off x="1530952" y="2968574"/>
              <a:ext cx="2982725" cy="1347192"/>
            </a:xfrm>
            <a:custGeom>
              <a:rect b="b" l="l" r="r" t="t"/>
              <a:pathLst>
                <a:path extrusionOk="0" h="63360" w="140281">
                  <a:moveTo>
                    <a:pt x="4021" y="1"/>
                  </a:moveTo>
                  <a:cubicBezTo>
                    <a:pt x="1801" y="6"/>
                    <a:pt x="6" y="1808"/>
                    <a:pt x="0" y="4022"/>
                  </a:cubicBezTo>
                  <a:lnTo>
                    <a:pt x="0" y="59339"/>
                  </a:lnTo>
                  <a:cubicBezTo>
                    <a:pt x="6" y="61559"/>
                    <a:pt x="1801" y="63354"/>
                    <a:pt x="4021" y="63360"/>
                  </a:cubicBezTo>
                  <a:lnTo>
                    <a:pt x="136259" y="63360"/>
                  </a:lnTo>
                  <a:cubicBezTo>
                    <a:pt x="138474" y="63354"/>
                    <a:pt x="140275" y="61559"/>
                    <a:pt x="140280" y="59339"/>
                  </a:cubicBezTo>
                  <a:lnTo>
                    <a:pt x="140280" y="39547"/>
                  </a:lnTo>
                  <a:cubicBezTo>
                    <a:pt x="118098" y="39155"/>
                    <a:pt x="99963" y="21848"/>
                    <a:pt x="98272" y="1"/>
                  </a:cubicBez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30"/>
            <p:cNvSpPr/>
            <p:nvPr/>
          </p:nvSpPr>
          <p:spPr>
            <a:xfrm>
              <a:off x="4621091" y="1478925"/>
              <a:ext cx="2982725" cy="1347192"/>
            </a:xfrm>
            <a:custGeom>
              <a:rect b="b" l="l" r="r" t="t"/>
              <a:pathLst>
                <a:path extrusionOk="0" h="63360" w="140281">
                  <a:moveTo>
                    <a:pt x="4022" y="0"/>
                  </a:moveTo>
                  <a:cubicBezTo>
                    <a:pt x="1807" y="6"/>
                    <a:pt x="6" y="1801"/>
                    <a:pt x="0" y="4021"/>
                  </a:cubicBezTo>
                  <a:lnTo>
                    <a:pt x="0" y="24017"/>
                  </a:lnTo>
                  <a:cubicBezTo>
                    <a:pt x="20553" y="26066"/>
                    <a:pt x="36886" y="42675"/>
                    <a:pt x="38494" y="63359"/>
                  </a:cubicBezTo>
                  <a:lnTo>
                    <a:pt x="136260" y="63359"/>
                  </a:lnTo>
                  <a:cubicBezTo>
                    <a:pt x="138480" y="63354"/>
                    <a:pt x="140275" y="61552"/>
                    <a:pt x="140281" y="59338"/>
                  </a:cubicBezTo>
                  <a:lnTo>
                    <a:pt x="140281" y="4021"/>
                  </a:lnTo>
                  <a:cubicBezTo>
                    <a:pt x="140275" y="1801"/>
                    <a:pt x="138480" y="6"/>
                    <a:pt x="136260" y="0"/>
                  </a:cubicBezTo>
                  <a:close/>
                </a:path>
              </a:pathLst>
            </a:custGeom>
            <a:solidFill>
              <a:srgbClr val="FD87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30"/>
            <p:cNvSpPr/>
            <p:nvPr/>
          </p:nvSpPr>
          <p:spPr>
            <a:xfrm>
              <a:off x="4621091" y="2968574"/>
              <a:ext cx="2982725" cy="1347192"/>
            </a:xfrm>
            <a:custGeom>
              <a:rect b="b" l="l" r="r" t="t"/>
              <a:pathLst>
                <a:path extrusionOk="0" h="63360" w="140281">
                  <a:moveTo>
                    <a:pt x="38494" y="1"/>
                  </a:moveTo>
                  <a:cubicBezTo>
                    <a:pt x="36886" y="20680"/>
                    <a:pt x="20553" y="37294"/>
                    <a:pt x="0" y="39343"/>
                  </a:cubicBezTo>
                  <a:lnTo>
                    <a:pt x="0" y="59339"/>
                  </a:lnTo>
                  <a:cubicBezTo>
                    <a:pt x="6" y="61559"/>
                    <a:pt x="1807" y="63354"/>
                    <a:pt x="4022" y="63360"/>
                  </a:cubicBezTo>
                  <a:lnTo>
                    <a:pt x="136260" y="63360"/>
                  </a:lnTo>
                  <a:cubicBezTo>
                    <a:pt x="138480" y="63354"/>
                    <a:pt x="140275" y="61559"/>
                    <a:pt x="140281" y="59339"/>
                  </a:cubicBezTo>
                  <a:lnTo>
                    <a:pt x="140281" y="4022"/>
                  </a:lnTo>
                  <a:cubicBezTo>
                    <a:pt x="140275" y="1808"/>
                    <a:pt x="138480" y="6"/>
                    <a:pt x="136260" y="1"/>
                  </a:cubicBez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7" name="Google Shape;227;p30"/>
          <p:cNvSpPr txBox="1"/>
          <p:nvPr/>
        </p:nvSpPr>
        <p:spPr>
          <a:xfrm>
            <a:off x="5304725" y="3301825"/>
            <a:ext cx="2371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Combination of DRL, GNN, and XAI</a:t>
            </a:r>
            <a:endParaRPr b="1" i="0" sz="15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30"/>
          <p:cNvSpPr txBox="1"/>
          <p:nvPr/>
        </p:nvSpPr>
        <p:spPr>
          <a:xfrm>
            <a:off x="1651200" y="3650050"/>
            <a:ext cx="24738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Application of DRL        GNN XAI in real world EVRP application  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GB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(we own a real world dataset )</a:t>
            </a:r>
            <a:endParaRPr b="1" i="0" sz="1200" u="none" cap="none" strike="noStrik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9" name="Google Shape;229;p30"/>
          <p:cNvSpPr txBox="1"/>
          <p:nvPr/>
        </p:nvSpPr>
        <p:spPr>
          <a:xfrm>
            <a:off x="5484425" y="1456000"/>
            <a:ext cx="2011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Comparative analysis</a:t>
            </a:r>
            <a:r>
              <a:rPr b="0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evaluate how different DRL models perform when combined with GNN </a:t>
            </a:r>
            <a:endParaRPr b="1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30"/>
          <p:cNvSpPr txBox="1"/>
          <p:nvPr/>
        </p:nvSpPr>
        <p:spPr>
          <a:xfrm>
            <a:off x="1882200" y="1741400"/>
            <a:ext cx="2011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lt1"/>
                </a:solidFill>
              </a:rPr>
              <a:t>I</a:t>
            </a:r>
            <a:r>
              <a:rPr b="1" i="0" lang="en-GB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nterpretable insights from XAI for EVRP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31" name="Google Shape;231;p30"/>
          <p:cNvGrpSpPr/>
          <p:nvPr/>
        </p:nvGrpSpPr>
        <p:grpSpPr>
          <a:xfrm>
            <a:off x="3871750" y="2240200"/>
            <a:ext cx="1342291" cy="1195501"/>
            <a:chOff x="3871750" y="2240200"/>
            <a:chExt cx="1342291" cy="1195501"/>
          </a:xfrm>
        </p:grpSpPr>
        <p:sp>
          <p:nvSpPr>
            <p:cNvPr id="232" name="Google Shape;232;p30"/>
            <p:cNvSpPr/>
            <p:nvPr/>
          </p:nvSpPr>
          <p:spPr>
            <a:xfrm>
              <a:off x="4060524" y="3227916"/>
              <a:ext cx="118000" cy="123904"/>
            </a:xfrm>
            <a:custGeom>
              <a:rect b="b" l="l" r="r" t="t"/>
              <a:pathLst>
                <a:path extrusionOk="0" h="5813" w="5536">
                  <a:moveTo>
                    <a:pt x="2922" y="1"/>
                  </a:moveTo>
                  <a:lnTo>
                    <a:pt x="2614" y="32"/>
                  </a:lnTo>
                  <a:lnTo>
                    <a:pt x="2337" y="62"/>
                  </a:lnTo>
                  <a:lnTo>
                    <a:pt x="2061" y="155"/>
                  </a:lnTo>
                  <a:lnTo>
                    <a:pt x="1784" y="247"/>
                  </a:lnTo>
                  <a:lnTo>
                    <a:pt x="1538" y="370"/>
                  </a:lnTo>
                  <a:lnTo>
                    <a:pt x="1292" y="524"/>
                  </a:lnTo>
                  <a:lnTo>
                    <a:pt x="1077" y="677"/>
                  </a:lnTo>
                  <a:lnTo>
                    <a:pt x="861" y="862"/>
                  </a:lnTo>
                  <a:lnTo>
                    <a:pt x="677" y="1077"/>
                  </a:lnTo>
                  <a:lnTo>
                    <a:pt x="492" y="1292"/>
                  </a:lnTo>
                  <a:lnTo>
                    <a:pt x="369" y="1538"/>
                  </a:lnTo>
                  <a:lnTo>
                    <a:pt x="246" y="1784"/>
                  </a:lnTo>
                  <a:lnTo>
                    <a:pt x="154" y="2061"/>
                  </a:lnTo>
                  <a:lnTo>
                    <a:pt x="62" y="2338"/>
                  </a:lnTo>
                  <a:lnTo>
                    <a:pt x="31" y="2615"/>
                  </a:lnTo>
                  <a:lnTo>
                    <a:pt x="0" y="2922"/>
                  </a:lnTo>
                  <a:lnTo>
                    <a:pt x="31" y="3199"/>
                  </a:lnTo>
                  <a:lnTo>
                    <a:pt x="62" y="3506"/>
                  </a:lnTo>
                  <a:lnTo>
                    <a:pt x="154" y="3783"/>
                  </a:lnTo>
                  <a:lnTo>
                    <a:pt x="246" y="4029"/>
                  </a:lnTo>
                  <a:lnTo>
                    <a:pt x="369" y="4275"/>
                  </a:lnTo>
                  <a:lnTo>
                    <a:pt x="492" y="4521"/>
                  </a:lnTo>
                  <a:lnTo>
                    <a:pt x="677" y="4736"/>
                  </a:lnTo>
                  <a:lnTo>
                    <a:pt x="861" y="4951"/>
                  </a:lnTo>
                  <a:lnTo>
                    <a:pt x="1077" y="5136"/>
                  </a:lnTo>
                  <a:lnTo>
                    <a:pt x="1292" y="5320"/>
                  </a:lnTo>
                  <a:lnTo>
                    <a:pt x="1538" y="5443"/>
                  </a:lnTo>
                  <a:lnTo>
                    <a:pt x="1784" y="5566"/>
                  </a:lnTo>
                  <a:lnTo>
                    <a:pt x="2061" y="5689"/>
                  </a:lnTo>
                  <a:lnTo>
                    <a:pt x="2337" y="5751"/>
                  </a:lnTo>
                  <a:lnTo>
                    <a:pt x="2614" y="5782"/>
                  </a:lnTo>
                  <a:lnTo>
                    <a:pt x="2922" y="5812"/>
                  </a:lnTo>
                  <a:lnTo>
                    <a:pt x="3290" y="5782"/>
                  </a:lnTo>
                  <a:lnTo>
                    <a:pt x="3659" y="5689"/>
                  </a:lnTo>
                  <a:lnTo>
                    <a:pt x="4028" y="5597"/>
                  </a:lnTo>
                  <a:lnTo>
                    <a:pt x="4367" y="5413"/>
                  </a:lnTo>
                  <a:lnTo>
                    <a:pt x="4674" y="5197"/>
                  </a:lnTo>
                  <a:lnTo>
                    <a:pt x="4951" y="4951"/>
                  </a:lnTo>
                  <a:lnTo>
                    <a:pt x="5197" y="4675"/>
                  </a:lnTo>
                  <a:lnTo>
                    <a:pt x="5412" y="4367"/>
                  </a:lnTo>
                  <a:lnTo>
                    <a:pt x="5504" y="4183"/>
                  </a:lnTo>
                  <a:lnTo>
                    <a:pt x="5535" y="3998"/>
                  </a:lnTo>
                  <a:lnTo>
                    <a:pt x="5535" y="3844"/>
                  </a:lnTo>
                  <a:lnTo>
                    <a:pt x="5504" y="3660"/>
                  </a:lnTo>
                  <a:lnTo>
                    <a:pt x="5443" y="3506"/>
                  </a:lnTo>
                  <a:lnTo>
                    <a:pt x="5351" y="3353"/>
                  </a:lnTo>
                  <a:lnTo>
                    <a:pt x="5228" y="3199"/>
                  </a:lnTo>
                  <a:lnTo>
                    <a:pt x="5074" y="3107"/>
                  </a:lnTo>
                  <a:lnTo>
                    <a:pt x="4920" y="3014"/>
                  </a:lnTo>
                  <a:lnTo>
                    <a:pt x="4736" y="2984"/>
                  </a:lnTo>
                  <a:lnTo>
                    <a:pt x="4551" y="2984"/>
                  </a:lnTo>
                  <a:lnTo>
                    <a:pt x="4367" y="3014"/>
                  </a:lnTo>
                  <a:lnTo>
                    <a:pt x="4213" y="3076"/>
                  </a:lnTo>
                  <a:lnTo>
                    <a:pt x="4059" y="3168"/>
                  </a:lnTo>
                  <a:lnTo>
                    <a:pt x="3936" y="3291"/>
                  </a:lnTo>
                  <a:lnTo>
                    <a:pt x="3813" y="3445"/>
                  </a:lnTo>
                  <a:lnTo>
                    <a:pt x="3752" y="3537"/>
                  </a:lnTo>
                  <a:lnTo>
                    <a:pt x="3659" y="3660"/>
                  </a:lnTo>
                  <a:lnTo>
                    <a:pt x="3444" y="3814"/>
                  </a:lnTo>
                  <a:lnTo>
                    <a:pt x="3167" y="3937"/>
                  </a:lnTo>
                  <a:lnTo>
                    <a:pt x="3045" y="3937"/>
                  </a:lnTo>
                  <a:lnTo>
                    <a:pt x="2922" y="3967"/>
                  </a:lnTo>
                  <a:lnTo>
                    <a:pt x="2706" y="3937"/>
                  </a:lnTo>
                  <a:lnTo>
                    <a:pt x="2491" y="3875"/>
                  </a:lnTo>
                  <a:lnTo>
                    <a:pt x="2307" y="3783"/>
                  </a:lnTo>
                  <a:lnTo>
                    <a:pt x="2153" y="3660"/>
                  </a:lnTo>
                  <a:lnTo>
                    <a:pt x="2030" y="3506"/>
                  </a:lnTo>
                  <a:lnTo>
                    <a:pt x="1938" y="3322"/>
                  </a:lnTo>
                  <a:lnTo>
                    <a:pt x="1876" y="3107"/>
                  </a:lnTo>
                  <a:lnTo>
                    <a:pt x="1845" y="2922"/>
                  </a:lnTo>
                  <a:lnTo>
                    <a:pt x="1876" y="2707"/>
                  </a:lnTo>
                  <a:lnTo>
                    <a:pt x="1938" y="2492"/>
                  </a:lnTo>
                  <a:lnTo>
                    <a:pt x="2030" y="2338"/>
                  </a:lnTo>
                  <a:lnTo>
                    <a:pt x="2153" y="2153"/>
                  </a:lnTo>
                  <a:lnTo>
                    <a:pt x="2307" y="2030"/>
                  </a:lnTo>
                  <a:lnTo>
                    <a:pt x="2491" y="1938"/>
                  </a:lnTo>
                  <a:lnTo>
                    <a:pt x="2706" y="1877"/>
                  </a:lnTo>
                  <a:lnTo>
                    <a:pt x="2922" y="1846"/>
                  </a:lnTo>
                  <a:lnTo>
                    <a:pt x="3106" y="1846"/>
                  </a:lnTo>
                  <a:lnTo>
                    <a:pt x="3260" y="1784"/>
                  </a:lnTo>
                  <a:lnTo>
                    <a:pt x="3413" y="1692"/>
                  </a:lnTo>
                  <a:lnTo>
                    <a:pt x="3567" y="1600"/>
                  </a:lnTo>
                  <a:lnTo>
                    <a:pt x="3659" y="1446"/>
                  </a:lnTo>
                  <a:lnTo>
                    <a:pt x="3752" y="1292"/>
                  </a:lnTo>
                  <a:lnTo>
                    <a:pt x="3813" y="1139"/>
                  </a:lnTo>
                  <a:lnTo>
                    <a:pt x="3844" y="923"/>
                  </a:lnTo>
                  <a:lnTo>
                    <a:pt x="3813" y="739"/>
                  </a:lnTo>
                  <a:lnTo>
                    <a:pt x="3752" y="585"/>
                  </a:lnTo>
                  <a:lnTo>
                    <a:pt x="3659" y="431"/>
                  </a:lnTo>
                  <a:lnTo>
                    <a:pt x="3567" y="278"/>
                  </a:lnTo>
                  <a:lnTo>
                    <a:pt x="3413" y="185"/>
                  </a:lnTo>
                  <a:lnTo>
                    <a:pt x="3260" y="93"/>
                  </a:lnTo>
                  <a:lnTo>
                    <a:pt x="3106" y="32"/>
                  </a:lnTo>
                  <a:lnTo>
                    <a:pt x="2922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30"/>
            <p:cNvSpPr/>
            <p:nvPr/>
          </p:nvSpPr>
          <p:spPr>
            <a:xfrm>
              <a:off x="3871750" y="2891700"/>
              <a:ext cx="1342291" cy="544001"/>
            </a:xfrm>
            <a:custGeom>
              <a:rect b="b" l="l" r="r" t="t"/>
              <a:pathLst>
                <a:path extrusionOk="0" h="25522" w="62974">
                  <a:moveTo>
                    <a:pt x="24569" y="13683"/>
                  </a:moveTo>
                  <a:lnTo>
                    <a:pt x="24815" y="13714"/>
                  </a:lnTo>
                  <a:lnTo>
                    <a:pt x="25061" y="13806"/>
                  </a:lnTo>
                  <a:lnTo>
                    <a:pt x="25245" y="13929"/>
                  </a:lnTo>
                  <a:lnTo>
                    <a:pt x="25430" y="14114"/>
                  </a:lnTo>
                  <a:lnTo>
                    <a:pt x="26690" y="15774"/>
                  </a:lnTo>
                  <a:lnTo>
                    <a:pt x="24323" y="15774"/>
                  </a:lnTo>
                  <a:lnTo>
                    <a:pt x="24108" y="15682"/>
                  </a:lnTo>
                  <a:lnTo>
                    <a:pt x="23923" y="15559"/>
                  </a:lnTo>
                  <a:lnTo>
                    <a:pt x="23739" y="15374"/>
                  </a:lnTo>
                  <a:lnTo>
                    <a:pt x="22478" y="13683"/>
                  </a:lnTo>
                  <a:close/>
                  <a:moveTo>
                    <a:pt x="31057" y="1845"/>
                  </a:moveTo>
                  <a:lnTo>
                    <a:pt x="31579" y="1876"/>
                  </a:lnTo>
                  <a:lnTo>
                    <a:pt x="32102" y="1937"/>
                  </a:lnTo>
                  <a:lnTo>
                    <a:pt x="32594" y="2029"/>
                  </a:lnTo>
                  <a:lnTo>
                    <a:pt x="33086" y="2152"/>
                  </a:lnTo>
                  <a:lnTo>
                    <a:pt x="33578" y="2337"/>
                  </a:lnTo>
                  <a:lnTo>
                    <a:pt x="34039" y="2521"/>
                  </a:lnTo>
                  <a:lnTo>
                    <a:pt x="34500" y="2767"/>
                  </a:lnTo>
                  <a:lnTo>
                    <a:pt x="34931" y="3013"/>
                  </a:lnTo>
                  <a:lnTo>
                    <a:pt x="42249" y="7902"/>
                  </a:lnTo>
                  <a:lnTo>
                    <a:pt x="26537" y="7902"/>
                  </a:lnTo>
                  <a:lnTo>
                    <a:pt x="26352" y="7933"/>
                  </a:lnTo>
                  <a:lnTo>
                    <a:pt x="26198" y="7964"/>
                  </a:lnTo>
                  <a:lnTo>
                    <a:pt x="26045" y="8056"/>
                  </a:lnTo>
                  <a:lnTo>
                    <a:pt x="25891" y="8179"/>
                  </a:lnTo>
                  <a:lnTo>
                    <a:pt x="25799" y="8302"/>
                  </a:lnTo>
                  <a:lnTo>
                    <a:pt x="25706" y="8456"/>
                  </a:lnTo>
                  <a:lnTo>
                    <a:pt x="25645" y="8640"/>
                  </a:lnTo>
                  <a:lnTo>
                    <a:pt x="25614" y="8825"/>
                  </a:lnTo>
                  <a:lnTo>
                    <a:pt x="25645" y="9009"/>
                  </a:lnTo>
                  <a:lnTo>
                    <a:pt x="25706" y="9194"/>
                  </a:lnTo>
                  <a:lnTo>
                    <a:pt x="25799" y="9348"/>
                  </a:lnTo>
                  <a:lnTo>
                    <a:pt x="25891" y="9471"/>
                  </a:lnTo>
                  <a:lnTo>
                    <a:pt x="26045" y="9594"/>
                  </a:lnTo>
                  <a:lnTo>
                    <a:pt x="26198" y="9686"/>
                  </a:lnTo>
                  <a:lnTo>
                    <a:pt x="26352" y="9717"/>
                  </a:lnTo>
                  <a:lnTo>
                    <a:pt x="26537" y="9747"/>
                  </a:lnTo>
                  <a:lnTo>
                    <a:pt x="47507" y="9747"/>
                  </a:lnTo>
                  <a:lnTo>
                    <a:pt x="48675" y="9778"/>
                  </a:lnTo>
                  <a:lnTo>
                    <a:pt x="49782" y="9840"/>
                  </a:lnTo>
                  <a:lnTo>
                    <a:pt x="50859" y="9901"/>
                  </a:lnTo>
                  <a:lnTo>
                    <a:pt x="52765" y="10055"/>
                  </a:lnTo>
                  <a:lnTo>
                    <a:pt x="54425" y="10270"/>
                  </a:lnTo>
                  <a:lnTo>
                    <a:pt x="55901" y="10485"/>
                  </a:lnTo>
                  <a:lnTo>
                    <a:pt x="57131" y="10762"/>
                  </a:lnTo>
                  <a:lnTo>
                    <a:pt x="58177" y="11039"/>
                  </a:lnTo>
                  <a:lnTo>
                    <a:pt x="59068" y="11315"/>
                  </a:lnTo>
                  <a:lnTo>
                    <a:pt x="59284" y="11377"/>
                  </a:lnTo>
                  <a:lnTo>
                    <a:pt x="59499" y="11500"/>
                  </a:lnTo>
                  <a:lnTo>
                    <a:pt x="59714" y="11623"/>
                  </a:lnTo>
                  <a:lnTo>
                    <a:pt x="59898" y="11746"/>
                  </a:lnTo>
                  <a:lnTo>
                    <a:pt x="60267" y="12053"/>
                  </a:lnTo>
                  <a:lnTo>
                    <a:pt x="60544" y="12422"/>
                  </a:lnTo>
                  <a:lnTo>
                    <a:pt x="60790" y="12822"/>
                  </a:lnTo>
                  <a:lnTo>
                    <a:pt x="60975" y="13253"/>
                  </a:lnTo>
                  <a:lnTo>
                    <a:pt x="61036" y="13468"/>
                  </a:lnTo>
                  <a:lnTo>
                    <a:pt x="61098" y="13683"/>
                  </a:lnTo>
                  <a:lnTo>
                    <a:pt x="61098" y="13929"/>
                  </a:lnTo>
                  <a:lnTo>
                    <a:pt x="61128" y="14175"/>
                  </a:lnTo>
                  <a:lnTo>
                    <a:pt x="61128" y="17096"/>
                  </a:lnTo>
                  <a:lnTo>
                    <a:pt x="61098" y="17281"/>
                  </a:lnTo>
                  <a:lnTo>
                    <a:pt x="61067" y="17465"/>
                  </a:lnTo>
                  <a:lnTo>
                    <a:pt x="61005" y="17619"/>
                  </a:lnTo>
                  <a:lnTo>
                    <a:pt x="60882" y="17773"/>
                  </a:lnTo>
                  <a:lnTo>
                    <a:pt x="60759" y="17896"/>
                  </a:lnTo>
                  <a:lnTo>
                    <a:pt x="60636" y="17988"/>
                  </a:lnTo>
                  <a:lnTo>
                    <a:pt x="60483" y="18080"/>
                  </a:lnTo>
                  <a:lnTo>
                    <a:pt x="60298" y="18111"/>
                  </a:lnTo>
                  <a:lnTo>
                    <a:pt x="59991" y="18203"/>
                  </a:lnTo>
                  <a:lnTo>
                    <a:pt x="59898" y="17527"/>
                  </a:lnTo>
                  <a:lnTo>
                    <a:pt x="59776" y="16912"/>
                  </a:lnTo>
                  <a:lnTo>
                    <a:pt x="59591" y="16297"/>
                  </a:lnTo>
                  <a:lnTo>
                    <a:pt x="59314" y="15712"/>
                  </a:lnTo>
                  <a:lnTo>
                    <a:pt x="59038" y="15159"/>
                  </a:lnTo>
                  <a:lnTo>
                    <a:pt x="58669" y="14636"/>
                  </a:lnTo>
                  <a:lnTo>
                    <a:pt x="58269" y="14144"/>
                  </a:lnTo>
                  <a:lnTo>
                    <a:pt x="57838" y="13683"/>
                  </a:lnTo>
                  <a:lnTo>
                    <a:pt x="57346" y="13283"/>
                  </a:lnTo>
                  <a:lnTo>
                    <a:pt x="56854" y="12914"/>
                  </a:lnTo>
                  <a:lnTo>
                    <a:pt x="56301" y="12607"/>
                  </a:lnTo>
                  <a:lnTo>
                    <a:pt x="55717" y="12330"/>
                  </a:lnTo>
                  <a:lnTo>
                    <a:pt x="55133" y="12115"/>
                  </a:lnTo>
                  <a:lnTo>
                    <a:pt x="54487" y="11961"/>
                  </a:lnTo>
                  <a:lnTo>
                    <a:pt x="53841" y="11869"/>
                  </a:lnTo>
                  <a:lnTo>
                    <a:pt x="53165" y="11838"/>
                  </a:lnTo>
                  <a:lnTo>
                    <a:pt x="52673" y="11869"/>
                  </a:lnTo>
                  <a:lnTo>
                    <a:pt x="52150" y="11930"/>
                  </a:lnTo>
                  <a:lnTo>
                    <a:pt x="51689" y="12023"/>
                  </a:lnTo>
                  <a:lnTo>
                    <a:pt x="51197" y="12146"/>
                  </a:lnTo>
                  <a:lnTo>
                    <a:pt x="50736" y="12299"/>
                  </a:lnTo>
                  <a:lnTo>
                    <a:pt x="50305" y="12484"/>
                  </a:lnTo>
                  <a:lnTo>
                    <a:pt x="49875" y="12699"/>
                  </a:lnTo>
                  <a:lnTo>
                    <a:pt x="49444" y="12945"/>
                  </a:lnTo>
                  <a:lnTo>
                    <a:pt x="49075" y="13222"/>
                  </a:lnTo>
                  <a:lnTo>
                    <a:pt x="48706" y="13529"/>
                  </a:lnTo>
                  <a:lnTo>
                    <a:pt x="48337" y="13837"/>
                  </a:lnTo>
                  <a:lnTo>
                    <a:pt x="48030" y="14206"/>
                  </a:lnTo>
                  <a:lnTo>
                    <a:pt x="47722" y="14575"/>
                  </a:lnTo>
                  <a:lnTo>
                    <a:pt x="47445" y="14944"/>
                  </a:lnTo>
                  <a:lnTo>
                    <a:pt x="47199" y="15374"/>
                  </a:lnTo>
                  <a:lnTo>
                    <a:pt x="46984" y="15774"/>
                  </a:lnTo>
                  <a:lnTo>
                    <a:pt x="28997" y="15774"/>
                  </a:lnTo>
                  <a:lnTo>
                    <a:pt x="26906" y="13007"/>
                  </a:lnTo>
                  <a:lnTo>
                    <a:pt x="26690" y="12730"/>
                  </a:lnTo>
                  <a:lnTo>
                    <a:pt x="26444" y="12515"/>
                  </a:lnTo>
                  <a:lnTo>
                    <a:pt x="26168" y="12330"/>
                  </a:lnTo>
                  <a:lnTo>
                    <a:pt x="25860" y="12146"/>
                  </a:lnTo>
                  <a:lnTo>
                    <a:pt x="25553" y="12023"/>
                  </a:lnTo>
                  <a:lnTo>
                    <a:pt x="25245" y="11930"/>
                  </a:lnTo>
                  <a:lnTo>
                    <a:pt x="24907" y="11869"/>
                  </a:lnTo>
                  <a:lnTo>
                    <a:pt x="24569" y="11838"/>
                  </a:lnTo>
                  <a:lnTo>
                    <a:pt x="20633" y="11838"/>
                  </a:lnTo>
                  <a:lnTo>
                    <a:pt x="20387" y="11869"/>
                  </a:lnTo>
                  <a:lnTo>
                    <a:pt x="20141" y="11992"/>
                  </a:lnTo>
                  <a:lnTo>
                    <a:pt x="19957" y="12146"/>
                  </a:lnTo>
                  <a:lnTo>
                    <a:pt x="19803" y="12361"/>
                  </a:lnTo>
                  <a:lnTo>
                    <a:pt x="19741" y="12607"/>
                  </a:lnTo>
                  <a:lnTo>
                    <a:pt x="19711" y="12853"/>
                  </a:lnTo>
                  <a:lnTo>
                    <a:pt x="19772" y="13099"/>
                  </a:lnTo>
                  <a:lnTo>
                    <a:pt x="19895" y="13314"/>
                  </a:lnTo>
                  <a:lnTo>
                    <a:pt x="22263" y="16481"/>
                  </a:lnTo>
                  <a:lnTo>
                    <a:pt x="22478" y="16727"/>
                  </a:lnTo>
                  <a:lnTo>
                    <a:pt x="22724" y="16973"/>
                  </a:lnTo>
                  <a:lnTo>
                    <a:pt x="23001" y="17158"/>
                  </a:lnTo>
                  <a:lnTo>
                    <a:pt x="23277" y="17311"/>
                  </a:lnTo>
                  <a:lnTo>
                    <a:pt x="23585" y="17465"/>
                  </a:lnTo>
                  <a:lnTo>
                    <a:pt x="23923" y="17557"/>
                  </a:lnTo>
                  <a:lnTo>
                    <a:pt x="24231" y="17619"/>
                  </a:lnTo>
                  <a:lnTo>
                    <a:pt x="46400" y="17619"/>
                  </a:lnTo>
                  <a:lnTo>
                    <a:pt x="46369" y="18142"/>
                  </a:lnTo>
                  <a:lnTo>
                    <a:pt x="46339" y="18695"/>
                  </a:lnTo>
                  <a:lnTo>
                    <a:pt x="46369" y="19218"/>
                  </a:lnTo>
                  <a:lnTo>
                    <a:pt x="46400" y="19740"/>
                  </a:lnTo>
                  <a:lnTo>
                    <a:pt x="18511" y="19740"/>
                  </a:lnTo>
                  <a:lnTo>
                    <a:pt x="18573" y="19218"/>
                  </a:lnTo>
                  <a:lnTo>
                    <a:pt x="18604" y="18695"/>
                  </a:lnTo>
                  <a:lnTo>
                    <a:pt x="18573" y="17988"/>
                  </a:lnTo>
                  <a:lnTo>
                    <a:pt x="18450" y="17311"/>
                  </a:lnTo>
                  <a:lnTo>
                    <a:pt x="18296" y="16666"/>
                  </a:lnTo>
                  <a:lnTo>
                    <a:pt x="18050" y="16020"/>
                  </a:lnTo>
                  <a:lnTo>
                    <a:pt x="17773" y="15436"/>
                  </a:lnTo>
                  <a:lnTo>
                    <a:pt x="17435" y="14851"/>
                  </a:lnTo>
                  <a:lnTo>
                    <a:pt x="17035" y="14329"/>
                  </a:lnTo>
                  <a:lnTo>
                    <a:pt x="16605" y="13837"/>
                  </a:lnTo>
                  <a:lnTo>
                    <a:pt x="16113" y="13406"/>
                  </a:lnTo>
                  <a:lnTo>
                    <a:pt x="15590" y="13007"/>
                  </a:lnTo>
                  <a:lnTo>
                    <a:pt x="15006" y="12668"/>
                  </a:lnTo>
                  <a:lnTo>
                    <a:pt x="14422" y="12392"/>
                  </a:lnTo>
                  <a:lnTo>
                    <a:pt x="13807" y="12146"/>
                  </a:lnTo>
                  <a:lnTo>
                    <a:pt x="13130" y="11992"/>
                  </a:lnTo>
                  <a:lnTo>
                    <a:pt x="12454" y="11869"/>
                  </a:lnTo>
                  <a:lnTo>
                    <a:pt x="11778" y="11838"/>
                  </a:lnTo>
                  <a:lnTo>
                    <a:pt x="11193" y="11869"/>
                  </a:lnTo>
                  <a:lnTo>
                    <a:pt x="10640" y="11930"/>
                  </a:lnTo>
                  <a:lnTo>
                    <a:pt x="10117" y="12053"/>
                  </a:lnTo>
                  <a:lnTo>
                    <a:pt x="9594" y="12207"/>
                  </a:lnTo>
                  <a:lnTo>
                    <a:pt x="9072" y="12392"/>
                  </a:lnTo>
                  <a:lnTo>
                    <a:pt x="8610" y="12607"/>
                  </a:lnTo>
                  <a:lnTo>
                    <a:pt x="8149" y="12884"/>
                  </a:lnTo>
                  <a:lnTo>
                    <a:pt x="7719" y="13191"/>
                  </a:lnTo>
                  <a:lnTo>
                    <a:pt x="7288" y="13529"/>
                  </a:lnTo>
                  <a:lnTo>
                    <a:pt x="6919" y="13868"/>
                  </a:lnTo>
                  <a:lnTo>
                    <a:pt x="6550" y="14267"/>
                  </a:lnTo>
                  <a:lnTo>
                    <a:pt x="6212" y="14698"/>
                  </a:lnTo>
                  <a:lnTo>
                    <a:pt x="5935" y="15128"/>
                  </a:lnTo>
                  <a:lnTo>
                    <a:pt x="5659" y="15589"/>
                  </a:lnTo>
                  <a:lnTo>
                    <a:pt x="5443" y="16081"/>
                  </a:lnTo>
                  <a:lnTo>
                    <a:pt x="5259" y="16573"/>
                  </a:lnTo>
                  <a:lnTo>
                    <a:pt x="3076" y="15651"/>
                  </a:lnTo>
                  <a:lnTo>
                    <a:pt x="2799" y="15497"/>
                  </a:lnTo>
                  <a:lnTo>
                    <a:pt x="2553" y="15343"/>
                  </a:lnTo>
                  <a:lnTo>
                    <a:pt x="2369" y="15128"/>
                  </a:lnTo>
                  <a:lnTo>
                    <a:pt x="2184" y="14882"/>
                  </a:lnTo>
                  <a:lnTo>
                    <a:pt x="2030" y="14636"/>
                  </a:lnTo>
                  <a:lnTo>
                    <a:pt x="1938" y="14360"/>
                  </a:lnTo>
                  <a:lnTo>
                    <a:pt x="1877" y="14083"/>
                  </a:lnTo>
                  <a:lnTo>
                    <a:pt x="1846" y="13775"/>
                  </a:lnTo>
                  <a:lnTo>
                    <a:pt x="1846" y="8517"/>
                  </a:lnTo>
                  <a:lnTo>
                    <a:pt x="1846" y="8333"/>
                  </a:lnTo>
                  <a:lnTo>
                    <a:pt x="1907" y="8148"/>
                  </a:lnTo>
                  <a:lnTo>
                    <a:pt x="1969" y="7995"/>
                  </a:lnTo>
                  <a:lnTo>
                    <a:pt x="2092" y="7841"/>
                  </a:lnTo>
                  <a:lnTo>
                    <a:pt x="2215" y="7718"/>
                  </a:lnTo>
                  <a:lnTo>
                    <a:pt x="2369" y="7626"/>
                  </a:lnTo>
                  <a:lnTo>
                    <a:pt x="2522" y="7533"/>
                  </a:lnTo>
                  <a:lnTo>
                    <a:pt x="2707" y="7472"/>
                  </a:lnTo>
                  <a:lnTo>
                    <a:pt x="6089" y="6918"/>
                  </a:lnTo>
                  <a:lnTo>
                    <a:pt x="6581" y="6826"/>
                  </a:lnTo>
                  <a:lnTo>
                    <a:pt x="7073" y="6703"/>
                  </a:lnTo>
                  <a:lnTo>
                    <a:pt x="7565" y="6519"/>
                  </a:lnTo>
                  <a:lnTo>
                    <a:pt x="8026" y="6334"/>
                  </a:lnTo>
                  <a:lnTo>
                    <a:pt x="15713" y="2829"/>
                  </a:lnTo>
                  <a:lnTo>
                    <a:pt x="16267" y="2614"/>
                  </a:lnTo>
                  <a:lnTo>
                    <a:pt x="16820" y="2398"/>
                  </a:lnTo>
                  <a:lnTo>
                    <a:pt x="17374" y="2245"/>
                  </a:lnTo>
                  <a:lnTo>
                    <a:pt x="17927" y="2091"/>
                  </a:lnTo>
                  <a:lnTo>
                    <a:pt x="18511" y="1999"/>
                  </a:lnTo>
                  <a:lnTo>
                    <a:pt x="19065" y="1906"/>
                  </a:lnTo>
                  <a:lnTo>
                    <a:pt x="19649" y="1876"/>
                  </a:lnTo>
                  <a:lnTo>
                    <a:pt x="20233" y="1845"/>
                  </a:lnTo>
                  <a:lnTo>
                    <a:pt x="20787" y="1845"/>
                  </a:lnTo>
                  <a:lnTo>
                    <a:pt x="18604" y="4059"/>
                  </a:lnTo>
                  <a:lnTo>
                    <a:pt x="18419" y="4274"/>
                  </a:lnTo>
                  <a:lnTo>
                    <a:pt x="18265" y="4459"/>
                  </a:lnTo>
                  <a:lnTo>
                    <a:pt x="18142" y="4674"/>
                  </a:lnTo>
                  <a:lnTo>
                    <a:pt x="18019" y="4889"/>
                  </a:lnTo>
                  <a:lnTo>
                    <a:pt x="17927" y="5104"/>
                  </a:lnTo>
                  <a:lnTo>
                    <a:pt x="17835" y="5350"/>
                  </a:lnTo>
                  <a:lnTo>
                    <a:pt x="17804" y="5596"/>
                  </a:lnTo>
                  <a:lnTo>
                    <a:pt x="17743" y="5842"/>
                  </a:lnTo>
                  <a:lnTo>
                    <a:pt x="17743" y="6088"/>
                  </a:lnTo>
                  <a:lnTo>
                    <a:pt x="17743" y="6334"/>
                  </a:lnTo>
                  <a:lnTo>
                    <a:pt x="17773" y="6549"/>
                  </a:lnTo>
                  <a:lnTo>
                    <a:pt x="17835" y="6795"/>
                  </a:lnTo>
                  <a:lnTo>
                    <a:pt x="17896" y="7041"/>
                  </a:lnTo>
                  <a:lnTo>
                    <a:pt x="17989" y="7287"/>
                  </a:lnTo>
                  <a:lnTo>
                    <a:pt x="18081" y="7503"/>
                  </a:lnTo>
                  <a:lnTo>
                    <a:pt x="18235" y="7718"/>
                  </a:lnTo>
                  <a:lnTo>
                    <a:pt x="18727" y="8456"/>
                  </a:lnTo>
                  <a:lnTo>
                    <a:pt x="18942" y="8733"/>
                  </a:lnTo>
                  <a:lnTo>
                    <a:pt x="19188" y="9009"/>
                  </a:lnTo>
                  <a:lnTo>
                    <a:pt x="19465" y="9225"/>
                  </a:lnTo>
                  <a:lnTo>
                    <a:pt x="19772" y="9409"/>
                  </a:lnTo>
                  <a:lnTo>
                    <a:pt x="20080" y="9563"/>
                  </a:lnTo>
                  <a:lnTo>
                    <a:pt x="20418" y="9655"/>
                  </a:lnTo>
                  <a:lnTo>
                    <a:pt x="20756" y="9717"/>
                  </a:lnTo>
                  <a:lnTo>
                    <a:pt x="21125" y="9747"/>
                  </a:lnTo>
                  <a:lnTo>
                    <a:pt x="22601" y="9747"/>
                  </a:lnTo>
                  <a:lnTo>
                    <a:pt x="22785" y="9717"/>
                  </a:lnTo>
                  <a:lnTo>
                    <a:pt x="22970" y="9686"/>
                  </a:lnTo>
                  <a:lnTo>
                    <a:pt x="23124" y="9594"/>
                  </a:lnTo>
                  <a:lnTo>
                    <a:pt x="23247" y="9471"/>
                  </a:lnTo>
                  <a:lnTo>
                    <a:pt x="23370" y="9348"/>
                  </a:lnTo>
                  <a:lnTo>
                    <a:pt x="23462" y="9194"/>
                  </a:lnTo>
                  <a:lnTo>
                    <a:pt x="23523" y="9009"/>
                  </a:lnTo>
                  <a:lnTo>
                    <a:pt x="23523" y="8825"/>
                  </a:lnTo>
                  <a:lnTo>
                    <a:pt x="23523" y="8640"/>
                  </a:lnTo>
                  <a:lnTo>
                    <a:pt x="23462" y="8456"/>
                  </a:lnTo>
                  <a:lnTo>
                    <a:pt x="23370" y="8302"/>
                  </a:lnTo>
                  <a:lnTo>
                    <a:pt x="23247" y="8179"/>
                  </a:lnTo>
                  <a:lnTo>
                    <a:pt x="23124" y="8056"/>
                  </a:lnTo>
                  <a:lnTo>
                    <a:pt x="22970" y="7964"/>
                  </a:lnTo>
                  <a:lnTo>
                    <a:pt x="22785" y="7933"/>
                  </a:lnTo>
                  <a:lnTo>
                    <a:pt x="22601" y="7902"/>
                  </a:lnTo>
                  <a:lnTo>
                    <a:pt x="21125" y="7902"/>
                  </a:lnTo>
                  <a:lnTo>
                    <a:pt x="20879" y="7872"/>
                  </a:lnTo>
                  <a:lnTo>
                    <a:pt x="20633" y="7779"/>
                  </a:lnTo>
                  <a:lnTo>
                    <a:pt x="20418" y="7626"/>
                  </a:lnTo>
                  <a:lnTo>
                    <a:pt x="20264" y="7441"/>
                  </a:lnTo>
                  <a:lnTo>
                    <a:pt x="19772" y="6703"/>
                  </a:lnTo>
                  <a:lnTo>
                    <a:pt x="19680" y="6549"/>
                  </a:lnTo>
                  <a:lnTo>
                    <a:pt x="19618" y="6365"/>
                  </a:lnTo>
                  <a:lnTo>
                    <a:pt x="19588" y="6180"/>
                  </a:lnTo>
                  <a:lnTo>
                    <a:pt x="19588" y="6027"/>
                  </a:lnTo>
                  <a:lnTo>
                    <a:pt x="19618" y="5842"/>
                  </a:lnTo>
                  <a:lnTo>
                    <a:pt x="19680" y="5658"/>
                  </a:lnTo>
                  <a:lnTo>
                    <a:pt x="19772" y="5504"/>
                  </a:lnTo>
                  <a:lnTo>
                    <a:pt x="19895" y="5381"/>
                  </a:lnTo>
                  <a:lnTo>
                    <a:pt x="22539" y="2737"/>
                  </a:lnTo>
                  <a:lnTo>
                    <a:pt x="22755" y="2552"/>
                  </a:lnTo>
                  <a:lnTo>
                    <a:pt x="23001" y="2368"/>
                  </a:lnTo>
                  <a:lnTo>
                    <a:pt x="23247" y="2214"/>
                  </a:lnTo>
                  <a:lnTo>
                    <a:pt x="23493" y="2091"/>
                  </a:lnTo>
                  <a:lnTo>
                    <a:pt x="23769" y="1999"/>
                  </a:lnTo>
                  <a:lnTo>
                    <a:pt x="24077" y="1906"/>
                  </a:lnTo>
                  <a:lnTo>
                    <a:pt x="24354" y="1876"/>
                  </a:lnTo>
                  <a:lnTo>
                    <a:pt x="24661" y="1845"/>
                  </a:lnTo>
                  <a:close/>
                  <a:moveTo>
                    <a:pt x="11778" y="13683"/>
                  </a:moveTo>
                  <a:lnTo>
                    <a:pt x="12269" y="13714"/>
                  </a:lnTo>
                  <a:lnTo>
                    <a:pt x="12761" y="13806"/>
                  </a:lnTo>
                  <a:lnTo>
                    <a:pt x="13253" y="13929"/>
                  </a:lnTo>
                  <a:lnTo>
                    <a:pt x="13715" y="14083"/>
                  </a:lnTo>
                  <a:lnTo>
                    <a:pt x="14145" y="14298"/>
                  </a:lnTo>
                  <a:lnTo>
                    <a:pt x="14545" y="14544"/>
                  </a:lnTo>
                  <a:lnTo>
                    <a:pt x="14945" y="14821"/>
                  </a:lnTo>
                  <a:lnTo>
                    <a:pt x="15283" y="15159"/>
                  </a:lnTo>
                  <a:lnTo>
                    <a:pt x="15621" y="15497"/>
                  </a:lnTo>
                  <a:lnTo>
                    <a:pt x="15898" y="15897"/>
                  </a:lnTo>
                  <a:lnTo>
                    <a:pt x="16144" y="16297"/>
                  </a:lnTo>
                  <a:lnTo>
                    <a:pt x="16359" y="16727"/>
                  </a:lnTo>
                  <a:lnTo>
                    <a:pt x="16543" y="17188"/>
                  </a:lnTo>
                  <a:lnTo>
                    <a:pt x="16666" y="17680"/>
                  </a:lnTo>
                  <a:lnTo>
                    <a:pt x="16728" y="18172"/>
                  </a:lnTo>
                  <a:lnTo>
                    <a:pt x="16759" y="18695"/>
                  </a:lnTo>
                  <a:lnTo>
                    <a:pt x="16728" y="19187"/>
                  </a:lnTo>
                  <a:lnTo>
                    <a:pt x="16666" y="19679"/>
                  </a:lnTo>
                  <a:lnTo>
                    <a:pt x="16543" y="20171"/>
                  </a:lnTo>
                  <a:lnTo>
                    <a:pt x="16359" y="20632"/>
                  </a:lnTo>
                  <a:lnTo>
                    <a:pt x="16144" y="21063"/>
                  </a:lnTo>
                  <a:lnTo>
                    <a:pt x="15898" y="21462"/>
                  </a:lnTo>
                  <a:lnTo>
                    <a:pt x="15621" y="21862"/>
                  </a:lnTo>
                  <a:lnTo>
                    <a:pt x="15283" y="22200"/>
                  </a:lnTo>
                  <a:lnTo>
                    <a:pt x="14945" y="22539"/>
                  </a:lnTo>
                  <a:lnTo>
                    <a:pt x="14545" y="22815"/>
                  </a:lnTo>
                  <a:lnTo>
                    <a:pt x="14145" y="23061"/>
                  </a:lnTo>
                  <a:lnTo>
                    <a:pt x="13715" y="23277"/>
                  </a:lnTo>
                  <a:lnTo>
                    <a:pt x="13253" y="23461"/>
                  </a:lnTo>
                  <a:lnTo>
                    <a:pt x="12761" y="23584"/>
                  </a:lnTo>
                  <a:lnTo>
                    <a:pt x="12269" y="23646"/>
                  </a:lnTo>
                  <a:lnTo>
                    <a:pt x="11778" y="23676"/>
                  </a:lnTo>
                  <a:lnTo>
                    <a:pt x="11255" y="23646"/>
                  </a:lnTo>
                  <a:lnTo>
                    <a:pt x="10763" y="23584"/>
                  </a:lnTo>
                  <a:lnTo>
                    <a:pt x="10271" y="23461"/>
                  </a:lnTo>
                  <a:lnTo>
                    <a:pt x="9810" y="23277"/>
                  </a:lnTo>
                  <a:lnTo>
                    <a:pt x="9379" y="23061"/>
                  </a:lnTo>
                  <a:lnTo>
                    <a:pt x="8979" y="22815"/>
                  </a:lnTo>
                  <a:lnTo>
                    <a:pt x="8580" y="22539"/>
                  </a:lnTo>
                  <a:lnTo>
                    <a:pt x="8241" y="22200"/>
                  </a:lnTo>
                  <a:lnTo>
                    <a:pt x="7903" y="21862"/>
                  </a:lnTo>
                  <a:lnTo>
                    <a:pt x="7627" y="21462"/>
                  </a:lnTo>
                  <a:lnTo>
                    <a:pt x="7381" y="21063"/>
                  </a:lnTo>
                  <a:lnTo>
                    <a:pt x="7165" y="20632"/>
                  </a:lnTo>
                  <a:lnTo>
                    <a:pt x="6981" y="20171"/>
                  </a:lnTo>
                  <a:lnTo>
                    <a:pt x="6858" y="19679"/>
                  </a:lnTo>
                  <a:lnTo>
                    <a:pt x="6796" y="19187"/>
                  </a:lnTo>
                  <a:lnTo>
                    <a:pt x="6766" y="18695"/>
                  </a:lnTo>
                  <a:lnTo>
                    <a:pt x="6796" y="18172"/>
                  </a:lnTo>
                  <a:lnTo>
                    <a:pt x="6858" y="17680"/>
                  </a:lnTo>
                  <a:lnTo>
                    <a:pt x="6981" y="17188"/>
                  </a:lnTo>
                  <a:lnTo>
                    <a:pt x="7165" y="16727"/>
                  </a:lnTo>
                  <a:lnTo>
                    <a:pt x="7381" y="16297"/>
                  </a:lnTo>
                  <a:lnTo>
                    <a:pt x="7627" y="15897"/>
                  </a:lnTo>
                  <a:lnTo>
                    <a:pt x="7903" y="15497"/>
                  </a:lnTo>
                  <a:lnTo>
                    <a:pt x="8241" y="15159"/>
                  </a:lnTo>
                  <a:lnTo>
                    <a:pt x="8580" y="14821"/>
                  </a:lnTo>
                  <a:lnTo>
                    <a:pt x="8979" y="14544"/>
                  </a:lnTo>
                  <a:lnTo>
                    <a:pt x="9379" y="14298"/>
                  </a:lnTo>
                  <a:lnTo>
                    <a:pt x="9810" y="14083"/>
                  </a:lnTo>
                  <a:lnTo>
                    <a:pt x="10271" y="13929"/>
                  </a:lnTo>
                  <a:lnTo>
                    <a:pt x="10763" y="13806"/>
                  </a:lnTo>
                  <a:lnTo>
                    <a:pt x="11255" y="13714"/>
                  </a:lnTo>
                  <a:lnTo>
                    <a:pt x="11778" y="13683"/>
                  </a:lnTo>
                  <a:close/>
                  <a:moveTo>
                    <a:pt x="53165" y="13683"/>
                  </a:moveTo>
                  <a:lnTo>
                    <a:pt x="53687" y="13714"/>
                  </a:lnTo>
                  <a:lnTo>
                    <a:pt x="54179" y="13806"/>
                  </a:lnTo>
                  <a:lnTo>
                    <a:pt x="54641" y="13929"/>
                  </a:lnTo>
                  <a:lnTo>
                    <a:pt x="55102" y="14083"/>
                  </a:lnTo>
                  <a:lnTo>
                    <a:pt x="55563" y="14298"/>
                  </a:lnTo>
                  <a:lnTo>
                    <a:pt x="55963" y="14544"/>
                  </a:lnTo>
                  <a:lnTo>
                    <a:pt x="56332" y="14821"/>
                  </a:lnTo>
                  <a:lnTo>
                    <a:pt x="56701" y="15159"/>
                  </a:lnTo>
                  <a:lnTo>
                    <a:pt x="57008" y="15497"/>
                  </a:lnTo>
                  <a:lnTo>
                    <a:pt x="57316" y="15897"/>
                  </a:lnTo>
                  <a:lnTo>
                    <a:pt x="57562" y="16297"/>
                  </a:lnTo>
                  <a:lnTo>
                    <a:pt x="57777" y="16727"/>
                  </a:lnTo>
                  <a:lnTo>
                    <a:pt x="57931" y="17188"/>
                  </a:lnTo>
                  <a:lnTo>
                    <a:pt x="58054" y="17680"/>
                  </a:lnTo>
                  <a:lnTo>
                    <a:pt x="58146" y="18172"/>
                  </a:lnTo>
                  <a:lnTo>
                    <a:pt x="58177" y="18695"/>
                  </a:lnTo>
                  <a:lnTo>
                    <a:pt x="58146" y="19187"/>
                  </a:lnTo>
                  <a:lnTo>
                    <a:pt x="58054" y="19679"/>
                  </a:lnTo>
                  <a:lnTo>
                    <a:pt x="57931" y="20171"/>
                  </a:lnTo>
                  <a:lnTo>
                    <a:pt x="57777" y="20632"/>
                  </a:lnTo>
                  <a:lnTo>
                    <a:pt x="57562" y="21063"/>
                  </a:lnTo>
                  <a:lnTo>
                    <a:pt x="57316" y="21462"/>
                  </a:lnTo>
                  <a:lnTo>
                    <a:pt x="57008" y="21862"/>
                  </a:lnTo>
                  <a:lnTo>
                    <a:pt x="56701" y="22200"/>
                  </a:lnTo>
                  <a:lnTo>
                    <a:pt x="56332" y="22539"/>
                  </a:lnTo>
                  <a:lnTo>
                    <a:pt x="55963" y="22815"/>
                  </a:lnTo>
                  <a:lnTo>
                    <a:pt x="55563" y="23061"/>
                  </a:lnTo>
                  <a:lnTo>
                    <a:pt x="55102" y="23277"/>
                  </a:lnTo>
                  <a:lnTo>
                    <a:pt x="54641" y="23461"/>
                  </a:lnTo>
                  <a:lnTo>
                    <a:pt x="54179" y="23584"/>
                  </a:lnTo>
                  <a:lnTo>
                    <a:pt x="53687" y="23646"/>
                  </a:lnTo>
                  <a:lnTo>
                    <a:pt x="53165" y="23676"/>
                  </a:lnTo>
                  <a:lnTo>
                    <a:pt x="52673" y="23646"/>
                  </a:lnTo>
                  <a:lnTo>
                    <a:pt x="52181" y="23584"/>
                  </a:lnTo>
                  <a:lnTo>
                    <a:pt x="51689" y="23461"/>
                  </a:lnTo>
                  <a:lnTo>
                    <a:pt x="51227" y="23277"/>
                  </a:lnTo>
                  <a:lnTo>
                    <a:pt x="50797" y="23061"/>
                  </a:lnTo>
                  <a:lnTo>
                    <a:pt x="50367" y="22815"/>
                  </a:lnTo>
                  <a:lnTo>
                    <a:pt x="49998" y="22539"/>
                  </a:lnTo>
                  <a:lnTo>
                    <a:pt x="49629" y="22200"/>
                  </a:lnTo>
                  <a:lnTo>
                    <a:pt x="49321" y="21862"/>
                  </a:lnTo>
                  <a:lnTo>
                    <a:pt x="49044" y="21462"/>
                  </a:lnTo>
                  <a:lnTo>
                    <a:pt x="48768" y="21063"/>
                  </a:lnTo>
                  <a:lnTo>
                    <a:pt x="48583" y="20632"/>
                  </a:lnTo>
                  <a:lnTo>
                    <a:pt x="48399" y="20171"/>
                  </a:lnTo>
                  <a:lnTo>
                    <a:pt x="48276" y="19679"/>
                  </a:lnTo>
                  <a:lnTo>
                    <a:pt x="48214" y="19187"/>
                  </a:lnTo>
                  <a:lnTo>
                    <a:pt x="48183" y="18695"/>
                  </a:lnTo>
                  <a:lnTo>
                    <a:pt x="48214" y="18172"/>
                  </a:lnTo>
                  <a:lnTo>
                    <a:pt x="48276" y="17680"/>
                  </a:lnTo>
                  <a:lnTo>
                    <a:pt x="48399" y="17188"/>
                  </a:lnTo>
                  <a:lnTo>
                    <a:pt x="48583" y="16727"/>
                  </a:lnTo>
                  <a:lnTo>
                    <a:pt x="48768" y="16297"/>
                  </a:lnTo>
                  <a:lnTo>
                    <a:pt x="49044" y="15897"/>
                  </a:lnTo>
                  <a:lnTo>
                    <a:pt x="49321" y="15497"/>
                  </a:lnTo>
                  <a:lnTo>
                    <a:pt x="49629" y="15159"/>
                  </a:lnTo>
                  <a:lnTo>
                    <a:pt x="49998" y="14821"/>
                  </a:lnTo>
                  <a:lnTo>
                    <a:pt x="50367" y="14544"/>
                  </a:lnTo>
                  <a:lnTo>
                    <a:pt x="50797" y="14298"/>
                  </a:lnTo>
                  <a:lnTo>
                    <a:pt x="51227" y="14083"/>
                  </a:lnTo>
                  <a:lnTo>
                    <a:pt x="51689" y="13929"/>
                  </a:lnTo>
                  <a:lnTo>
                    <a:pt x="52181" y="13806"/>
                  </a:lnTo>
                  <a:lnTo>
                    <a:pt x="52673" y="13714"/>
                  </a:lnTo>
                  <a:lnTo>
                    <a:pt x="53165" y="13683"/>
                  </a:lnTo>
                  <a:close/>
                  <a:moveTo>
                    <a:pt x="20233" y="0"/>
                  </a:moveTo>
                  <a:lnTo>
                    <a:pt x="19557" y="31"/>
                  </a:lnTo>
                  <a:lnTo>
                    <a:pt x="18880" y="92"/>
                  </a:lnTo>
                  <a:lnTo>
                    <a:pt x="18204" y="185"/>
                  </a:lnTo>
                  <a:lnTo>
                    <a:pt x="17527" y="308"/>
                  </a:lnTo>
                  <a:lnTo>
                    <a:pt x="16882" y="461"/>
                  </a:lnTo>
                  <a:lnTo>
                    <a:pt x="16236" y="646"/>
                  </a:lnTo>
                  <a:lnTo>
                    <a:pt x="15590" y="892"/>
                  </a:lnTo>
                  <a:lnTo>
                    <a:pt x="14975" y="1168"/>
                  </a:lnTo>
                  <a:lnTo>
                    <a:pt x="7288" y="4643"/>
                  </a:lnTo>
                  <a:lnTo>
                    <a:pt x="6919" y="4797"/>
                  </a:lnTo>
                  <a:lnTo>
                    <a:pt x="6550" y="4920"/>
                  </a:lnTo>
                  <a:lnTo>
                    <a:pt x="6181" y="5043"/>
                  </a:lnTo>
                  <a:lnTo>
                    <a:pt x="5782" y="5104"/>
                  </a:lnTo>
                  <a:lnTo>
                    <a:pt x="2399" y="5658"/>
                  </a:lnTo>
                  <a:lnTo>
                    <a:pt x="2153" y="5719"/>
                  </a:lnTo>
                  <a:lnTo>
                    <a:pt x="1907" y="5811"/>
                  </a:lnTo>
                  <a:lnTo>
                    <a:pt x="1661" y="5904"/>
                  </a:lnTo>
                  <a:lnTo>
                    <a:pt x="1446" y="6027"/>
                  </a:lnTo>
                  <a:lnTo>
                    <a:pt x="1231" y="6150"/>
                  </a:lnTo>
                  <a:lnTo>
                    <a:pt x="1046" y="6303"/>
                  </a:lnTo>
                  <a:lnTo>
                    <a:pt x="862" y="6457"/>
                  </a:lnTo>
                  <a:lnTo>
                    <a:pt x="677" y="6642"/>
                  </a:lnTo>
                  <a:lnTo>
                    <a:pt x="524" y="6857"/>
                  </a:lnTo>
                  <a:lnTo>
                    <a:pt x="401" y="7041"/>
                  </a:lnTo>
                  <a:lnTo>
                    <a:pt x="278" y="7287"/>
                  </a:lnTo>
                  <a:lnTo>
                    <a:pt x="185" y="7503"/>
                  </a:lnTo>
                  <a:lnTo>
                    <a:pt x="93" y="7749"/>
                  </a:lnTo>
                  <a:lnTo>
                    <a:pt x="32" y="7995"/>
                  </a:lnTo>
                  <a:lnTo>
                    <a:pt x="1" y="8271"/>
                  </a:lnTo>
                  <a:lnTo>
                    <a:pt x="1" y="8517"/>
                  </a:lnTo>
                  <a:lnTo>
                    <a:pt x="1" y="13775"/>
                  </a:lnTo>
                  <a:lnTo>
                    <a:pt x="1" y="14052"/>
                  </a:lnTo>
                  <a:lnTo>
                    <a:pt x="32" y="14360"/>
                  </a:lnTo>
                  <a:lnTo>
                    <a:pt x="93" y="14636"/>
                  </a:lnTo>
                  <a:lnTo>
                    <a:pt x="155" y="14913"/>
                  </a:lnTo>
                  <a:lnTo>
                    <a:pt x="247" y="15159"/>
                  </a:lnTo>
                  <a:lnTo>
                    <a:pt x="370" y="15436"/>
                  </a:lnTo>
                  <a:lnTo>
                    <a:pt x="493" y="15682"/>
                  </a:lnTo>
                  <a:lnTo>
                    <a:pt x="647" y="15897"/>
                  </a:lnTo>
                  <a:lnTo>
                    <a:pt x="800" y="16143"/>
                  </a:lnTo>
                  <a:lnTo>
                    <a:pt x="985" y="16358"/>
                  </a:lnTo>
                  <a:lnTo>
                    <a:pt x="1169" y="16543"/>
                  </a:lnTo>
                  <a:lnTo>
                    <a:pt x="1385" y="16758"/>
                  </a:lnTo>
                  <a:lnTo>
                    <a:pt x="1600" y="16912"/>
                  </a:lnTo>
                  <a:lnTo>
                    <a:pt x="1846" y="17065"/>
                  </a:lnTo>
                  <a:lnTo>
                    <a:pt x="2092" y="17219"/>
                  </a:lnTo>
                  <a:lnTo>
                    <a:pt x="2338" y="17342"/>
                  </a:lnTo>
                  <a:lnTo>
                    <a:pt x="4921" y="18449"/>
                  </a:lnTo>
                  <a:lnTo>
                    <a:pt x="4921" y="18695"/>
                  </a:lnTo>
                  <a:lnTo>
                    <a:pt x="4951" y="19372"/>
                  </a:lnTo>
                  <a:lnTo>
                    <a:pt x="5074" y="20048"/>
                  </a:lnTo>
                  <a:lnTo>
                    <a:pt x="5228" y="20724"/>
                  </a:lnTo>
                  <a:lnTo>
                    <a:pt x="5474" y="21339"/>
                  </a:lnTo>
                  <a:lnTo>
                    <a:pt x="5751" y="21954"/>
                  </a:lnTo>
                  <a:lnTo>
                    <a:pt x="6089" y="22508"/>
                  </a:lnTo>
                  <a:lnTo>
                    <a:pt x="6489" y="23031"/>
                  </a:lnTo>
                  <a:lnTo>
                    <a:pt x="6919" y="23523"/>
                  </a:lnTo>
                  <a:lnTo>
                    <a:pt x="7411" y="23953"/>
                  </a:lnTo>
                  <a:lnTo>
                    <a:pt x="7934" y="24353"/>
                  </a:lnTo>
                  <a:lnTo>
                    <a:pt x="8518" y="24691"/>
                  </a:lnTo>
                  <a:lnTo>
                    <a:pt x="9102" y="24968"/>
                  </a:lnTo>
                  <a:lnTo>
                    <a:pt x="9717" y="25214"/>
                  </a:lnTo>
                  <a:lnTo>
                    <a:pt x="10394" y="25367"/>
                  </a:lnTo>
                  <a:lnTo>
                    <a:pt x="11070" y="25490"/>
                  </a:lnTo>
                  <a:lnTo>
                    <a:pt x="11778" y="25521"/>
                  </a:lnTo>
                  <a:lnTo>
                    <a:pt x="12269" y="25490"/>
                  </a:lnTo>
                  <a:lnTo>
                    <a:pt x="12761" y="25460"/>
                  </a:lnTo>
                  <a:lnTo>
                    <a:pt x="13253" y="25367"/>
                  </a:lnTo>
                  <a:lnTo>
                    <a:pt x="13745" y="25244"/>
                  </a:lnTo>
                  <a:lnTo>
                    <a:pt x="14207" y="25060"/>
                  </a:lnTo>
                  <a:lnTo>
                    <a:pt x="14637" y="24875"/>
                  </a:lnTo>
                  <a:lnTo>
                    <a:pt x="15068" y="24660"/>
                  </a:lnTo>
                  <a:lnTo>
                    <a:pt x="15467" y="24414"/>
                  </a:lnTo>
                  <a:lnTo>
                    <a:pt x="15867" y="24137"/>
                  </a:lnTo>
                  <a:lnTo>
                    <a:pt x="16236" y="23861"/>
                  </a:lnTo>
                  <a:lnTo>
                    <a:pt x="16574" y="23523"/>
                  </a:lnTo>
                  <a:lnTo>
                    <a:pt x="16912" y="23184"/>
                  </a:lnTo>
                  <a:lnTo>
                    <a:pt x="17220" y="22815"/>
                  </a:lnTo>
                  <a:lnTo>
                    <a:pt x="17497" y="22416"/>
                  </a:lnTo>
                  <a:lnTo>
                    <a:pt x="17743" y="22016"/>
                  </a:lnTo>
                  <a:lnTo>
                    <a:pt x="17958" y="21585"/>
                  </a:lnTo>
                  <a:lnTo>
                    <a:pt x="46984" y="21585"/>
                  </a:lnTo>
                  <a:lnTo>
                    <a:pt x="47199" y="22016"/>
                  </a:lnTo>
                  <a:lnTo>
                    <a:pt x="47445" y="22416"/>
                  </a:lnTo>
                  <a:lnTo>
                    <a:pt x="47722" y="22815"/>
                  </a:lnTo>
                  <a:lnTo>
                    <a:pt x="48030" y="23184"/>
                  </a:lnTo>
                  <a:lnTo>
                    <a:pt x="48337" y="23523"/>
                  </a:lnTo>
                  <a:lnTo>
                    <a:pt x="48706" y="23861"/>
                  </a:lnTo>
                  <a:lnTo>
                    <a:pt x="49075" y="24137"/>
                  </a:lnTo>
                  <a:lnTo>
                    <a:pt x="49444" y="24414"/>
                  </a:lnTo>
                  <a:lnTo>
                    <a:pt x="49875" y="24660"/>
                  </a:lnTo>
                  <a:lnTo>
                    <a:pt x="50305" y="24875"/>
                  </a:lnTo>
                  <a:lnTo>
                    <a:pt x="50736" y="25060"/>
                  </a:lnTo>
                  <a:lnTo>
                    <a:pt x="51197" y="25244"/>
                  </a:lnTo>
                  <a:lnTo>
                    <a:pt x="51689" y="25367"/>
                  </a:lnTo>
                  <a:lnTo>
                    <a:pt x="52150" y="25460"/>
                  </a:lnTo>
                  <a:lnTo>
                    <a:pt x="52673" y="25490"/>
                  </a:lnTo>
                  <a:lnTo>
                    <a:pt x="53165" y="25521"/>
                  </a:lnTo>
                  <a:lnTo>
                    <a:pt x="53780" y="25490"/>
                  </a:lnTo>
                  <a:lnTo>
                    <a:pt x="54364" y="25429"/>
                  </a:lnTo>
                  <a:lnTo>
                    <a:pt x="54948" y="25275"/>
                  </a:lnTo>
                  <a:lnTo>
                    <a:pt x="55502" y="25121"/>
                  </a:lnTo>
                  <a:lnTo>
                    <a:pt x="56055" y="24875"/>
                  </a:lnTo>
                  <a:lnTo>
                    <a:pt x="56547" y="24629"/>
                  </a:lnTo>
                  <a:lnTo>
                    <a:pt x="57039" y="24322"/>
                  </a:lnTo>
                  <a:lnTo>
                    <a:pt x="57500" y="23984"/>
                  </a:lnTo>
                  <a:lnTo>
                    <a:pt x="57931" y="23584"/>
                  </a:lnTo>
                  <a:lnTo>
                    <a:pt x="58330" y="23184"/>
                  </a:lnTo>
                  <a:lnTo>
                    <a:pt x="58669" y="22723"/>
                  </a:lnTo>
                  <a:lnTo>
                    <a:pt x="59007" y="22262"/>
                  </a:lnTo>
                  <a:lnTo>
                    <a:pt x="59284" y="21770"/>
                  </a:lnTo>
                  <a:lnTo>
                    <a:pt x="59530" y="21247"/>
                  </a:lnTo>
                  <a:lnTo>
                    <a:pt x="59714" y="20694"/>
                  </a:lnTo>
                  <a:lnTo>
                    <a:pt x="59868" y="20109"/>
                  </a:lnTo>
                  <a:lnTo>
                    <a:pt x="60698" y="19925"/>
                  </a:lnTo>
                  <a:lnTo>
                    <a:pt x="60944" y="19863"/>
                  </a:lnTo>
                  <a:lnTo>
                    <a:pt x="61190" y="19771"/>
                  </a:lnTo>
                  <a:lnTo>
                    <a:pt x="61405" y="19679"/>
                  </a:lnTo>
                  <a:lnTo>
                    <a:pt x="61620" y="19556"/>
                  </a:lnTo>
                  <a:lnTo>
                    <a:pt x="61805" y="19402"/>
                  </a:lnTo>
                  <a:lnTo>
                    <a:pt x="61989" y="19249"/>
                  </a:lnTo>
                  <a:lnTo>
                    <a:pt x="62174" y="19095"/>
                  </a:lnTo>
                  <a:lnTo>
                    <a:pt x="62328" y="18910"/>
                  </a:lnTo>
                  <a:lnTo>
                    <a:pt x="62481" y="18726"/>
                  </a:lnTo>
                  <a:lnTo>
                    <a:pt x="62604" y="18511"/>
                  </a:lnTo>
                  <a:lnTo>
                    <a:pt x="62697" y="18295"/>
                  </a:lnTo>
                  <a:lnTo>
                    <a:pt x="62789" y="18080"/>
                  </a:lnTo>
                  <a:lnTo>
                    <a:pt x="62881" y="17834"/>
                  </a:lnTo>
                  <a:lnTo>
                    <a:pt x="62912" y="17588"/>
                  </a:lnTo>
                  <a:lnTo>
                    <a:pt x="62943" y="17342"/>
                  </a:lnTo>
                  <a:lnTo>
                    <a:pt x="62973" y="17096"/>
                  </a:lnTo>
                  <a:lnTo>
                    <a:pt x="62973" y="14175"/>
                  </a:lnTo>
                  <a:lnTo>
                    <a:pt x="62943" y="13775"/>
                  </a:lnTo>
                  <a:lnTo>
                    <a:pt x="62912" y="13406"/>
                  </a:lnTo>
                  <a:lnTo>
                    <a:pt x="62820" y="13037"/>
                  </a:lnTo>
                  <a:lnTo>
                    <a:pt x="62727" y="12668"/>
                  </a:lnTo>
                  <a:lnTo>
                    <a:pt x="62604" y="12330"/>
                  </a:lnTo>
                  <a:lnTo>
                    <a:pt x="62451" y="11961"/>
                  </a:lnTo>
                  <a:lnTo>
                    <a:pt x="62266" y="11654"/>
                  </a:lnTo>
                  <a:lnTo>
                    <a:pt x="62051" y="11346"/>
                  </a:lnTo>
                  <a:lnTo>
                    <a:pt x="61836" y="11039"/>
                  </a:lnTo>
                  <a:lnTo>
                    <a:pt x="61559" y="10762"/>
                  </a:lnTo>
                  <a:lnTo>
                    <a:pt x="61313" y="10516"/>
                  </a:lnTo>
                  <a:lnTo>
                    <a:pt x="61005" y="10270"/>
                  </a:lnTo>
                  <a:lnTo>
                    <a:pt x="60698" y="10055"/>
                  </a:lnTo>
                  <a:lnTo>
                    <a:pt x="60360" y="9870"/>
                  </a:lnTo>
                  <a:lnTo>
                    <a:pt x="60021" y="9686"/>
                  </a:lnTo>
                  <a:lnTo>
                    <a:pt x="59653" y="9563"/>
                  </a:lnTo>
                  <a:lnTo>
                    <a:pt x="58884" y="9317"/>
                  </a:lnTo>
                  <a:lnTo>
                    <a:pt x="58084" y="9102"/>
                  </a:lnTo>
                  <a:lnTo>
                    <a:pt x="57254" y="8886"/>
                  </a:lnTo>
                  <a:lnTo>
                    <a:pt x="56424" y="8733"/>
                  </a:lnTo>
                  <a:lnTo>
                    <a:pt x="55563" y="8579"/>
                  </a:lnTo>
                  <a:lnTo>
                    <a:pt x="54671" y="8425"/>
                  </a:lnTo>
                  <a:lnTo>
                    <a:pt x="52919" y="8210"/>
                  </a:lnTo>
                  <a:lnTo>
                    <a:pt x="51166" y="8056"/>
                  </a:lnTo>
                  <a:lnTo>
                    <a:pt x="49444" y="7964"/>
                  </a:lnTo>
                  <a:lnTo>
                    <a:pt x="47784" y="7902"/>
                  </a:lnTo>
                  <a:lnTo>
                    <a:pt x="45570" y="7902"/>
                  </a:lnTo>
                  <a:lnTo>
                    <a:pt x="35946" y="1507"/>
                  </a:lnTo>
                  <a:lnTo>
                    <a:pt x="35392" y="1138"/>
                  </a:lnTo>
                  <a:lnTo>
                    <a:pt x="34808" y="861"/>
                  </a:lnTo>
                  <a:lnTo>
                    <a:pt x="34224" y="615"/>
                  </a:lnTo>
                  <a:lnTo>
                    <a:pt x="33609" y="400"/>
                  </a:lnTo>
                  <a:lnTo>
                    <a:pt x="32994" y="215"/>
                  </a:lnTo>
                  <a:lnTo>
                    <a:pt x="32348" y="123"/>
                  </a:lnTo>
                  <a:lnTo>
                    <a:pt x="31702" y="31"/>
                  </a:lnTo>
                  <a:lnTo>
                    <a:pt x="3105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30"/>
            <p:cNvSpPr/>
            <p:nvPr/>
          </p:nvSpPr>
          <p:spPr>
            <a:xfrm>
              <a:off x="4943387" y="3227916"/>
              <a:ext cx="117979" cy="123904"/>
            </a:xfrm>
            <a:custGeom>
              <a:rect b="b" l="l" r="r" t="t"/>
              <a:pathLst>
                <a:path extrusionOk="0" h="5813" w="5535">
                  <a:moveTo>
                    <a:pt x="2891" y="1"/>
                  </a:moveTo>
                  <a:lnTo>
                    <a:pt x="2614" y="32"/>
                  </a:lnTo>
                  <a:lnTo>
                    <a:pt x="2306" y="62"/>
                  </a:lnTo>
                  <a:lnTo>
                    <a:pt x="2030" y="155"/>
                  </a:lnTo>
                  <a:lnTo>
                    <a:pt x="1784" y="247"/>
                  </a:lnTo>
                  <a:lnTo>
                    <a:pt x="1507" y="370"/>
                  </a:lnTo>
                  <a:lnTo>
                    <a:pt x="1292" y="524"/>
                  </a:lnTo>
                  <a:lnTo>
                    <a:pt x="1046" y="677"/>
                  </a:lnTo>
                  <a:lnTo>
                    <a:pt x="861" y="862"/>
                  </a:lnTo>
                  <a:lnTo>
                    <a:pt x="677" y="1077"/>
                  </a:lnTo>
                  <a:lnTo>
                    <a:pt x="492" y="1292"/>
                  </a:lnTo>
                  <a:lnTo>
                    <a:pt x="339" y="1538"/>
                  </a:lnTo>
                  <a:lnTo>
                    <a:pt x="246" y="1784"/>
                  </a:lnTo>
                  <a:lnTo>
                    <a:pt x="123" y="2061"/>
                  </a:lnTo>
                  <a:lnTo>
                    <a:pt x="62" y="2338"/>
                  </a:lnTo>
                  <a:lnTo>
                    <a:pt x="31" y="2615"/>
                  </a:lnTo>
                  <a:lnTo>
                    <a:pt x="0" y="2922"/>
                  </a:lnTo>
                  <a:lnTo>
                    <a:pt x="31" y="3199"/>
                  </a:lnTo>
                  <a:lnTo>
                    <a:pt x="62" y="3506"/>
                  </a:lnTo>
                  <a:lnTo>
                    <a:pt x="123" y="3783"/>
                  </a:lnTo>
                  <a:lnTo>
                    <a:pt x="246" y="4029"/>
                  </a:lnTo>
                  <a:lnTo>
                    <a:pt x="339" y="4275"/>
                  </a:lnTo>
                  <a:lnTo>
                    <a:pt x="492" y="4521"/>
                  </a:lnTo>
                  <a:lnTo>
                    <a:pt x="677" y="4736"/>
                  </a:lnTo>
                  <a:lnTo>
                    <a:pt x="861" y="4951"/>
                  </a:lnTo>
                  <a:lnTo>
                    <a:pt x="1046" y="5136"/>
                  </a:lnTo>
                  <a:lnTo>
                    <a:pt x="1292" y="5320"/>
                  </a:lnTo>
                  <a:lnTo>
                    <a:pt x="1507" y="5443"/>
                  </a:lnTo>
                  <a:lnTo>
                    <a:pt x="1784" y="5566"/>
                  </a:lnTo>
                  <a:lnTo>
                    <a:pt x="2030" y="5689"/>
                  </a:lnTo>
                  <a:lnTo>
                    <a:pt x="2306" y="5751"/>
                  </a:lnTo>
                  <a:lnTo>
                    <a:pt x="2614" y="5782"/>
                  </a:lnTo>
                  <a:lnTo>
                    <a:pt x="2891" y="5812"/>
                  </a:lnTo>
                  <a:lnTo>
                    <a:pt x="3290" y="5782"/>
                  </a:lnTo>
                  <a:lnTo>
                    <a:pt x="3659" y="5689"/>
                  </a:lnTo>
                  <a:lnTo>
                    <a:pt x="3998" y="5597"/>
                  </a:lnTo>
                  <a:lnTo>
                    <a:pt x="4336" y="5413"/>
                  </a:lnTo>
                  <a:lnTo>
                    <a:pt x="4643" y="5197"/>
                  </a:lnTo>
                  <a:lnTo>
                    <a:pt x="4951" y="4951"/>
                  </a:lnTo>
                  <a:lnTo>
                    <a:pt x="5197" y="4675"/>
                  </a:lnTo>
                  <a:lnTo>
                    <a:pt x="5412" y="4367"/>
                  </a:lnTo>
                  <a:lnTo>
                    <a:pt x="5473" y="4183"/>
                  </a:lnTo>
                  <a:lnTo>
                    <a:pt x="5535" y="3998"/>
                  </a:lnTo>
                  <a:lnTo>
                    <a:pt x="5535" y="3844"/>
                  </a:lnTo>
                  <a:lnTo>
                    <a:pt x="5504" y="3660"/>
                  </a:lnTo>
                  <a:lnTo>
                    <a:pt x="5443" y="3506"/>
                  </a:lnTo>
                  <a:lnTo>
                    <a:pt x="5350" y="3353"/>
                  </a:lnTo>
                  <a:lnTo>
                    <a:pt x="5228" y="3199"/>
                  </a:lnTo>
                  <a:lnTo>
                    <a:pt x="5074" y="3107"/>
                  </a:lnTo>
                  <a:lnTo>
                    <a:pt x="4889" y="3014"/>
                  </a:lnTo>
                  <a:lnTo>
                    <a:pt x="4736" y="2984"/>
                  </a:lnTo>
                  <a:lnTo>
                    <a:pt x="4551" y="2984"/>
                  </a:lnTo>
                  <a:lnTo>
                    <a:pt x="4367" y="3014"/>
                  </a:lnTo>
                  <a:lnTo>
                    <a:pt x="4213" y="3076"/>
                  </a:lnTo>
                  <a:lnTo>
                    <a:pt x="4059" y="3168"/>
                  </a:lnTo>
                  <a:lnTo>
                    <a:pt x="3905" y="3291"/>
                  </a:lnTo>
                  <a:lnTo>
                    <a:pt x="3813" y="3445"/>
                  </a:lnTo>
                  <a:lnTo>
                    <a:pt x="3721" y="3537"/>
                  </a:lnTo>
                  <a:lnTo>
                    <a:pt x="3629" y="3660"/>
                  </a:lnTo>
                  <a:lnTo>
                    <a:pt x="3413" y="3814"/>
                  </a:lnTo>
                  <a:lnTo>
                    <a:pt x="3167" y="3937"/>
                  </a:lnTo>
                  <a:lnTo>
                    <a:pt x="3044" y="3937"/>
                  </a:lnTo>
                  <a:lnTo>
                    <a:pt x="2891" y="3967"/>
                  </a:lnTo>
                  <a:lnTo>
                    <a:pt x="2675" y="3937"/>
                  </a:lnTo>
                  <a:lnTo>
                    <a:pt x="2491" y="3875"/>
                  </a:lnTo>
                  <a:lnTo>
                    <a:pt x="2306" y="3783"/>
                  </a:lnTo>
                  <a:lnTo>
                    <a:pt x="2153" y="3660"/>
                  </a:lnTo>
                  <a:lnTo>
                    <a:pt x="2030" y="3506"/>
                  </a:lnTo>
                  <a:lnTo>
                    <a:pt x="1937" y="3322"/>
                  </a:lnTo>
                  <a:lnTo>
                    <a:pt x="1876" y="3107"/>
                  </a:lnTo>
                  <a:lnTo>
                    <a:pt x="1845" y="2922"/>
                  </a:lnTo>
                  <a:lnTo>
                    <a:pt x="1876" y="2707"/>
                  </a:lnTo>
                  <a:lnTo>
                    <a:pt x="1937" y="2492"/>
                  </a:lnTo>
                  <a:lnTo>
                    <a:pt x="2030" y="2338"/>
                  </a:lnTo>
                  <a:lnTo>
                    <a:pt x="2153" y="2153"/>
                  </a:lnTo>
                  <a:lnTo>
                    <a:pt x="2306" y="2030"/>
                  </a:lnTo>
                  <a:lnTo>
                    <a:pt x="2491" y="1938"/>
                  </a:lnTo>
                  <a:lnTo>
                    <a:pt x="2675" y="1877"/>
                  </a:lnTo>
                  <a:lnTo>
                    <a:pt x="2891" y="1846"/>
                  </a:lnTo>
                  <a:lnTo>
                    <a:pt x="3075" y="1846"/>
                  </a:lnTo>
                  <a:lnTo>
                    <a:pt x="3260" y="1784"/>
                  </a:lnTo>
                  <a:lnTo>
                    <a:pt x="3413" y="1692"/>
                  </a:lnTo>
                  <a:lnTo>
                    <a:pt x="3536" y="1600"/>
                  </a:lnTo>
                  <a:lnTo>
                    <a:pt x="3659" y="1446"/>
                  </a:lnTo>
                  <a:lnTo>
                    <a:pt x="3752" y="1292"/>
                  </a:lnTo>
                  <a:lnTo>
                    <a:pt x="3813" y="1139"/>
                  </a:lnTo>
                  <a:lnTo>
                    <a:pt x="3813" y="923"/>
                  </a:lnTo>
                  <a:lnTo>
                    <a:pt x="3813" y="739"/>
                  </a:lnTo>
                  <a:lnTo>
                    <a:pt x="3752" y="585"/>
                  </a:lnTo>
                  <a:lnTo>
                    <a:pt x="3659" y="431"/>
                  </a:lnTo>
                  <a:lnTo>
                    <a:pt x="3536" y="278"/>
                  </a:lnTo>
                  <a:lnTo>
                    <a:pt x="3413" y="185"/>
                  </a:lnTo>
                  <a:lnTo>
                    <a:pt x="3260" y="93"/>
                  </a:lnTo>
                  <a:lnTo>
                    <a:pt x="3075" y="32"/>
                  </a:lnTo>
                  <a:lnTo>
                    <a:pt x="2891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30"/>
            <p:cNvSpPr/>
            <p:nvPr/>
          </p:nvSpPr>
          <p:spPr>
            <a:xfrm>
              <a:off x="4354812" y="2429613"/>
              <a:ext cx="165831" cy="291674"/>
            </a:xfrm>
            <a:custGeom>
              <a:rect b="b" l="l" r="r" t="t"/>
              <a:pathLst>
                <a:path extrusionOk="0" h="13684" w="7780">
                  <a:moveTo>
                    <a:pt x="3782" y="0"/>
                  </a:moveTo>
                  <a:lnTo>
                    <a:pt x="3598" y="62"/>
                  </a:lnTo>
                  <a:lnTo>
                    <a:pt x="3444" y="123"/>
                  </a:lnTo>
                  <a:lnTo>
                    <a:pt x="3290" y="216"/>
                  </a:lnTo>
                  <a:lnTo>
                    <a:pt x="3167" y="339"/>
                  </a:lnTo>
                  <a:lnTo>
                    <a:pt x="3075" y="523"/>
                  </a:lnTo>
                  <a:lnTo>
                    <a:pt x="93" y="6427"/>
                  </a:lnTo>
                  <a:lnTo>
                    <a:pt x="31" y="6642"/>
                  </a:lnTo>
                  <a:lnTo>
                    <a:pt x="0" y="6888"/>
                  </a:lnTo>
                  <a:lnTo>
                    <a:pt x="62" y="7103"/>
                  </a:lnTo>
                  <a:lnTo>
                    <a:pt x="154" y="7319"/>
                  </a:lnTo>
                  <a:lnTo>
                    <a:pt x="308" y="7503"/>
                  </a:lnTo>
                  <a:lnTo>
                    <a:pt x="492" y="7657"/>
                  </a:lnTo>
                  <a:lnTo>
                    <a:pt x="708" y="7718"/>
                  </a:lnTo>
                  <a:lnTo>
                    <a:pt x="923" y="7749"/>
                  </a:lnTo>
                  <a:lnTo>
                    <a:pt x="5351" y="7749"/>
                  </a:lnTo>
                  <a:lnTo>
                    <a:pt x="3075" y="12331"/>
                  </a:lnTo>
                  <a:lnTo>
                    <a:pt x="2983" y="12515"/>
                  </a:lnTo>
                  <a:lnTo>
                    <a:pt x="2983" y="12700"/>
                  </a:lnTo>
                  <a:lnTo>
                    <a:pt x="2983" y="12884"/>
                  </a:lnTo>
                  <a:lnTo>
                    <a:pt x="3014" y="13038"/>
                  </a:lnTo>
                  <a:lnTo>
                    <a:pt x="3075" y="13222"/>
                  </a:lnTo>
                  <a:lnTo>
                    <a:pt x="3198" y="13345"/>
                  </a:lnTo>
                  <a:lnTo>
                    <a:pt x="3321" y="13468"/>
                  </a:lnTo>
                  <a:lnTo>
                    <a:pt x="3475" y="13591"/>
                  </a:lnTo>
                  <a:lnTo>
                    <a:pt x="3690" y="13653"/>
                  </a:lnTo>
                  <a:lnTo>
                    <a:pt x="3875" y="13683"/>
                  </a:lnTo>
                  <a:lnTo>
                    <a:pt x="4151" y="13653"/>
                  </a:lnTo>
                  <a:lnTo>
                    <a:pt x="4367" y="13530"/>
                  </a:lnTo>
                  <a:lnTo>
                    <a:pt x="4551" y="13376"/>
                  </a:lnTo>
                  <a:lnTo>
                    <a:pt x="4643" y="13284"/>
                  </a:lnTo>
                  <a:lnTo>
                    <a:pt x="4705" y="13161"/>
                  </a:lnTo>
                  <a:lnTo>
                    <a:pt x="7687" y="7257"/>
                  </a:lnTo>
                  <a:lnTo>
                    <a:pt x="7749" y="7042"/>
                  </a:lnTo>
                  <a:lnTo>
                    <a:pt x="7780" y="6796"/>
                  </a:lnTo>
                  <a:lnTo>
                    <a:pt x="7718" y="6581"/>
                  </a:lnTo>
                  <a:lnTo>
                    <a:pt x="7626" y="6365"/>
                  </a:lnTo>
                  <a:lnTo>
                    <a:pt x="7472" y="6181"/>
                  </a:lnTo>
                  <a:lnTo>
                    <a:pt x="7288" y="6027"/>
                  </a:lnTo>
                  <a:lnTo>
                    <a:pt x="7072" y="5935"/>
                  </a:lnTo>
                  <a:lnTo>
                    <a:pt x="6857" y="5904"/>
                  </a:lnTo>
                  <a:lnTo>
                    <a:pt x="2430" y="5904"/>
                  </a:lnTo>
                  <a:lnTo>
                    <a:pt x="4705" y="1323"/>
                  </a:lnTo>
                  <a:lnTo>
                    <a:pt x="4766" y="1169"/>
                  </a:lnTo>
                  <a:lnTo>
                    <a:pt x="4797" y="984"/>
                  </a:lnTo>
                  <a:lnTo>
                    <a:pt x="4797" y="800"/>
                  </a:lnTo>
                  <a:lnTo>
                    <a:pt x="4766" y="646"/>
                  </a:lnTo>
                  <a:lnTo>
                    <a:pt x="4705" y="462"/>
                  </a:lnTo>
                  <a:lnTo>
                    <a:pt x="4582" y="339"/>
                  </a:lnTo>
                  <a:lnTo>
                    <a:pt x="4459" y="185"/>
                  </a:lnTo>
                  <a:lnTo>
                    <a:pt x="4305" y="93"/>
                  </a:lnTo>
                  <a:lnTo>
                    <a:pt x="4121" y="31"/>
                  </a:lnTo>
                  <a:lnTo>
                    <a:pt x="3936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30"/>
            <p:cNvSpPr/>
            <p:nvPr/>
          </p:nvSpPr>
          <p:spPr>
            <a:xfrm>
              <a:off x="4249938" y="2240200"/>
              <a:ext cx="375570" cy="585949"/>
            </a:xfrm>
            <a:custGeom>
              <a:rect b="b" l="l" r="r" t="t"/>
              <a:pathLst>
                <a:path extrusionOk="0" h="27490" w="17620">
                  <a:moveTo>
                    <a:pt x="9809" y="1845"/>
                  </a:moveTo>
                  <a:lnTo>
                    <a:pt x="9994" y="1876"/>
                  </a:lnTo>
                  <a:lnTo>
                    <a:pt x="10209" y="1937"/>
                  </a:lnTo>
                  <a:lnTo>
                    <a:pt x="10394" y="2030"/>
                  </a:lnTo>
                  <a:lnTo>
                    <a:pt x="10547" y="2153"/>
                  </a:lnTo>
                  <a:lnTo>
                    <a:pt x="10670" y="2337"/>
                  </a:lnTo>
                  <a:lnTo>
                    <a:pt x="10763" y="2491"/>
                  </a:lnTo>
                  <a:lnTo>
                    <a:pt x="10824" y="2706"/>
                  </a:lnTo>
                  <a:lnTo>
                    <a:pt x="10855" y="2921"/>
                  </a:lnTo>
                  <a:lnTo>
                    <a:pt x="10855" y="3967"/>
                  </a:lnTo>
                  <a:lnTo>
                    <a:pt x="6765" y="3967"/>
                  </a:lnTo>
                  <a:lnTo>
                    <a:pt x="6765" y="2921"/>
                  </a:lnTo>
                  <a:lnTo>
                    <a:pt x="6796" y="2706"/>
                  </a:lnTo>
                  <a:lnTo>
                    <a:pt x="6858" y="2491"/>
                  </a:lnTo>
                  <a:lnTo>
                    <a:pt x="6950" y="2337"/>
                  </a:lnTo>
                  <a:lnTo>
                    <a:pt x="7073" y="2153"/>
                  </a:lnTo>
                  <a:lnTo>
                    <a:pt x="7227" y="2030"/>
                  </a:lnTo>
                  <a:lnTo>
                    <a:pt x="7411" y="1937"/>
                  </a:lnTo>
                  <a:lnTo>
                    <a:pt x="7626" y="1876"/>
                  </a:lnTo>
                  <a:lnTo>
                    <a:pt x="7811" y="1845"/>
                  </a:lnTo>
                  <a:close/>
                  <a:moveTo>
                    <a:pt x="14944" y="5812"/>
                  </a:moveTo>
                  <a:lnTo>
                    <a:pt x="15129" y="5873"/>
                  </a:lnTo>
                  <a:lnTo>
                    <a:pt x="15313" y="5996"/>
                  </a:lnTo>
                  <a:lnTo>
                    <a:pt x="15467" y="6119"/>
                  </a:lnTo>
                  <a:lnTo>
                    <a:pt x="15590" y="6273"/>
                  </a:lnTo>
                  <a:lnTo>
                    <a:pt x="15682" y="6457"/>
                  </a:lnTo>
                  <a:lnTo>
                    <a:pt x="15744" y="6642"/>
                  </a:lnTo>
                  <a:lnTo>
                    <a:pt x="15775" y="6857"/>
                  </a:lnTo>
                  <a:lnTo>
                    <a:pt x="15775" y="24599"/>
                  </a:lnTo>
                  <a:lnTo>
                    <a:pt x="15744" y="24814"/>
                  </a:lnTo>
                  <a:lnTo>
                    <a:pt x="15682" y="24999"/>
                  </a:lnTo>
                  <a:lnTo>
                    <a:pt x="15590" y="25183"/>
                  </a:lnTo>
                  <a:lnTo>
                    <a:pt x="15467" y="25337"/>
                  </a:lnTo>
                  <a:lnTo>
                    <a:pt x="15313" y="25460"/>
                  </a:lnTo>
                  <a:lnTo>
                    <a:pt x="15129" y="25552"/>
                  </a:lnTo>
                  <a:lnTo>
                    <a:pt x="14944" y="25614"/>
                  </a:lnTo>
                  <a:lnTo>
                    <a:pt x="14729" y="25644"/>
                  </a:lnTo>
                  <a:lnTo>
                    <a:pt x="2891" y="25644"/>
                  </a:lnTo>
                  <a:lnTo>
                    <a:pt x="2676" y="25614"/>
                  </a:lnTo>
                  <a:lnTo>
                    <a:pt x="2491" y="25552"/>
                  </a:lnTo>
                  <a:lnTo>
                    <a:pt x="2307" y="25460"/>
                  </a:lnTo>
                  <a:lnTo>
                    <a:pt x="2153" y="25337"/>
                  </a:lnTo>
                  <a:lnTo>
                    <a:pt x="2030" y="25183"/>
                  </a:lnTo>
                  <a:lnTo>
                    <a:pt x="1938" y="24999"/>
                  </a:lnTo>
                  <a:lnTo>
                    <a:pt x="1876" y="24814"/>
                  </a:lnTo>
                  <a:lnTo>
                    <a:pt x="1846" y="24599"/>
                  </a:lnTo>
                  <a:lnTo>
                    <a:pt x="1846" y="6857"/>
                  </a:lnTo>
                  <a:lnTo>
                    <a:pt x="1876" y="6642"/>
                  </a:lnTo>
                  <a:lnTo>
                    <a:pt x="1938" y="6457"/>
                  </a:lnTo>
                  <a:lnTo>
                    <a:pt x="2030" y="6273"/>
                  </a:lnTo>
                  <a:lnTo>
                    <a:pt x="2153" y="6119"/>
                  </a:lnTo>
                  <a:lnTo>
                    <a:pt x="2307" y="5996"/>
                  </a:lnTo>
                  <a:lnTo>
                    <a:pt x="2491" y="5873"/>
                  </a:lnTo>
                  <a:lnTo>
                    <a:pt x="2676" y="5812"/>
                  </a:lnTo>
                  <a:close/>
                  <a:moveTo>
                    <a:pt x="7811" y="0"/>
                  </a:moveTo>
                  <a:lnTo>
                    <a:pt x="7534" y="31"/>
                  </a:lnTo>
                  <a:lnTo>
                    <a:pt x="7227" y="62"/>
                  </a:lnTo>
                  <a:lnTo>
                    <a:pt x="6950" y="154"/>
                  </a:lnTo>
                  <a:lnTo>
                    <a:pt x="6704" y="246"/>
                  </a:lnTo>
                  <a:lnTo>
                    <a:pt x="6458" y="369"/>
                  </a:lnTo>
                  <a:lnTo>
                    <a:pt x="6212" y="523"/>
                  </a:lnTo>
                  <a:lnTo>
                    <a:pt x="5997" y="677"/>
                  </a:lnTo>
                  <a:lnTo>
                    <a:pt x="5781" y="861"/>
                  </a:lnTo>
                  <a:lnTo>
                    <a:pt x="5597" y="1076"/>
                  </a:lnTo>
                  <a:lnTo>
                    <a:pt x="5412" y="1292"/>
                  </a:lnTo>
                  <a:lnTo>
                    <a:pt x="5289" y="1538"/>
                  </a:lnTo>
                  <a:lnTo>
                    <a:pt x="5166" y="1784"/>
                  </a:lnTo>
                  <a:lnTo>
                    <a:pt x="5074" y="2060"/>
                  </a:lnTo>
                  <a:lnTo>
                    <a:pt x="4982" y="2337"/>
                  </a:lnTo>
                  <a:lnTo>
                    <a:pt x="4951" y="2614"/>
                  </a:lnTo>
                  <a:lnTo>
                    <a:pt x="4920" y="2921"/>
                  </a:lnTo>
                  <a:lnTo>
                    <a:pt x="4920" y="3967"/>
                  </a:lnTo>
                  <a:lnTo>
                    <a:pt x="2584" y="3967"/>
                  </a:lnTo>
                  <a:lnTo>
                    <a:pt x="2307" y="4028"/>
                  </a:lnTo>
                  <a:lnTo>
                    <a:pt x="2030" y="4090"/>
                  </a:lnTo>
                  <a:lnTo>
                    <a:pt x="1753" y="4182"/>
                  </a:lnTo>
                  <a:lnTo>
                    <a:pt x="1507" y="4305"/>
                  </a:lnTo>
                  <a:lnTo>
                    <a:pt x="1292" y="4459"/>
                  </a:lnTo>
                  <a:lnTo>
                    <a:pt x="1046" y="4612"/>
                  </a:lnTo>
                  <a:lnTo>
                    <a:pt x="862" y="4797"/>
                  </a:lnTo>
                  <a:lnTo>
                    <a:pt x="646" y="5012"/>
                  </a:lnTo>
                  <a:lnTo>
                    <a:pt x="493" y="5227"/>
                  </a:lnTo>
                  <a:lnTo>
                    <a:pt x="339" y="5473"/>
                  </a:lnTo>
                  <a:lnTo>
                    <a:pt x="216" y="5719"/>
                  </a:lnTo>
                  <a:lnTo>
                    <a:pt x="124" y="5996"/>
                  </a:lnTo>
                  <a:lnTo>
                    <a:pt x="62" y="6273"/>
                  </a:lnTo>
                  <a:lnTo>
                    <a:pt x="1" y="6550"/>
                  </a:lnTo>
                  <a:lnTo>
                    <a:pt x="1" y="6857"/>
                  </a:lnTo>
                  <a:lnTo>
                    <a:pt x="1" y="24599"/>
                  </a:lnTo>
                  <a:lnTo>
                    <a:pt x="1" y="24906"/>
                  </a:lnTo>
                  <a:lnTo>
                    <a:pt x="62" y="25183"/>
                  </a:lnTo>
                  <a:lnTo>
                    <a:pt x="124" y="25460"/>
                  </a:lnTo>
                  <a:lnTo>
                    <a:pt x="216" y="25737"/>
                  </a:lnTo>
                  <a:lnTo>
                    <a:pt x="339" y="25983"/>
                  </a:lnTo>
                  <a:lnTo>
                    <a:pt x="493" y="26229"/>
                  </a:lnTo>
                  <a:lnTo>
                    <a:pt x="646" y="26444"/>
                  </a:lnTo>
                  <a:lnTo>
                    <a:pt x="862" y="26659"/>
                  </a:lnTo>
                  <a:lnTo>
                    <a:pt x="1046" y="26843"/>
                  </a:lnTo>
                  <a:lnTo>
                    <a:pt x="1292" y="26997"/>
                  </a:lnTo>
                  <a:lnTo>
                    <a:pt x="1507" y="27151"/>
                  </a:lnTo>
                  <a:lnTo>
                    <a:pt x="1753" y="27274"/>
                  </a:lnTo>
                  <a:lnTo>
                    <a:pt x="2030" y="27366"/>
                  </a:lnTo>
                  <a:lnTo>
                    <a:pt x="2307" y="27428"/>
                  </a:lnTo>
                  <a:lnTo>
                    <a:pt x="2584" y="27489"/>
                  </a:lnTo>
                  <a:lnTo>
                    <a:pt x="15006" y="27489"/>
                  </a:lnTo>
                  <a:lnTo>
                    <a:pt x="15313" y="27428"/>
                  </a:lnTo>
                  <a:lnTo>
                    <a:pt x="15590" y="27366"/>
                  </a:lnTo>
                  <a:lnTo>
                    <a:pt x="15836" y="27274"/>
                  </a:lnTo>
                  <a:lnTo>
                    <a:pt x="16113" y="27151"/>
                  </a:lnTo>
                  <a:lnTo>
                    <a:pt x="16328" y="26997"/>
                  </a:lnTo>
                  <a:lnTo>
                    <a:pt x="16574" y="26843"/>
                  </a:lnTo>
                  <a:lnTo>
                    <a:pt x="16758" y="26659"/>
                  </a:lnTo>
                  <a:lnTo>
                    <a:pt x="16943" y="26444"/>
                  </a:lnTo>
                  <a:lnTo>
                    <a:pt x="17127" y="26229"/>
                  </a:lnTo>
                  <a:lnTo>
                    <a:pt x="17281" y="25983"/>
                  </a:lnTo>
                  <a:lnTo>
                    <a:pt x="17404" y="25737"/>
                  </a:lnTo>
                  <a:lnTo>
                    <a:pt x="17496" y="25460"/>
                  </a:lnTo>
                  <a:lnTo>
                    <a:pt x="17558" y="25183"/>
                  </a:lnTo>
                  <a:lnTo>
                    <a:pt x="17619" y="24906"/>
                  </a:lnTo>
                  <a:lnTo>
                    <a:pt x="17619" y="24599"/>
                  </a:lnTo>
                  <a:lnTo>
                    <a:pt x="17619" y="6857"/>
                  </a:lnTo>
                  <a:lnTo>
                    <a:pt x="17619" y="6550"/>
                  </a:lnTo>
                  <a:lnTo>
                    <a:pt x="17558" y="6273"/>
                  </a:lnTo>
                  <a:lnTo>
                    <a:pt x="17496" y="5996"/>
                  </a:lnTo>
                  <a:lnTo>
                    <a:pt x="17404" y="5719"/>
                  </a:lnTo>
                  <a:lnTo>
                    <a:pt x="17281" y="5473"/>
                  </a:lnTo>
                  <a:lnTo>
                    <a:pt x="17127" y="5227"/>
                  </a:lnTo>
                  <a:lnTo>
                    <a:pt x="16943" y="5012"/>
                  </a:lnTo>
                  <a:lnTo>
                    <a:pt x="16758" y="4797"/>
                  </a:lnTo>
                  <a:lnTo>
                    <a:pt x="16574" y="4612"/>
                  </a:lnTo>
                  <a:lnTo>
                    <a:pt x="16328" y="4459"/>
                  </a:lnTo>
                  <a:lnTo>
                    <a:pt x="16113" y="4305"/>
                  </a:lnTo>
                  <a:lnTo>
                    <a:pt x="15836" y="4182"/>
                  </a:lnTo>
                  <a:lnTo>
                    <a:pt x="15590" y="4090"/>
                  </a:lnTo>
                  <a:lnTo>
                    <a:pt x="15313" y="4028"/>
                  </a:lnTo>
                  <a:lnTo>
                    <a:pt x="15006" y="3967"/>
                  </a:lnTo>
                  <a:lnTo>
                    <a:pt x="12700" y="3967"/>
                  </a:lnTo>
                  <a:lnTo>
                    <a:pt x="12700" y="2921"/>
                  </a:lnTo>
                  <a:lnTo>
                    <a:pt x="12669" y="2614"/>
                  </a:lnTo>
                  <a:lnTo>
                    <a:pt x="12638" y="2337"/>
                  </a:lnTo>
                  <a:lnTo>
                    <a:pt x="12546" y="2060"/>
                  </a:lnTo>
                  <a:lnTo>
                    <a:pt x="12454" y="1784"/>
                  </a:lnTo>
                  <a:lnTo>
                    <a:pt x="12331" y="1538"/>
                  </a:lnTo>
                  <a:lnTo>
                    <a:pt x="12208" y="1292"/>
                  </a:lnTo>
                  <a:lnTo>
                    <a:pt x="12023" y="1076"/>
                  </a:lnTo>
                  <a:lnTo>
                    <a:pt x="11839" y="861"/>
                  </a:lnTo>
                  <a:lnTo>
                    <a:pt x="11624" y="677"/>
                  </a:lnTo>
                  <a:lnTo>
                    <a:pt x="11408" y="523"/>
                  </a:lnTo>
                  <a:lnTo>
                    <a:pt x="11162" y="369"/>
                  </a:lnTo>
                  <a:lnTo>
                    <a:pt x="10916" y="246"/>
                  </a:lnTo>
                  <a:lnTo>
                    <a:pt x="10670" y="154"/>
                  </a:lnTo>
                  <a:lnTo>
                    <a:pt x="10363" y="62"/>
                  </a:lnTo>
                  <a:lnTo>
                    <a:pt x="10086" y="31"/>
                  </a:lnTo>
                  <a:lnTo>
                    <a:pt x="9809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37" name="Google Shape;23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9800" y="215525"/>
            <a:ext cx="1031700" cy="103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p31"/>
          <p:cNvGrpSpPr/>
          <p:nvPr/>
        </p:nvGrpSpPr>
        <p:grpSpPr>
          <a:xfrm>
            <a:off x="227275" y="2032000"/>
            <a:ext cx="3048363" cy="1403700"/>
            <a:chOff x="227275" y="2032000"/>
            <a:chExt cx="3048363" cy="1403700"/>
          </a:xfrm>
        </p:grpSpPr>
        <p:sp>
          <p:nvSpPr>
            <p:cNvPr id="244" name="Google Shape;244;p31"/>
            <p:cNvSpPr txBox="1"/>
            <p:nvPr/>
          </p:nvSpPr>
          <p:spPr>
            <a:xfrm>
              <a:off x="227275" y="2032000"/>
              <a:ext cx="2435100" cy="14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i="0" lang="en-GB" sz="1600" u="none" cap="none" strike="noStrike">
                  <a:solidFill>
                    <a:srgbClr val="4CBB1D"/>
                  </a:solidFill>
                  <a:latin typeface="Arial"/>
                  <a:ea typeface="Arial"/>
                  <a:cs typeface="Arial"/>
                  <a:sym typeface="Arial"/>
                </a:rPr>
                <a:t>Deep Reinforcement Learning (DRL)</a:t>
              </a:r>
              <a:endParaRPr b="1" i="0" sz="100" u="none" cap="none" strike="noStrike">
                <a:solidFill>
                  <a:srgbClr val="4CBB1D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1" i="0" sz="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1" i="0" sz="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45" name="Google Shape;245;p31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cap="flat" cmpd="sng" w="9525">
              <a:solidFill>
                <a:srgbClr val="0091AC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46" name="Google Shape;246;p31"/>
          <p:cNvGrpSpPr/>
          <p:nvPr/>
        </p:nvGrpSpPr>
        <p:grpSpPr>
          <a:xfrm>
            <a:off x="5209838" y="1060350"/>
            <a:ext cx="3610650" cy="1289700"/>
            <a:chOff x="5209838" y="1060350"/>
            <a:chExt cx="3610650" cy="1289700"/>
          </a:xfrm>
        </p:grpSpPr>
        <p:sp>
          <p:nvSpPr>
            <p:cNvPr id="247" name="Google Shape;247;p31"/>
            <p:cNvSpPr txBox="1"/>
            <p:nvPr/>
          </p:nvSpPr>
          <p:spPr>
            <a:xfrm>
              <a:off x="6696488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i="0" lang="en-GB" sz="1600" u="none" cap="none" strike="noStrike">
                  <a:solidFill>
                    <a:srgbClr val="FD8C00"/>
                  </a:solidFill>
                  <a:latin typeface="Arial"/>
                  <a:ea typeface="Arial"/>
                  <a:cs typeface="Arial"/>
                  <a:sym typeface="Arial"/>
                </a:rPr>
                <a:t>Explainable AI (XAI)</a:t>
              </a:r>
              <a:endParaRPr b="1" i="0" sz="100" u="none" cap="none" strike="noStrike">
                <a:solidFill>
                  <a:srgbClr val="FD8C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48" name="Google Shape;248;p31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0942A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49" name="Google Shape;249;p31"/>
          <p:cNvGrpSpPr/>
          <p:nvPr/>
        </p:nvGrpSpPr>
        <p:grpSpPr>
          <a:xfrm>
            <a:off x="5209838" y="3020450"/>
            <a:ext cx="3610513" cy="1289700"/>
            <a:chOff x="5209838" y="3020450"/>
            <a:chExt cx="3610513" cy="1289700"/>
          </a:xfrm>
        </p:grpSpPr>
        <p:sp>
          <p:nvSpPr>
            <p:cNvPr id="250" name="Google Shape;250;p31"/>
            <p:cNvSpPr txBox="1"/>
            <p:nvPr/>
          </p:nvSpPr>
          <p:spPr>
            <a:xfrm>
              <a:off x="6496551" y="3020450"/>
              <a:ext cx="23238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i="0" lang="en-GB" sz="1600" u="none" cap="none" strike="noStrike">
                  <a:solidFill>
                    <a:srgbClr val="03C8DF"/>
                  </a:solidFill>
                  <a:latin typeface="Arial"/>
                  <a:ea typeface="Arial"/>
                  <a:cs typeface="Arial"/>
                  <a:sym typeface="Arial"/>
                </a:rPr>
                <a:t>Graph Neural Networks (GNN)</a:t>
              </a:r>
              <a:endParaRPr b="1" i="0" sz="100" u="none" cap="none" strike="noStrike">
                <a:solidFill>
                  <a:srgbClr val="03C8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51" name="Google Shape;251;p31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029BD8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52" name="Google Shape;252;p31"/>
          <p:cNvGrpSpPr/>
          <p:nvPr/>
        </p:nvGrpSpPr>
        <p:grpSpPr>
          <a:xfrm>
            <a:off x="2662212" y="728462"/>
            <a:ext cx="3814835" cy="3790597"/>
            <a:chOff x="2662212" y="676343"/>
            <a:chExt cx="3814835" cy="3790597"/>
          </a:xfrm>
        </p:grpSpPr>
        <p:sp>
          <p:nvSpPr>
            <p:cNvPr id="253" name="Google Shape;253;p31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fmla="val 12622480" name="adj1"/>
                <a:gd fmla="val 19781569" name="adj2"/>
                <a:gd fmla="val 20773" name="adj3"/>
              </a:avLst>
            </a:prstGeom>
            <a:solidFill>
              <a:srgbClr val="FD8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31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fmla="val 12622480" name="adj1"/>
                <a:gd fmla="val 19662822" name="adj2"/>
                <a:gd fmla="val 20729" name="adj3"/>
              </a:avLst>
            </a:pr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31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fmla="val 12622480" name="adj1"/>
                <a:gd fmla="val 19703271" name="adj2"/>
                <a:gd fmla="val 20851" name="adj3"/>
              </a:avLst>
            </a:prstGeom>
            <a:solidFill>
              <a:srgbClr val="7EE1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6" name="Google Shape;256;p31"/>
            <p:cNvGrpSpPr/>
            <p:nvPr/>
          </p:nvGrpSpPr>
          <p:grpSpPr>
            <a:xfrm rot="-7200165">
              <a:off x="3337708" y="2826834"/>
              <a:ext cx="585011" cy="585536"/>
              <a:chOff x="1967628" y="812211"/>
              <a:chExt cx="588000" cy="588000"/>
            </a:xfrm>
          </p:grpSpPr>
          <p:sp>
            <p:nvSpPr>
              <p:cNvPr id="257" name="Google Shape;257;p31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7EE151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275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31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7EE1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Google Shape;259;p31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260" name="Google Shape;260;p31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FD8C00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275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31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FD8C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2" name="Google Shape;262;p31"/>
            <p:cNvGrpSpPr/>
            <p:nvPr/>
          </p:nvGrpSpPr>
          <p:grpSpPr>
            <a:xfrm rot="7200165">
              <a:off x="5229899" y="2804768"/>
              <a:ext cx="585011" cy="585536"/>
              <a:chOff x="1977085" y="811649"/>
              <a:chExt cx="588000" cy="588000"/>
            </a:xfrm>
          </p:grpSpPr>
          <p:sp>
            <p:nvSpPr>
              <p:cNvPr id="263" name="Google Shape;263;p31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03C8DF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275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31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03C8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65" name="Google Shape;265;p31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GB" sz="16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 </a:t>
              </a:r>
              <a:endParaRPr b="1" i="0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6" name="Google Shape;266;p31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GB" sz="16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 </a:t>
              </a:r>
              <a:endParaRPr b="1" i="0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7" name="Google Shape;267;p31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GB" sz="16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 </a:t>
              </a:r>
              <a:endParaRPr b="1" i="0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68" name="Google Shape;26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400"/>
              <a:buNone/>
            </a:pPr>
            <a:r>
              <a:rPr lang="en-GB" sz="2650"/>
              <a:t>Methodology Overview</a:t>
            </a:r>
            <a:endParaRPr sz="2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400"/>
              <a:buNone/>
            </a:pPr>
            <a:r>
              <a:t/>
            </a:r>
            <a:endParaRPr sz="2650"/>
          </a:p>
        </p:txBody>
      </p:sp>
      <p:sp>
        <p:nvSpPr>
          <p:cNvPr id="269" name="Google Shape;26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32"/>
          <p:cNvGrpSpPr/>
          <p:nvPr/>
        </p:nvGrpSpPr>
        <p:grpSpPr>
          <a:xfrm>
            <a:off x="239075" y="1748550"/>
            <a:ext cx="3048363" cy="1403700"/>
            <a:chOff x="227275" y="2032000"/>
            <a:chExt cx="3048363" cy="1403700"/>
          </a:xfrm>
        </p:grpSpPr>
        <p:sp>
          <p:nvSpPr>
            <p:cNvPr id="275" name="Google Shape;275;p32"/>
            <p:cNvSpPr txBox="1"/>
            <p:nvPr/>
          </p:nvSpPr>
          <p:spPr>
            <a:xfrm>
              <a:off x="227275" y="2032000"/>
              <a:ext cx="2435100" cy="14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i="0" lang="en-GB" sz="1600" u="none" cap="none" strike="noStrike">
                  <a:solidFill>
                    <a:srgbClr val="4CBB1D"/>
                  </a:solidFill>
                  <a:latin typeface="Arial"/>
                  <a:ea typeface="Arial"/>
                  <a:cs typeface="Arial"/>
                  <a:sym typeface="Arial"/>
                </a:rPr>
                <a:t>Deep Reinforcement Learning (DRL)</a:t>
              </a:r>
              <a:endParaRPr b="1" i="0" sz="100" u="none" cap="none" strike="noStrike">
                <a:solidFill>
                  <a:srgbClr val="4CBB1D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1" i="0" sz="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160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t/>
              </a:r>
              <a:endParaRPr b="1" i="0" sz="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76" name="Google Shape;276;p32"/>
            <p:cNvCxnSpPr/>
            <p:nvPr/>
          </p:nvCxnSpPr>
          <p:spPr>
            <a:xfrm rot="10800000">
              <a:off x="2642038" y="2647950"/>
              <a:ext cx="633600" cy="0"/>
            </a:xfrm>
            <a:prstGeom prst="straightConnector1">
              <a:avLst/>
            </a:prstGeom>
            <a:noFill/>
            <a:ln cap="flat" cmpd="sng" w="9525">
              <a:solidFill>
                <a:srgbClr val="0091AC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77" name="Google Shape;277;p32"/>
          <p:cNvGrpSpPr/>
          <p:nvPr/>
        </p:nvGrpSpPr>
        <p:grpSpPr>
          <a:xfrm>
            <a:off x="5221638" y="776900"/>
            <a:ext cx="3610650" cy="1289700"/>
            <a:chOff x="5209838" y="1060350"/>
            <a:chExt cx="3610650" cy="1289700"/>
          </a:xfrm>
        </p:grpSpPr>
        <p:sp>
          <p:nvSpPr>
            <p:cNvPr id="278" name="Google Shape;278;p32"/>
            <p:cNvSpPr txBox="1"/>
            <p:nvPr/>
          </p:nvSpPr>
          <p:spPr>
            <a:xfrm>
              <a:off x="6696488" y="1060350"/>
              <a:ext cx="21240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i="0" lang="en-GB" sz="1600" u="none" cap="none" strike="noStrike">
                  <a:solidFill>
                    <a:srgbClr val="FD8C00"/>
                  </a:solidFill>
                  <a:latin typeface="Arial"/>
                  <a:ea typeface="Arial"/>
                  <a:cs typeface="Arial"/>
                  <a:sym typeface="Arial"/>
                </a:rPr>
                <a:t>Explainable AI (XAI)</a:t>
              </a:r>
              <a:endParaRPr b="1" i="0" sz="100" u="none" cap="none" strike="noStrike">
                <a:solidFill>
                  <a:srgbClr val="FD8C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79" name="Google Shape;279;p32"/>
            <p:cNvCxnSpPr/>
            <p:nvPr/>
          </p:nvCxnSpPr>
          <p:spPr>
            <a:xfrm>
              <a:off x="5209838" y="17052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0942A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80" name="Google Shape;280;p32"/>
          <p:cNvGrpSpPr/>
          <p:nvPr/>
        </p:nvGrpSpPr>
        <p:grpSpPr>
          <a:xfrm>
            <a:off x="5221638" y="2737000"/>
            <a:ext cx="3610513" cy="1289700"/>
            <a:chOff x="5209838" y="3020450"/>
            <a:chExt cx="3610513" cy="1289700"/>
          </a:xfrm>
        </p:grpSpPr>
        <p:sp>
          <p:nvSpPr>
            <p:cNvPr id="281" name="Google Shape;281;p32"/>
            <p:cNvSpPr txBox="1"/>
            <p:nvPr/>
          </p:nvSpPr>
          <p:spPr>
            <a:xfrm>
              <a:off x="6496551" y="3020450"/>
              <a:ext cx="2323800" cy="12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i="0" lang="en-GB" sz="1600" u="none" cap="none" strike="noStrike">
                  <a:solidFill>
                    <a:srgbClr val="03C8DF"/>
                  </a:solidFill>
                  <a:latin typeface="Arial"/>
                  <a:ea typeface="Arial"/>
                  <a:cs typeface="Arial"/>
                  <a:sym typeface="Arial"/>
                </a:rPr>
                <a:t>Graph Neural Networks (GNN)</a:t>
              </a:r>
              <a:endParaRPr b="1" i="0" sz="100" u="none" cap="none" strike="noStrike">
                <a:solidFill>
                  <a:srgbClr val="03C8D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82" name="Google Shape;282;p32"/>
            <p:cNvCxnSpPr/>
            <p:nvPr/>
          </p:nvCxnSpPr>
          <p:spPr>
            <a:xfrm>
              <a:off x="5209838" y="3648300"/>
              <a:ext cx="1286700" cy="0"/>
            </a:xfrm>
            <a:prstGeom prst="straightConnector1">
              <a:avLst/>
            </a:prstGeom>
            <a:noFill/>
            <a:ln cap="flat" cmpd="sng" w="9525">
              <a:solidFill>
                <a:srgbClr val="029BD8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grpSp>
        <p:nvGrpSpPr>
          <p:cNvPr id="283" name="Google Shape;283;p32"/>
          <p:cNvGrpSpPr/>
          <p:nvPr/>
        </p:nvGrpSpPr>
        <p:grpSpPr>
          <a:xfrm>
            <a:off x="2674012" y="445012"/>
            <a:ext cx="3814835" cy="3790597"/>
            <a:chOff x="2662212" y="676343"/>
            <a:chExt cx="3814835" cy="3790597"/>
          </a:xfrm>
        </p:grpSpPr>
        <p:sp>
          <p:nvSpPr>
            <p:cNvPr id="284" name="Google Shape;284;p32"/>
            <p:cNvSpPr/>
            <p:nvPr/>
          </p:nvSpPr>
          <p:spPr>
            <a:xfrm rot="3600185">
              <a:off x="3169983" y="1184511"/>
              <a:ext cx="2774659" cy="2774659"/>
            </a:xfrm>
            <a:prstGeom prst="blockArc">
              <a:avLst>
                <a:gd fmla="val 12622480" name="adj1"/>
                <a:gd fmla="val 19781569" name="adj2"/>
                <a:gd fmla="val 20773" name="adj3"/>
              </a:avLst>
            </a:prstGeom>
            <a:solidFill>
              <a:srgbClr val="FD8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2"/>
            <p:cNvSpPr/>
            <p:nvPr/>
          </p:nvSpPr>
          <p:spPr>
            <a:xfrm rot="10800000">
              <a:off x="3183490" y="1163229"/>
              <a:ext cx="2774700" cy="2774700"/>
            </a:xfrm>
            <a:prstGeom prst="blockArc">
              <a:avLst>
                <a:gd fmla="val 12622480" name="adj1"/>
                <a:gd fmla="val 19662822" name="adj2"/>
                <a:gd fmla="val 20729" name="adj3"/>
              </a:avLst>
            </a:pr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2"/>
            <p:cNvSpPr/>
            <p:nvPr/>
          </p:nvSpPr>
          <p:spPr>
            <a:xfrm rot="-3600185">
              <a:off x="3194618" y="1184114"/>
              <a:ext cx="2774659" cy="2774659"/>
            </a:xfrm>
            <a:prstGeom prst="blockArc">
              <a:avLst>
                <a:gd fmla="val 12622480" name="adj1"/>
                <a:gd fmla="val 19703271" name="adj2"/>
                <a:gd fmla="val 20851" name="adj3"/>
              </a:avLst>
            </a:prstGeom>
            <a:solidFill>
              <a:srgbClr val="7EE15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7" name="Google Shape;287;p32"/>
            <p:cNvGrpSpPr/>
            <p:nvPr/>
          </p:nvGrpSpPr>
          <p:grpSpPr>
            <a:xfrm rot="-7200165">
              <a:off x="3337708" y="2826834"/>
              <a:ext cx="585011" cy="585536"/>
              <a:chOff x="1967628" y="812211"/>
              <a:chExt cx="588000" cy="588000"/>
            </a:xfrm>
          </p:grpSpPr>
          <p:sp>
            <p:nvSpPr>
              <p:cNvPr id="288" name="Google Shape;288;p32"/>
              <p:cNvSpPr/>
              <p:nvPr/>
            </p:nvSpPr>
            <p:spPr>
              <a:xfrm rot="39023">
                <a:off x="1970909" y="815492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7EE151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275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32"/>
              <p:cNvSpPr/>
              <p:nvPr/>
            </p:nvSpPr>
            <p:spPr>
              <a:xfrm rot="10800000">
                <a:off x="1970875" y="815525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7EE15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0" name="Google Shape;290;p32"/>
            <p:cNvGrpSpPr/>
            <p:nvPr/>
          </p:nvGrpSpPr>
          <p:grpSpPr>
            <a:xfrm>
              <a:off x="4264097" y="1180331"/>
              <a:ext cx="585001" cy="585530"/>
              <a:chOff x="1970048" y="811613"/>
              <a:chExt cx="588000" cy="588000"/>
            </a:xfrm>
          </p:grpSpPr>
          <p:sp>
            <p:nvSpPr>
              <p:cNvPr id="291" name="Google Shape;291;p32"/>
              <p:cNvSpPr/>
              <p:nvPr/>
            </p:nvSpPr>
            <p:spPr>
              <a:xfrm rot="39023">
                <a:off x="1973329" y="814894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FD8C00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275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32"/>
              <p:cNvSpPr/>
              <p:nvPr/>
            </p:nvSpPr>
            <p:spPr>
              <a:xfrm rot="10800000">
                <a:off x="1973295" y="814927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FD8C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3" name="Google Shape;293;p32"/>
            <p:cNvGrpSpPr/>
            <p:nvPr/>
          </p:nvGrpSpPr>
          <p:grpSpPr>
            <a:xfrm rot="7200165">
              <a:off x="5229899" y="2804768"/>
              <a:ext cx="585011" cy="585536"/>
              <a:chOff x="1977085" y="811649"/>
              <a:chExt cx="588000" cy="588000"/>
            </a:xfrm>
          </p:grpSpPr>
          <p:sp>
            <p:nvSpPr>
              <p:cNvPr id="294" name="Google Shape;294;p32"/>
              <p:cNvSpPr/>
              <p:nvPr/>
            </p:nvSpPr>
            <p:spPr>
              <a:xfrm rot="39023">
                <a:off x="1980366" y="814930"/>
                <a:ext cx="581437" cy="581437"/>
              </a:xfrm>
              <a:prstGeom prst="pie">
                <a:avLst>
                  <a:gd fmla="val 6190354" name="adj1"/>
                  <a:gd fmla="val 14996165" name="adj2"/>
                </a:avLst>
              </a:prstGeom>
              <a:solidFill>
                <a:srgbClr val="03C8DF"/>
              </a:solidFill>
              <a:ln>
                <a:noFill/>
              </a:ln>
              <a:effectLst>
                <a:outerShdw blurRad="142875" rotWithShape="0" algn="bl">
                  <a:srgbClr val="000000">
                    <a:alpha val="4275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32"/>
              <p:cNvSpPr/>
              <p:nvPr/>
            </p:nvSpPr>
            <p:spPr>
              <a:xfrm rot="10800000">
                <a:off x="1980332" y="814963"/>
                <a:ext cx="581400" cy="581400"/>
              </a:xfrm>
              <a:prstGeom prst="pie">
                <a:avLst>
                  <a:gd fmla="val 4028252" name="adj1"/>
                  <a:gd fmla="val 17183677" name="adj2"/>
                </a:avLst>
              </a:prstGeom>
              <a:solidFill>
                <a:srgbClr val="03C8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96" name="Google Shape;296;p32"/>
            <p:cNvSpPr txBox="1"/>
            <p:nvPr/>
          </p:nvSpPr>
          <p:spPr>
            <a:xfrm>
              <a:off x="4334550" y="1255312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GB" sz="16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03 </a:t>
              </a:r>
              <a:endParaRPr b="1" i="0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7" name="Google Shape;297;p32"/>
            <p:cNvSpPr txBox="1"/>
            <p:nvPr/>
          </p:nvSpPr>
          <p:spPr>
            <a:xfrm>
              <a:off x="3375648" y="2887440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GB" sz="16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01 </a:t>
              </a:r>
              <a:endParaRPr b="1" i="0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8" name="Google Shape;298;p32"/>
            <p:cNvSpPr txBox="1"/>
            <p:nvPr/>
          </p:nvSpPr>
          <p:spPr>
            <a:xfrm>
              <a:off x="5281877" y="2857865"/>
              <a:ext cx="509100" cy="26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GB" sz="16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02 </a:t>
              </a:r>
              <a:endParaRPr b="1" i="0" sz="16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99" name="Google Shape;29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400"/>
              <a:buNone/>
            </a:pPr>
            <a:r>
              <a:rPr lang="en-GB" sz="2650"/>
              <a:t>Methodology Overview</a:t>
            </a:r>
            <a:endParaRPr sz="265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400"/>
              <a:buNone/>
            </a:pPr>
            <a:r>
              <a:t/>
            </a:r>
            <a:endParaRPr sz="2650"/>
          </a:p>
        </p:txBody>
      </p:sp>
      <p:sp>
        <p:nvSpPr>
          <p:cNvPr id="300" name="Google Shape;30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01" name="Google Shape;301;p32"/>
          <p:cNvSpPr txBox="1"/>
          <p:nvPr/>
        </p:nvSpPr>
        <p:spPr>
          <a:xfrm>
            <a:off x="84875" y="25463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Different DRL models have </a:t>
            </a:r>
            <a:r>
              <a:rPr b="0" i="0" lang="en-GB" sz="1400" u="none" cap="none" strike="noStrike">
                <a:solidFill>
                  <a:srgbClr val="59BD2F"/>
                </a:solidFill>
                <a:latin typeface="Arial"/>
                <a:ea typeface="Arial"/>
                <a:cs typeface="Arial"/>
                <a:sym typeface="Arial"/>
              </a:rPr>
              <a:t>different strengths and weaknesses</a:t>
            </a:r>
            <a:endParaRPr b="0" i="0" sz="1400" u="none" cap="none" strike="noStrike">
              <a:solidFill>
                <a:srgbClr val="59BD2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2"/>
          <p:cNvSpPr txBox="1"/>
          <p:nvPr/>
        </p:nvSpPr>
        <p:spPr>
          <a:xfrm>
            <a:off x="1376875" y="3850225"/>
            <a:ext cx="6412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Evaluate </a:t>
            </a:r>
            <a:r>
              <a:rPr b="1" i="0" lang="en-GB" sz="1600" u="none" cap="none" strike="noStrike">
                <a:solidFill>
                  <a:srgbClr val="029BD8"/>
                </a:solidFill>
                <a:latin typeface="Arial"/>
                <a:ea typeface="Arial"/>
                <a:cs typeface="Arial"/>
                <a:sym typeface="Arial"/>
              </a:rPr>
              <a:t>both performance</a:t>
            </a: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1" i="0" lang="en-GB" sz="1600" u="none" cap="none" strike="noStrike">
                <a:solidFill>
                  <a:srgbClr val="59BD2F"/>
                </a:solidFill>
                <a:latin typeface="Arial"/>
                <a:ea typeface="Arial"/>
                <a:cs typeface="Arial"/>
                <a:sym typeface="Arial"/>
              </a:rPr>
              <a:t>How well</a:t>
            </a:r>
            <a:r>
              <a:rPr b="1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model solves EVRP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Interpretability: </a:t>
            </a:r>
            <a:r>
              <a:rPr b="1" i="0" lang="en-GB" sz="1600" u="none" cap="none" strike="noStrike">
                <a:solidFill>
                  <a:srgbClr val="FD8C00"/>
                </a:solidFill>
                <a:latin typeface="Arial"/>
                <a:ea typeface="Arial"/>
                <a:cs typeface="Arial"/>
                <a:sym typeface="Arial"/>
              </a:rPr>
              <a:t>how well</a:t>
            </a:r>
            <a:r>
              <a:rPr b="1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GB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XAI “explains” the model's decisions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Research idea</a:t>
            </a:r>
            <a:endParaRPr/>
          </a:p>
        </p:txBody>
      </p:sp>
      <p:grpSp>
        <p:nvGrpSpPr>
          <p:cNvPr id="308" name="Google Shape;308;p33"/>
          <p:cNvGrpSpPr/>
          <p:nvPr/>
        </p:nvGrpSpPr>
        <p:grpSpPr>
          <a:xfrm>
            <a:off x="374931" y="3054251"/>
            <a:ext cx="2705297" cy="1559989"/>
            <a:chOff x="147117" y="3241271"/>
            <a:chExt cx="2321147" cy="1317781"/>
          </a:xfrm>
        </p:grpSpPr>
        <p:sp>
          <p:nvSpPr>
            <p:cNvPr id="309" name="Google Shape;309;p33"/>
            <p:cNvSpPr txBox="1"/>
            <p:nvPr/>
          </p:nvSpPr>
          <p:spPr>
            <a:xfrm>
              <a:off x="156464" y="3669552"/>
              <a:ext cx="2311800" cy="88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-GB" sz="16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Interpretable and optimized solution for EVRP leveraging DRL, GNN, and XAI techniques</a:t>
              </a:r>
              <a:endPara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0" name="Google Shape;310;p33"/>
            <p:cNvSpPr txBox="1"/>
            <p:nvPr/>
          </p:nvSpPr>
          <p:spPr>
            <a:xfrm>
              <a:off x="147117" y="3241271"/>
              <a:ext cx="2311800" cy="46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i="0" lang="en-GB" sz="1800" u="none" cap="none" strike="noStrike">
                  <a:solidFill>
                    <a:srgbClr val="7EE151"/>
                  </a:solidFill>
                  <a:latin typeface="Roboto"/>
                  <a:ea typeface="Roboto"/>
                  <a:cs typeface="Roboto"/>
                  <a:sym typeface="Roboto"/>
                </a:rPr>
                <a:t>Scalable &amp; Explainable</a:t>
              </a:r>
              <a:endParaRPr b="1" i="0" sz="1200" u="none" cap="none" strike="noStrike">
                <a:solidFill>
                  <a:srgbClr val="7EE15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11" name="Google Shape;311;p33"/>
          <p:cNvGrpSpPr/>
          <p:nvPr/>
        </p:nvGrpSpPr>
        <p:grpSpPr>
          <a:xfrm>
            <a:off x="3069226" y="2236901"/>
            <a:ext cx="2631853" cy="1324488"/>
            <a:chOff x="2407465" y="2565619"/>
            <a:chExt cx="1740413" cy="1118844"/>
          </a:xfrm>
        </p:grpSpPr>
        <p:sp>
          <p:nvSpPr>
            <p:cNvPr id="312" name="Google Shape;312;p33"/>
            <p:cNvSpPr txBox="1"/>
            <p:nvPr/>
          </p:nvSpPr>
          <p:spPr>
            <a:xfrm>
              <a:off x="2407465" y="2926363"/>
              <a:ext cx="1737900" cy="75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-GB" sz="16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Comparative analysis of various DRL models combined with GNN and XAI</a:t>
              </a:r>
              <a:endParaRPr b="0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3" name="Google Shape;313;p33"/>
            <p:cNvSpPr txBox="1"/>
            <p:nvPr/>
          </p:nvSpPr>
          <p:spPr>
            <a:xfrm>
              <a:off x="2409978" y="2565619"/>
              <a:ext cx="1737900" cy="26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-GB" sz="1800" u="none" cap="none" strike="noStrike">
                  <a:solidFill>
                    <a:srgbClr val="FD8714"/>
                  </a:solidFill>
                  <a:latin typeface="Roboto"/>
                  <a:ea typeface="Roboto"/>
                  <a:cs typeface="Roboto"/>
                  <a:sym typeface="Roboto"/>
                </a:rPr>
                <a:t>Comparative analysis</a:t>
              </a:r>
              <a:endParaRPr b="1" i="0" sz="1800" u="none" cap="none" strike="noStrike">
                <a:solidFill>
                  <a:srgbClr val="FD871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14" name="Google Shape;314;p33"/>
          <p:cNvGrpSpPr/>
          <p:nvPr/>
        </p:nvGrpSpPr>
        <p:grpSpPr>
          <a:xfrm>
            <a:off x="5608891" y="1239768"/>
            <a:ext cx="2863364" cy="1327596"/>
            <a:chOff x="3993925" y="1731924"/>
            <a:chExt cx="1845189" cy="1121470"/>
          </a:xfrm>
        </p:grpSpPr>
        <p:sp>
          <p:nvSpPr>
            <p:cNvPr id="315" name="Google Shape;315;p33"/>
            <p:cNvSpPr txBox="1"/>
            <p:nvPr/>
          </p:nvSpPr>
          <p:spPr>
            <a:xfrm>
              <a:off x="3999514" y="2113894"/>
              <a:ext cx="1839600" cy="73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-GB" sz="1600" u="none" cap="none" strike="noStrik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Evaluate both the optimization performance of each model and their interpretability</a:t>
              </a:r>
              <a:endParaRPr b="0" i="0" sz="15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6" name="Google Shape;316;p33"/>
            <p:cNvSpPr txBox="1"/>
            <p:nvPr/>
          </p:nvSpPr>
          <p:spPr>
            <a:xfrm>
              <a:off x="3993925" y="1731924"/>
              <a:ext cx="1839600" cy="30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i="0" lang="en-GB" sz="1800" u="none" cap="none" strike="noStrike">
                  <a:solidFill>
                    <a:srgbClr val="029BD8"/>
                  </a:solidFill>
                  <a:latin typeface="Roboto"/>
                  <a:ea typeface="Roboto"/>
                  <a:cs typeface="Roboto"/>
                  <a:sym typeface="Roboto"/>
                </a:rPr>
                <a:t>AI for Sustainability</a:t>
              </a:r>
              <a:endParaRPr b="1" i="0" sz="1800" u="none" cap="none" strike="noStrike">
                <a:solidFill>
                  <a:srgbClr val="029BD8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17" name="Google Shape;317;p33"/>
          <p:cNvGrpSpPr/>
          <p:nvPr/>
        </p:nvGrpSpPr>
        <p:grpSpPr>
          <a:xfrm>
            <a:off x="1499022" y="2619703"/>
            <a:ext cx="457118" cy="434545"/>
            <a:chOff x="828922" y="4050965"/>
            <a:chExt cx="369061" cy="367076"/>
          </a:xfrm>
        </p:grpSpPr>
        <p:sp>
          <p:nvSpPr>
            <p:cNvPr id="318" name="Google Shape;318;p33"/>
            <p:cNvSpPr/>
            <p:nvPr/>
          </p:nvSpPr>
          <p:spPr>
            <a:xfrm>
              <a:off x="828922" y="4274641"/>
              <a:ext cx="369061" cy="143400"/>
            </a:xfrm>
            <a:custGeom>
              <a:rect b="b" l="l" r="r" t="t"/>
              <a:pathLst>
                <a:path extrusionOk="0" h="4189" w="10781">
                  <a:moveTo>
                    <a:pt x="1960" y="0"/>
                  </a:moveTo>
                  <a:cubicBezTo>
                    <a:pt x="1193" y="0"/>
                    <a:pt x="426" y="411"/>
                    <a:pt x="68" y="1224"/>
                  </a:cubicBezTo>
                  <a:cubicBezTo>
                    <a:pt x="44" y="1271"/>
                    <a:pt x="44" y="1319"/>
                    <a:pt x="68" y="1367"/>
                  </a:cubicBezTo>
                  <a:cubicBezTo>
                    <a:pt x="92" y="1414"/>
                    <a:pt x="139" y="1438"/>
                    <a:pt x="187" y="1438"/>
                  </a:cubicBezTo>
                  <a:lnTo>
                    <a:pt x="1544" y="1438"/>
                  </a:lnTo>
                  <a:lnTo>
                    <a:pt x="1925" y="2105"/>
                  </a:lnTo>
                  <a:lnTo>
                    <a:pt x="1544" y="2748"/>
                  </a:lnTo>
                  <a:lnTo>
                    <a:pt x="187" y="2748"/>
                  </a:lnTo>
                  <a:cubicBezTo>
                    <a:pt x="176" y="2746"/>
                    <a:pt x="166" y="2745"/>
                    <a:pt x="157" y="2745"/>
                  </a:cubicBezTo>
                  <a:cubicBezTo>
                    <a:pt x="56" y="2745"/>
                    <a:pt x="0" y="2854"/>
                    <a:pt x="44" y="2962"/>
                  </a:cubicBezTo>
                  <a:cubicBezTo>
                    <a:pt x="416" y="3778"/>
                    <a:pt x="1186" y="4189"/>
                    <a:pt x="1957" y="4189"/>
                  </a:cubicBezTo>
                  <a:cubicBezTo>
                    <a:pt x="2716" y="4189"/>
                    <a:pt x="3476" y="3790"/>
                    <a:pt x="3854" y="2986"/>
                  </a:cubicBezTo>
                  <a:lnTo>
                    <a:pt x="6950" y="2986"/>
                  </a:lnTo>
                  <a:cubicBezTo>
                    <a:pt x="7317" y="3790"/>
                    <a:pt x="8070" y="4189"/>
                    <a:pt x="8827" y="4189"/>
                  </a:cubicBezTo>
                  <a:cubicBezTo>
                    <a:pt x="9594" y="4189"/>
                    <a:pt x="10365" y="3778"/>
                    <a:pt x="10737" y="2962"/>
                  </a:cubicBezTo>
                  <a:cubicBezTo>
                    <a:pt x="10780" y="2854"/>
                    <a:pt x="10724" y="2745"/>
                    <a:pt x="10624" y="2745"/>
                  </a:cubicBezTo>
                  <a:cubicBezTo>
                    <a:pt x="10614" y="2745"/>
                    <a:pt x="10604" y="2746"/>
                    <a:pt x="10594" y="2748"/>
                  </a:cubicBezTo>
                  <a:lnTo>
                    <a:pt x="9236" y="2748"/>
                  </a:lnTo>
                  <a:lnTo>
                    <a:pt x="8879" y="2105"/>
                  </a:lnTo>
                  <a:lnTo>
                    <a:pt x="9236" y="1462"/>
                  </a:lnTo>
                  <a:lnTo>
                    <a:pt x="10594" y="1462"/>
                  </a:lnTo>
                  <a:cubicBezTo>
                    <a:pt x="10665" y="1462"/>
                    <a:pt x="10713" y="1438"/>
                    <a:pt x="10737" y="1390"/>
                  </a:cubicBezTo>
                  <a:cubicBezTo>
                    <a:pt x="10760" y="1343"/>
                    <a:pt x="10760" y="1295"/>
                    <a:pt x="10737" y="1248"/>
                  </a:cubicBezTo>
                  <a:cubicBezTo>
                    <a:pt x="10366" y="423"/>
                    <a:pt x="9606" y="12"/>
                    <a:pt x="8844" y="12"/>
                  </a:cubicBezTo>
                  <a:cubicBezTo>
                    <a:pt x="8088" y="12"/>
                    <a:pt x="7330" y="417"/>
                    <a:pt x="6950" y="1224"/>
                  </a:cubicBezTo>
                  <a:lnTo>
                    <a:pt x="3854" y="1224"/>
                  </a:lnTo>
                  <a:cubicBezTo>
                    <a:pt x="3486" y="405"/>
                    <a:pt x="2723" y="0"/>
                    <a:pt x="1960" y="0"/>
                  </a:cubicBez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978791" y="4129015"/>
              <a:ext cx="61995" cy="52889"/>
            </a:xfrm>
            <a:custGeom>
              <a:rect b="b" l="l" r="r" t="t"/>
              <a:pathLst>
                <a:path extrusionOk="0" h="1545" w="1811">
                  <a:moveTo>
                    <a:pt x="1024" y="0"/>
                  </a:moveTo>
                  <a:cubicBezTo>
                    <a:pt x="334" y="0"/>
                    <a:pt x="0" y="834"/>
                    <a:pt x="476" y="1310"/>
                  </a:cubicBezTo>
                  <a:cubicBezTo>
                    <a:pt x="638" y="1472"/>
                    <a:pt x="833" y="1544"/>
                    <a:pt x="1022" y="1544"/>
                  </a:cubicBezTo>
                  <a:cubicBezTo>
                    <a:pt x="1418" y="1544"/>
                    <a:pt x="1794" y="1230"/>
                    <a:pt x="1810" y="763"/>
                  </a:cubicBezTo>
                  <a:cubicBezTo>
                    <a:pt x="1810" y="358"/>
                    <a:pt x="1453" y="0"/>
                    <a:pt x="1024" y="0"/>
                  </a:cubicBez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902145" y="4050965"/>
              <a:ext cx="216076" cy="209126"/>
            </a:xfrm>
            <a:custGeom>
              <a:rect b="b" l="l" r="r" t="t"/>
              <a:pathLst>
                <a:path extrusionOk="0" h="6109" w="6312">
                  <a:moveTo>
                    <a:pt x="3265" y="1653"/>
                  </a:moveTo>
                  <a:cubicBezTo>
                    <a:pt x="3982" y="1653"/>
                    <a:pt x="4668" y="2213"/>
                    <a:pt x="4668" y="3066"/>
                  </a:cubicBezTo>
                  <a:cubicBezTo>
                    <a:pt x="4668" y="3828"/>
                    <a:pt x="4025" y="4448"/>
                    <a:pt x="3263" y="4448"/>
                  </a:cubicBezTo>
                  <a:cubicBezTo>
                    <a:pt x="2025" y="4448"/>
                    <a:pt x="1406" y="2947"/>
                    <a:pt x="2287" y="2066"/>
                  </a:cubicBezTo>
                  <a:cubicBezTo>
                    <a:pt x="2572" y="1781"/>
                    <a:pt x="2922" y="1653"/>
                    <a:pt x="3265" y="1653"/>
                  </a:cubicBezTo>
                  <a:close/>
                  <a:moveTo>
                    <a:pt x="3263" y="0"/>
                  </a:moveTo>
                  <a:cubicBezTo>
                    <a:pt x="2930" y="0"/>
                    <a:pt x="2596" y="221"/>
                    <a:pt x="2596" y="661"/>
                  </a:cubicBezTo>
                  <a:lnTo>
                    <a:pt x="2596" y="828"/>
                  </a:lnTo>
                  <a:cubicBezTo>
                    <a:pt x="2430" y="852"/>
                    <a:pt x="2287" y="923"/>
                    <a:pt x="2144" y="994"/>
                  </a:cubicBezTo>
                  <a:lnTo>
                    <a:pt x="2049" y="899"/>
                  </a:lnTo>
                  <a:cubicBezTo>
                    <a:pt x="1908" y="770"/>
                    <a:pt x="1753" y="715"/>
                    <a:pt x="1604" y="715"/>
                  </a:cubicBezTo>
                  <a:cubicBezTo>
                    <a:pt x="1095" y="715"/>
                    <a:pt x="654" y="1355"/>
                    <a:pt x="1096" y="1852"/>
                  </a:cubicBezTo>
                  <a:lnTo>
                    <a:pt x="1215" y="1947"/>
                  </a:lnTo>
                  <a:cubicBezTo>
                    <a:pt x="1120" y="2090"/>
                    <a:pt x="1072" y="2257"/>
                    <a:pt x="1025" y="2400"/>
                  </a:cubicBezTo>
                  <a:lnTo>
                    <a:pt x="882" y="2400"/>
                  </a:lnTo>
                  <a:cubicBezTo>
                    <a:pt x="1" y="2400"/>
                    <a:pt x="1" y="3733"/>
                    <a:pt x="882" y="3733"/>
                  </a:cubicBezTo>
                  <a:lnTo>
                    <a:pt x="1025" y="3733"/>
                  </a:lnTo>
                  <a:cubicBezTo>
                    <a:pt x="1072" y="3900"/>
                    <a:pt x="1144" y="4043"/>
                    <a:pt x="1215" y="4186"/>
                  </a:cubicBezTo>
                  <a:lnTo>
                    <a:pt x="1120" y="4281"/>
                  </a:lnTo>
                  <a:cubicBezTo>
                    <a:pt x="646" y="4755"/>
                    <a:pt x="1093" y="5424"/>
                    <a:pt x="1606" y="5424"/>
                  </a:cubicBezTo>
                  <a:cubicBezTo>
                    <a:pt x="1763" y="5424"/>
                    <a:pt x="1927" y="5361"/>
                    <a:pt x="2072" y="5210"/>
                  </a:cubicBezTo>
                  <a:lnTo>
                    <a:pt x="2168" y="5114"/>
                  </a:lnTo>
                  <a:cubicBezTo>
                    <a:pt x="2311" y="5186"/>
                    <a:pt x="2453" y="5257"/>
                    <a:pt x="2620" y="5305"/>
                  </a:cubicBezTo>
                  <a:lnTo>
                    <a:pt x="2620" y="5448"/>
                  </a:lnTo>
                  <a:cubicBezTo>
                    <a:pt x="2620" y="5888"/>
                    <a:pt x="2954" y="6109"/>
                    <a:pt x="3287" y="6109"/>
                  </a:cubicBezTo>
                  <a:cubicBezTo>
                    <a:pt x="3620" y="6109"/>
                    <a:pt x="3954" y="5888"/>
                    <a:pt x="3954" y="5448"/>
                  </a:cubicBezTo>
                  <a:lnTo>
                    <a:pt x="3954" y="5281"/>
                  </a:lnTo>
                  <a:cubicBezTo>
                    <a:pt x="4097" y="5233"/>
                    <a:pt x="4240" y="5186"/>
                    <a:pt x="4382" y="5114"/>
                  </a:cubicBezTo>
                  <a:lnTo>
                    <a:pt x="4478" y="5210"/>
                  </a:lnTo>
                  <a:cubicBezTo>
                    <a:pt x="4630" y="5367"/>
                    <a:pt x="4802" y="5433"/>
                    <a:pt x="4967" y="5433"/>
                  </a:cubicBezTo>
                  <a:cubicBezTo>
                    <a:pt x="5499" y="5433"/>
                    <a:pt x="5958" y="4748"/>
                    <a:pt x="5430" y="4257"/>
                  </a:cubicBezTo>
                  <a:lnTo>
                    <a:pt x="5335" y="4162"/>
                  </a:lnTo>
                  <a:cubicBezTo>
                    <a:pt x="5406" y="4019"/>
                    <a:pt x="5454" y="3876"/>
                    <a:pt x="5502" y="3709"/>
                  </a:cubicBezTo>
                  <a:lnTo>
                    <a:pt x="5645" y="3709"/>
                  </a:lnTo>
                  <a:cubicBezTo>
                    <a:pt x="6002" y="3709"/>
                    <a:pt x="6311" y="3424"/>
                    <a:pt x="6311" y="3043"/>
                  </a:cubicBezTo>
                  <a:cubicBezTo>
                    <a:pt x="6311" y="2685"/>
                    <a:pt x="6002" y="2400"/>
                    <a:pt x="5645" y="2400"/>
                  </a:cubicBezTo>
                  <a:lnTo>
                    <a:pt x="5502" y="2400"/>
                  </a:lnTo>
                  <a:cubicBezTo>
                    <a:pt x="5454" y="2233"/>
                    <a:pt x="5383" y="2090"/>
                    <a:pt x="5311" y="1947"/>
                  </a:cubicBezTo>
                  <a:lnTo>
                    <a:pt x="5430" y="1828"/>
                  </a:lnTo>
                  <a:cubicBezTo>
                    <a:pt x="5904" y="1354"/>
                    <a:pt x="5472" y="685"/>
                    <a:pt x="4954" y="685"/>
                  </a:cubicBezTo>
                  <a:cubicBezTo>
                    <a:pt x="4795" y="685"/>
                    <a:pt x="4629" y="748"/>
                    <a:pt x="4478" y="899"/>
                  </a:cubicBezTo>
                  <a:lnTo>
                    <a:pt x="4382" y="994"/>
                  </a:lnTo>
                  <a:cubicBezTo>
                    <a:pt x="4240" y="923"/>
                    <a:pt x="4073" y="852"/>
                    <a:pt x="3930" y="828"/>
                  </a:cubicBezTo>
                  <a:lnTo>
                    <a:pt x="3930" y="661"/>
                  </a:lnTo>
                  <a:cubicBezTo>
                    <a:pt x="3930" y="221"/>
                    <a:pt x="3597" y="0"/>
                    <a:pt x="3263" y="0"/>
                  </a:cubicBez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1" name="Google Shape;321;p33"/>
          <p:cNvGrpSpPr/>
          <p:nvPr/>
        </p:nvGrpSpPr>
        <p:grpSpPr>
          <a:xfrm>
            <a:off x="4203381" y="1802563"/>
            <a:ext cx="363539" cy="434347"/>
            <a:chOff x="3703206" y="1567188"/>
            <a:chExt cx="363539" cy="434347"/>
          </a:xfrm>
        </p:grpSpPr>
        <p:sp>
          <p:nvSpPr>
            <p:cNvPr id="322" name="Google Shape;322;p33"/>
            <p:cNvSpPr/>
            <p:nvPr/>
          </p:nvSpPr>
          <p:spPr>
            <a:xfrm>
              <a:off x="3988941" y="1567203"/>
              <a:ext cx="77804" cy="82063"/>
            </a:xfrm>
            <a:custGeom>
              <a:rect b="b" l="l" r="r" t="t"/>
              <a:pathLst>
                <a:path extrusionOk="0" h="2025" w="1835">
                  <a:moveTo>
                    <a:pt x="0" y="0"/>
                  </a:moveTo>
                  <a:lnTo>
                    <a:pt x="0" y="2025"/>
                  </a:lnTo>
                  <a:lnTo>
                    <a:pt x="1834" y="20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3703206" y="1567188"/>
              <a:ext cx="363538" cy="434347"/>
            </a:xfrm>
            <a:custGeom>
              <a:rect b="b" l="l" r="r" t="t"/>
              <a:pathLst>
                <a:path extrusionOk="0" h="10718" w="8574">
                  <a:moveTo>
                    <a:pt x="1482" y="1070"/>
                  </a:moveTo>
                  <a:cubicBezTo>
                    <a:pt x="1496" y="1070"/>
                    <a:pt x="1510" y="1071"/>
                    <a:pt x="1525" y="1073"/>
                  </a:cubicBezTo>
                  <a:lnTo>
                    <a:pt x="2501" y="1073"/>
                  </a:lnTo>
                  <a:cubicBezTo>
                    <a:pt x="2882" y="1096"/>
                    <a:pt x="2882" y="1644"/>
                    <a:pt x="2501" y="1692"/>
                  </a:cubicBezTo>
                  <a:lnTo>
                    <a:pt x="1525" y="1692"/>
                  </a:lnTo>
                  <a:cubicBezTo>
                    <a:pt x="1510" y="1693"/>
                    <a:pt x="1496" y="1694"/>
                    <a:pt x="1482" y="1694"/>
                  </a:cubicBezTo>
                  <a:cubicBezTo>
                    <a:pt x="1086" y="1694"/>
                    <a:pt x="1086" y="1070"/>
                    <a:pt x="1482" y="1070"/>
                  </a:cubicBezTo>
                  <a:close/>
                  <a:moveTo>
                    <a:pt x="3709" y="2142"/>
                  </a:moveTo>
                  <a:cubicBezTo>
                    <a:pt x="4107" y="2142"/>
                    <a:pt x="4107" y="2789"/>
                    <a:pt x="3709" y="2789"/>
                  </a:cubicBezTo>
                  <a:cubicBezTo>
                    <a:pt x="3696" y="2789"/>
                    <a:pt x="3682" y="2789"/>
                    <a:pt x="3668" y="2787"/>
                  </a:cubicBezTo>
                  <a:lnTo>
                    <a:pt x="1525" y="2787"/>
                  </a:lnTo>
                  <a:cubicBezTo>
                    <a:pt x="1511" y="2789"/>
                    <a:pt x="1497" y="2789"/>
                    <a:pt x="1484" y="2789"/>
                  </a:cubicBezTo>
                  <a:cubicBezTo>
                    <a:pt x="1086" y="2789"/>
                    <a:pt x="1086" y="2142"/>
                    <a:pt x="1484" y="2142"/>
                  </a:cubicBezTo>
                  <a:cubicBezTo>
                    <a:pt x="1497" y="2142"/>
                    <a:pt x="1511" y="2143"/>
                    <a:pt x="1525" y="2144"/>
                  </a:cubicBezTo>
                  <a:lnTo>
                    <a:pt x="3668" y="2144"/>
                  </a:lnTo>
                  <a:cubicBezTo>
                    <a:pt x="3682" y="2143"/>
                    <a:pt x="3696" y="2142"/>
                    <a:pt x="3709" y="2142"/>
                  </a:cubicBezTo>
                  <a:close/>
                  <a:moveTo>
                    <a:pt x="4830" y="4285"/>
                  </a:moveTo>
                  <a:cubicBezTo>
                    <a:pt x="5226" y="4285"/>
                    <a:pt x="5226" y="4909"/>
                    <a:pt x="4830" y="4909"/>
                  </a:cubicBezTo>
                  <a:cubicBezTo>
                    <a:pt x="4816" y="4909"/>
                    <a:pt x="4802" y="4908"/>
                    <a:pt x="4787" y="4907"/>
                  </a:cubicBezTo>
                  <a:lnTo>
                    <a:pt x="1549" y="4907"/>
                  </a:lnTo>
                  <a:cubicBezTo>
                    <a:pt x="1533" y="4908"/>
                    <a:pt x="1518" y="4909"/>
                    <a:pt x="1504" y="4909"/>
                  </a:cubicBezTo>
                  <a:cubicBezTo>
                    <a:pt x="1087" y="4909"/>
                    <a:pt x="1087" y="4285"/>
                    <a:pt x="1504" y="4285"/>
                  </a:cubicBezTo>
                  <a:cubicBezTo>
                    <a:pt x="1518" y="4285"/>
                    <a:pt x="1533" y="4286"/>
                    <a:pt x="1549" y="4287"/>
                  </a:cubicBezTo>
                  <a:lnTo>
                    <a:pt x="4787" y="4287"/>
                  </a:lnTo>
                  <a:cubicBezTo>
                    <a:pt x="4802" y="4286"/>
                    <a:pt x="4816" y="4285"/>
                    <a:pt x="4830" y="4285"/>
                  </a:cubicBezTo>
                  <a:close/>
                  <a:moveTo>
                    <a:pt x="7481" y="3775"/>
                  </a:moveTo>
                  <a:cubicBezTo>
                    <a:pt x="7562" y="3775"/>
                    <a:pt x="7645" y="3811"/>
                    <a:pt x="7716" y="3883"/>
                  </a:cubicBezTo>
                  <a:cubicBezTo>
                    <a:pt x="7836" y="4002"/>
                    <a:pt x="7836" y="4192"/>
                    <a:pt x="7716" y="4311"/>
                  </a:cubicBezTo>
                  <a:lnTo>
                    <a:pt x="6812" y="5192"/>
                  </a:lnTo>
                  <a:cubicBezTo>
                    <a:pt x="6764" y="5264"/>
                    <a:pt x="6669" y="5288"/>
                    <a:pt x="6597" y="5288"/>
                  </a:cubicBezTo>
                  <a:cubicBezTo>
                    <a:pt x="6502" y="5288"/>
                    <a:pt x="6430" y="5264"/>
                    <a:pt x="6383" y="5192"/>
                  </a:cubicBezTo>
                  <a:lnTo>
                    <a:pt x="5954" y="4788"/>
                  </a:lnTo>
                  <a:cubicBezTo>
                    <a:pt x="5835" y="4669"/>
                    <a:pt x="5835" y="4478"/>
                    <a:pt x="5954" y="4359"/>
                  </a:cubicBezTo>
                  <a:lnTo>
                    <a:pt x="6002" y="4335"/>
                  </a:lnTo>
                  <a:cubicBezTo>
                    <a:pt x="6061" y="4276"/>
                    <a:pt x="6139" y="4246"/>
                    <a:pt x="6216" y="4246"/>
                  </a:cubicBezTo>
                  <a:cubicBezTo>
                    <a:pt x="6294" y="4246"/>
                    <a:pt x="6371" y="4276"/>
                    <a:pt x="6430" y="4335"/>
                  </a:cubicBezTo>
                  <a:lnTo>
                    <a:pt x="6621" y="4526"/>
                  </a:lnTo>
                  <a:lnTo>
                    <a:pt x="7264" y="3883"/>
                  </a:lnTo>
                  <a:cubicBezTo>
                    <a:pt x="7324" y="3811"/>
                    <a:pt x="7401" y="3775"/>
                    <a:pt x="7481" y="3775"/>
                  </a:cubicBezTo>
                  <a:close/>
                  <a:moveTo>
                    <a:pt x="4828" y="6405"/>
                  </a:moveTo>
                  <a:cubicBezTo>
                    <a:pt x="5226" y="6405"/>
                    <a:pt x="5226" y="7052"/>
                    <a:pt x="4828" y="7052"/>
                  </a:cubicBezTo>
                  <a:cubicBezTo>
                    <a:pt x="4815" y="7052"/>
                    <a:pt x="4801" y="7051"/>
                    <a:pt x="4787" y="7050"/>
                  </a:cubicBezTo>
                  <a:lnTo>
                    <a:pt x="1549" y="7050"/>
                  </a:lnTo>
                  <a:cubicBezTo>
                    <a:pt x="1534" y="7051"/>
                    <a:pt x="1519" y="7052"/>
                    <a:pt x="1505" y="7052"/>
                  </a:cubicBezTo>
                  <a:cubicBezTo>
                    <a:pt x="1087" y="7052"/>
                    <a:pt x="1087" y="6405"/>
                    <a:pt x="1505" y="6405"/>
                  </a:cubicBezTo>
                  <a:cubicBezTo>
                    <a:pt x="1519" y="6405"/>
                    <a:pt x="1534" y="6405"/>
                    <a:pt x="1549" y="6407"/>
                  </a:cubicBezTo>
                  <a:lnTo>
                    <a:pt x="4787" y="6407"/>
                  </a:lnTo>
                  <a:cubicBezTo>
                    <a:pt x="4801" y="6405"/>
                    <a:pt x="4815" y="6405"/>
                    <a:pt x="4828" y="6405"/>
                  </a:cubicBezTo>
                  <a:close/>
                  <a:moveTo>
                    <a:pt x="7493" y="5895"/>
                  </a:moveTo>
                  <a:cubicBezTo>
                    <a:pt x="7574" y="5895"/>
                    <a:pt x="7657" y="5931"/>
                    <a:pt x="7716" y="6002"/>
                  </a:cubicBezTo>
                  <a:cubicBezTo>
                    <a:pt x="7836" y="6121"/>
                    <a:pt x="7836" y="6312"/>
                    <a:pt x="7716" y="6431"/>
                  </a:cubicBezTo>
                  <a:lnTo>
                    <a:pt x="6835" y="7336"/>
                  </a:lnTo>
                  <a:cubicBezTo>
                    <a:pt x="6764" y="7383"/>
                    <a:pt x="6692" y="7431"/>
                    <a:pt x="6597" y="7431"/>
                  </a:cubicBezTo>
                  <a:cubicBezTo>
                    <a:pt x="6526" y="7431"/>
                    <a:pt x="6454" y="7383"/>
                    <a:pt x="6383" y="7336"/>
                  </a:cubicBezTo>
                  <a:lnTo>
                    <a:pt x="5978" y="6931"/>
                  </a:lnTo>
                  <a:cubicBezTo>
                    <a:pt x="5859" y="6788"/>
                    <a:pt x="5859" y="6597"/>
                    <a:pt x="5978" y="6478"/>
                  </a:cubicBezTo>
                  <a:lnTo>
                    <a:pt x="6002" y="6478"/>
                  </a:lnTo>
                  <a:cubicBezTo>
                    <a:pt x="6061" y="6407"/>
                    <a:pt x="6139" y="6371"/>
                    <a:pt x="6216" y="6371"/>
                  </a:cubicBezTo>
                  <a:cubicBezTo>
                    <a:pt x="6294" y="6371"/>
                    <a:pt x="6371" y="6407"/>
                    <a:pt x="6430" y="6478"/>
                  </a:cubicBezTo>
                  <a:lnTo>
                    <a:pt x="6621" y="6645"/>
                  </a:lnTo>
                  <a:lnTo>
                    <a:pt x="7288" y="6002"/>
                  </a:lnTo>
                  <a:cubicBezTo>
                    <a:pt x="7335" y="5931"/>
                    <a:pt x="7413" y="5895"/>
                    <a:pt x="7493" y="5895"/>
                  </a:cubicBezTo>
                  <a:close/>
                  <a:moveTo>
                    <a:pt x="4830" y="8477"/>
                  </a:moveTo>
                  <a:cubicBezTo>
                    <a:pt x="5226" y="8477"/>
                    <a:pt x="5226" y="9100"/>
                    <a:pt x="4830" y="9100"/>
                  </a:cubicBezTo>
                  <a:cubicBezTo>
                    <a:pt x="4816" y="9100"/>
                    <a:pt x="4802" y="9100"/>
                    <a:pt x="4787" y="9098"/>
                  </a:cubicBezTo>
                  <a:lnTo>
                    <a:pt x="1549" y="9098"/>
                  </a:lnTo>
                  <a:cubicBezTo>
                    <a:pt x="1533" y="9100"/>
                    <a:pt x="1518" y="9100"/>
                    <a:pt x="1504" y="9100"/>
                  </a:cubicBezTo>
                  <a:cubicBezTo>
                    <a:pt x="1087" y="9100"/>
                    <a:pt x="1087" y="8477"/>
                    <a:pt x="1504" y="8477"/>
                  </a:cubicBezTo>
                  <a:cubicBezTo>
                    <a:pt x="1518" y="8477"/>
                    <a:pt x="1533" y="8477"/>
                    <a:pt x="1549" y="8479"/>
                  </a:cubicBezTo>
                  <a:lnTo>
                    <a:pt x="4787" y="8479"/>
                  </a:lnTo>
                  <a:cubicBezTo>
                    <a:pt x="4802" y="8477"/>
                    <a:pt x="4816" y="8477"/>
                    <a:pt x="4830" y="8477"/>
                  </a:cubicBezTo>
                  <a:close/>
                  <a:moveTo>
                    <a:pt x="7483" y="7970"/>
                  </a:moveTo>
                  <a:cubicBezTo>
                    <a:pt x="7722" y="7970"/>
                    <a:pt x="7929" y="8285"/>
                    <a:pt x="7693" y="8503"/>
                  </a:cubicBezTo>
                  <a:lnTo>
                    <a:pt x="7716" y="8503"/>
                  </a:lnTo>
                  <a:lnTo>
                    <a:pt x="6812" y="9384"/>
                  </a:lnTo>
                  <a:cubicBezTo>
                    <a:pt x="6764" y="9455"/>
                    <a:pt x="6669" y="9479"/>
                    <a:pt x="6597" y="9479"/>
                  </a:cubicBezTo>
                  <a:cubicBezTo>
                    <a:pt x="6502" y="9479"/>
                    <a:pt x="6430" y="9455"/>
                    <a:pt x="6383" y="9384"/>
                  </a:cubicBezTo>
                  <a:lnTo>
                    <a:pt x="5954" y="8979"/>
                  </a:lnTo>
                  <a:cubicBezTo>
                    <a:pt x="5835" y="8860"/>
                    <a:pt x="5835" y="8669"/>
                    <a:pt x="5954" y="8550"/>
                  </a:cubicBezTo>
                  <a:cubicBezTo>
                    <a:pt x="6014" y="8479"/>
                    <a:pt x="6097" y="8443"/>
                    <a:pt x="6180" y="8443"/>
                  </a:cubicBezTo>
                  <a:cubicBezTo>
                    <a:pt x="6264" y="8443"/>
                    <a:pt x="6347" y="8479"/>
                    <a:pt x="6407" y="8550"/>
                  </a:cubicBezTo>
                  <a:lnTo>
                    <a:pt x="6597" y="8717"/>
                  </a:lnTo>
                  <a:lnTo>
                    <a:pt x="7264" y="8074"/>
                  </a:lnTo>
                  <a:cubicBezTo>
                    <a:pt x="7332" y="8000"/>
                    <a:pt x="7409" y="7970"/>
                    <a:pt x="7483" y="7970"/>
                  </a:cubicBezTo>
                  <a:close/>
                  <a:moveTo>
                    <a:pt x="906" y="1"/>
                  </a:moveTo>
                  <a:cubicBezTo>
                    <a:pt x="405" y="1"/>
                    <a:pt x="1" y="406"/>
                    <a:pt x="1" y="906"/>
                  </a:cubicBezTo>
                  <a:lnTo>
                    <a:pt x="1" y="9836"/>
                  </a:lnTo>
                  <a:cubicBezTo>
                    <a:pt x="1" y="10313"/>
                    <a:pt x="405" y="10717"/>
                    <a:pt x="906" y="10717"/>
                  </a:cubicBezTo>
                  <a:lnTo>
                    <a:pt x="7669" y="10717"/>
                  </a:lnTo>
                  <a:cubicBezTo>
                    <a:pt x="8169" y="10717"/>
                    <a:pt x="8574" y="10313"/>
                    <a:pt x="8574" y="9836"/>
                  </a:cubicBezTo>
                  <a:lnTo>
                    <a:pt x="8574" y="2835"/>
                  </a:lnTo>
                  <a:lnTo>
                    <a:pt x="6264" y="2835"/>
                  </a:lnTo>
                  <a:cubicBezTo>
                    <a:pt x="6073" y="2835"/>
                    <a:pt x="5954" y="2692"/>
                    <a:pt x="5954" y="2525"/>
                  </a:cubicBezTo>
                  <a:lnTo>
                    <a:pt x="5954" y="1"/>
                  </a:lnTo>
                  <a:close/>
                </a:path>
              </a:pathLst>
            </a:custGeom>
            <a:solidFill>
              <a:srgbClr val="FD871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4" name="Google Shape;324;p33"/>
          <p:cNvGrpSpPr/>
          <p:nvPr/>
        </p:nvGrpSpPr>
        <p:grpSpPr>
          <a:xfrm>
            <a:off x="6813634" y="806925"/>
            <a:ext cx="453874" cy="432861"/>
            <a:chOff x="2416692" y="4046126"/>
            <a:chExt cx="366441" cy="365654"/>
          </a:xfrm>
        </p:grpSpPr>
        <p:sp>
          <p:nvSpPr>
            <p:cNvPr id="325" name="Google Shape;325;p33"/>
            <p:cNvSpPr/>
            <p:nvPr/>
          </p:nvSpPr>
          <p:spPr>
            <a:xfrm>
              <a:off x="2439465" y="4046126"/>
              <a:ext cx="321683" cy="207890"/>
            </a:xfrm>
            <a:custGeom>
              <a:rect b="b" l="l" r="r" t="t"/>
              <a:pathLst>
                <a:path extrusionOk="0" h="6080" w="9408">
                  <a:moveTo>
                    <a:pt x="2621" y="1239"/>
                  </a:moveTo>
                  <a:cubicBezTo>
                    <a:pt x="2978" y="1287"/>
                    <a:pt x="2978" y="1834"/>
                    <a:pt x="2621" y="1882"/>
                  </a:cubicBezTo>
                  <a:lnTo>
                    <a:pt x="1573" y="1882"/>
                  </a:lnTo>
                  <a:cubicBezTo>
                    <a:pt x="1192" y="1834"/>
                    <a:pt x="1192" y="1287"/>
                    <a:pt x="1573" y="1239"/>
                  </a:cubicBezTo>
                  <a:close/>
                  <a:moveTo>
                    <a:pt x="3442" y="2311"/>
                  </a:moveTo>
                  <a:cubicBezTo>
                    <a:pt x="3591" y="2311"/>
                    <a:pt x="3740" y="2406"/>
                    <a:pt x="3764" y="2596"/>
                  </a:cubicBezTo>
                  <a:lnTo>
                    <a:pt x="3764" y="3454"/>
                  </a:lnTo>
                  <a:cubicBezTo>
                    <a:pt x="3740" y="3632"/>
                    <a:pt x="3591" y="3722"/>
                    <a:pt x="3442" y="3722"/>
                  </a:cubicBezTo>
                  <a:cubicBezTo>
                    <a:pt x="3293" y="3722"/>
                    <a:pt x="3144" y="3632"/>
                    <a:pt x="3121" y="3454"/>
                  </a:cubicBezTo>
                  <a:lnTo>
                    <a:pt x="3121" y="2596"/>
                  </a:lnTo>
                  <a:cubicBezTo>
                    <a:pt x="3144" y="2406"/>
                    <a:pt x="3293" y="2311"/>
                    <a:pt x="3442" y="2311"/>
                  </a:cubicBezTo>
                  <a:close/>
                  <a:moveTo>
                    <a:pt x="5955" y="1072"/>
                  </a:moveTo>
                  <a:cubicBezTo>
                    <a:pt x="6103" y="1072"/>
                    <a:pt x="6252" y="1168"/>
                    <a:pt x="6264" y="1358"/>
                  </a:cubicBezTo>
                  <a:lnTo>
                    <a:pt x="6264" y="3454"/>
                  </a:lnTo>
                  <a:cubicBezTo>
                    <a:pt x="6252" y="3632"/>
                    <a:pt x="6103" y="3722"/>
                    <a:pt x="5955" y="3722"/>
                  </a:cubicBezTo>
                  <a:cubicBezTo>
                    <a:pt x="5806" y="3722"/>
                    <a:pt x="5657" y="3632"/>
                    <a:pt x="5645" y="3454"/>
                  </a:cubicBezTo>
                  <a:lnTo>
                    <a:pt x="5645" y="1358"/>
                  </a:lnTo>
                  <a:cubicBezTo>
                    <a:pt x="5657" y="1168"/>
                    <a:pt x="5806" y="1072"/>
                    <a:pt x="5955" y="1072"/>
                  </a:cubicBezTo>
                  <a:close/>
                  <a:moveTo>
                    <a:pt x="4692" y="1674"/>
                  </a:moveTo>
                  <a:cubicBezTo>
                    <a:pt x="4847" y="1674"/>
                    <a:pt x="5002" y="1775"/>
                    <a:pt x="5002" y="1977"/>
                  </a:cubicBezTo>
                  <a:lnTo>
                    <a:pt x="5002" y="3454"/>
                  </a:lnTo>
                  <a:cubicBezTo>
                    <a:pt x="5002" y="3656"/>
                    <a:pt x="4847" y="3757"/>
                    <a:pt x="4692" y="3757"/>
                  </a:cubicBezTo>
                  <a:cubicBezTo>
                    <a:pt x="4538" y="3757"/>
                    <a:pt x="4383" y="3656"/>
                    <a:pt x="4383" y="3454"/>
                  </a:cubicBezTo>
                  <a:lnTo>
                    <a:pt x="4383" y="1977"/>
                  </a:lnTo>
                  <a:cubicBezTo>
                    <a:pt x="4383" y="1775"/>
                    <a:pt x="4538" y="1674"/>
                    <a:pt x="4692" y="1674"/>
                  </a:cubicBezTo>
                  <a:close/>
                  <a:moveTo>
                    <a:pt x="930" y="1"/>
                  </a:moveTo>
                  <a:cubicBezTo>
                    <a:pt x="406" y="1"/>
                    <a:pt x="1" y="405"/>
                    <a:pt x="1" y="929"/>
                  </a:cubicBezTo>
                  <a:lnTo>
                    <a:pt x="1" y="3859"/>
                  </a:lnTo>
                  <a:cubicBezTo>
                    <a:pt x="1" y="4369"/>
                    <a:pt x="385" y="4788"/>
                    <a:pt x="888" y="4788"/>
                  </a:cubicBezTo>
                  <a:cubicBezTo>
                    <a:pt x="902" y="4788"/>
                    <a:pt x="916" y="4788"/>
                    <a:pt x="930" y="4787"/>
                  </a:cubicBezTo>
                  <a:lnTo>
                    <a:pt x="1025" y="4787"/>
                  </a:lnTo>
                  <a:lnTo>
                    <a:pt x="1025" y="5526"/>
                  </a:lnTo>
                  <a:cubicBezTo>
                    <a:pt x="1025" y="5709"/>
                    <a:pt x="1177" y="5846"/>
                    <a:pt x="1342" y="5846"/>
                  </a:cubicBezTo>
                  <a:cubicBezTo>
                    <a:pt x="1412" y="5846"/>
                    <a:pt x="1485" y="5821"/>
                    <a:pt x="1549" y="5764"/>
                  </a:cubicBezTo>
                  <a:lnTo>
                    <a:pt x="2716" y="4787"/>
                  </a:lnTo>
                  <a:lnTo>
                    <a:pt x="3883" y="4787"/>
                  </a:lnTo>
                  <a:lnTo>
                    <a:pt x="4407" y="5883"/>
                  </a:lnTo>
                  <a:cubicBezTo>
                    <a:pt x="4454" y="6014"/>
                    <a:pt x="4573" y="6079"/>
                    <a:pt x="4692" y="6079"/>
                  </a:cubicBezTo>
                  <a:cubicBezTo>
                    <a:pt x="4811" y="6079"/>
                    <a:pt x="4931" y="6014"/>
                    <a:pt x="4978" y="5883"/>
                  </a:cubicBezTo>
                  <a:lnTo>
                    <a:pt x="5526" y="4787"/>
                  </a:lnTo>
                  <a:lnTo>
                    <a:pt x="6669" y="4787"/>
                  </a:lnTo>
                  <a:lnTo>
                    <a:pt x="7836" y="5764"/>
                  </a:lnTo>
                  <a:cubicBezTo>
                    <a:pt x="7900" y="5821"/>
                    <a:pt x="7973" y="5846"/>
                    <a:pt x="8043" y="5846"/>
                  </a:cubicBezTo>
                  <a:cubicBezTo>
                    <a:pt x="8208" y="5846"/>
                    <a:pt x="8360" y="5709"/>
                    <a:pt x="8360" y="5526"/>
                  </a:cubicBezTo>
                  <a:lnTo>
                    <a:pt x="8360" y="4787"/>
                  </a:lnTo>
                  <a:lnTo>
                    <a:pt x="8455" y="4787"/>
                  </a:lnTo>
                  <a:cubicBezTo>
                    <a:pt x="8469" y="4788"/>
                    <a:pt x="8483" y="4788"/>
                    <a:pt x="8497" y="4788"/>
                  </a:cubicBezTo>
                  <a:cubicBezTo>
                    <a:pt x="9000" y="4788"/>
                    <a:pt x="9385" y="4369"/>
                    <a:pt x="9408" y="3859"/>
                  </a:cubicBezTo>
                  <a:lnTo>
                    <a:pt x="9408" y="929"/>
                  </a:lnTo>
                  <a:cubicBezTo>
                    <a:pt x="9384" y="405"/>
                    <a:pt x="8979" y="1"/>
                    <a:pt x="8455" y="1"/>
                  </a:cubicBezTo>
                  <a:close/>
                </a:path>
              </a:pathLst>
            </a:custGeom>
            <a:solidFill>
              <a:srgbClr val="029B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33"/>
            <p:cNvSpPr/>
            <p:nvPr/>
          </p:nvSpPr>
          <p:spPr>
            <a:xfrm>
              <a:off x="2573021" y="4275762"/>
              <a:ext cx="53785" cy="68419"/>
            </a:xfrm>
            <a:custGeom>
              <a:rect b="b" l="l" r="r" t="t"/>
              <a:pathLst>
                <a:path extrusionOk="0" h="2001" w="1573">
                  <a:moveTo>
                    <a:pt x="786" y="0"/>
                  </a:moveTo>
                  <a:cubicBezTo>
                    <a:pt x="358" y="0"/>
                    <a:pt x="1" y="358"/>
                    <a:pt x="1" y="786"/>
                  </a:cubicBezTo>
                  <a:lnTo>
                    <a:pt x="1" y="1215"/>
                  </a:lnTo>
                  <a:cubicBezTo>
                    <a:pt x="1" y="1739"/>
                    <a:pt x="393" y="2001"/>
                    <a:pt x="786" y="2001"/>
                  </a:cubicBezTo>
                  <a:cubicBezTo>
                    <a:pt x="1179" y="2001"/>
                    <a:pt x="1572" y="1739"/>
                    <a:pt x="1572" y="1215"/>
                  </a:cubicBezTo>
                  <a:lnTo>
                    <a:pt x="1572" y="786"/>
                  </a:lnTo>
                  <a:cubicBezTo>
                    <a:pt x="1572" y="358"/>
                    <a:pt x="1215" y="0"/>
                    <a:pt x="786" y="0"/>
                  </a:cubicBezTo>
                  <a:close/>
                </a:path>
              </a:pathLst>
            </a:custGeom>
            <a:solidFill>
              <a:srgbClr val="029B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2546145" y="4348216"/>
              <a:ext cx="107535" cy="63564"/>
            </a:xfrm>
            <a:custGeom>
              <a:rect b="b" l="l" r="r" t="t"/>
              <a:pathLst>
                <a:path extrusionOk="0" h="1859" w="3145">
                  <a:moveTo>
                    <a:pt x="501" y="1"/>
                  </a:moveTo>
                  <a:cubicBezTo>
                    <a:pt x="191" y="287"/>
                    <a:pt x="1" y="691"/>
                    <a:pt x="1" y="1120"/>
                  </a:cubicBezTo>
                  <a:lnTo>
                    <a:pt x="1" y="1549"/>
                  </a:lnTo>
                  <a:cubicBezTo>
                    <a:pt x="1" y="1715"/>
                    <a:pt x="144" y="1858"/>
                    <a:pt x="310" y="1858"/>
                  </a:cubicBezTo>
                  <a:lnTo>
                    <a:pt x="2835" y="1858"/>
                  </a:lnTo>
                  <a:cubicBezTo>
                    <a:pt x="3001" y="1858"/>
                    <a:pt x="3144" y="1715"/>
                    <a:pt x="3144" y="1549"/>
                  </a:cubicBezTo>
                  <a:lnTo>
                    <a:pt x="3144" y="1120"/>
                  </a:lnTo>
                  <a:cubicBezTo>
                    <a:pt x="3144" y="691"/>
                    <a:pt x="2954" y="287"/>
                    <a:pt x="2644" y="1"/>
                  </a:cubicBezTo>
                  <a:cubicBezTo>
                    <a:pt x="2370" y="334"/>
                    <a:pt x="1971" y="501"/>
                    <a:pt x="1572" y="501"/>
                  </a:cubicBezTo>
                  <a:cubicBezTo>
                    <a:pt x="1174" y="501"/>
                    <a:pt x="775" y="334"/>
                    <a:pt x="501" y="1"/>
                  </a:cubicBezTo>
                  <a:close/>
                </a:path>
              </a:pathLst>
            </a:custGeom>
            <a:solidFill>
              <a:srgbClr val="029B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2443568" y="4275762"/>
              <a:ext cx="53751" cy="66607"/>
            </a:xfrm>
            <a:custGeom>
              <a:rect b="b" l="l" r="r" t="t"/>
              <a:pathLst>
                <a:path extrusionOk="0" h="1948" w="1572">
                  <a:moveTo>
                    <a:pt x="786" y="0"/>
                  </a:moveTo>
                  <a:cubicBezTo>
                    <a:pt x="357" y="0"/>
                    <a:pt x="0" y="358"/>
                    <a:pt x="0" y="786"/>
                  </a:cubicBezTo>
                  <a:lnTo>
                    <a:pt x="0" y="1215"/>
                  </a:lnTo>
                  <a:cubicBezTo>
                    <a:pt x="36" y="1703"/>
                    <a:pt x="417" y="1947"/>
                    <a:pt x="795" y="1947"/>
                  </a:cubicBezTo>
                  <a:cubicBezTo>
                    <a:pt x="1173" y="1947"/>
                    <a:pt x="1548" y="1703"/>
                    <a:pt x="1572" y="1215"/>
                  </a:cubicBezTo>
                  <a:lnTo>
                    <a:pt x="1572" y="786"/>
                  </a:lnTo>
                  <a:cubicBezTo>
                    <a:pt x="1572" y="358"/>
                    <a:pt x="1215" y="0"/>
                    <a:pt x="786" y="0"/>
                  </a:cubicBezTo>
                  <a:close/>
                </a:path>
              </a:pathLst>
            </a:custGeom>
            <a:solidFill>
              <a:srgbClr val="029B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2416692" y="4348216"/>
              <a:ext cx="107501" cy="63564"/>
            </a:xfrm>
            <a:custGeom>
              <a:rect b="b" l="l" r="r" t="t"/>
              <a:pathLst>
                <a:path extrusionOk="0" h="1859" w="3144">
                  <a:moveTo>
                    <a:pt x="500" y="1"/>
                  </a:moveTo>
                  <a:cubicBezTo>
                    <a:pt x="191" y="287"/>
                    <a:pt x="0" y="691"/>
                    <a:pt x="0" y="1120"/>
                  </a:cubicBezTo>
                  <a:lnTo>
                    <a:pt x="0" y="1549"/>
                  </a:lnTo>
                  <a:cubicBezTo>
                    <a:pt x="0" y="1715"/>
                    <a:pt x="143" y="1858"/>
                    <a:pt x="334" y="1858"/>
                  </a:cubicBezTo>
                  <a:lnTo>
                    <a:pt x="2834" y="1858"/>
                  </a:lnTo>
                  <a:cubicBezTo>
                    <a:pt x="3001" y="1858"/>
                    <a:pt x="3144" y="1715"/>
                    <a:pt x="3144" y="1549"/>
                  </a:cubicBezTo>
                  <a:lnTo>
                    <a:pt x="3144" y="1120"/>
                  </a:lnTo>
                  <a:cubicBezTo>
                    <a:pt x="3144" y="691"/>
                    <a:pt x="2977" y="287"/>
                    <a:pt x="2667" y="1"/>
                  </a:cubicBezTo>
                  <a:cubicBezTo>
                    <a:pt x="2382" y="334"/>
                    <a:pt x="1977" y="501"/>
                    <a:pt x="1575" y="501"/>
                  </a:cubicBezTo>
                  <a:cubicBezTo>
                    <a:pt x="1173" y="501"/>
                    <a:pt x="774" y="334"/>
                    <a:pt x="500" y="1"/>
                  </a:cubicBezTo>
                  <a:close/>
                </a:path>
              </a:pathLst>
            </a:custGeom>
            <a:solidFill>
              <a:srgbClr val="029B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2702508" y="4275762"/>
              <a:ext cx="53751" cy="66607"/>
            </a:xfrm>
            <a:custGeom>
              <a:rect b="b" l="l" r="r" t="t"/>
              <a:pathLst>
                <a:path extrusionOk="0" h="1948" w="1572">
                  <a:moveTo>
                    <a:pt x="786" y="0"/>
                  </a:moveTo>
                  <a:cubicBezTo>
                    <a:pt x="357" y="0"/>
                    <a:pt x="0" y="358"/>
                    <a:pt x="0" y="786"/>
                  </a:cubicBezTo>
                  <a:lnTo>
                    <a:pt x="0" y="1215"/>
                  </a:lnTo>
                  <a:cubicBezTo>
                    <a:pt x="24" y="1703"/>
                    <a:pt x="399" y="1947"/>
                    <a:pt x="777" y="1947"/>
                  </a:cubicBezTo>
                  <a:cubicBezTo>
                    <a:pt x="1155" y="1947"/>
                    <a:pt x="1536" y="1703"/>
                    <a:pt x="1572" y="1215"/>
                  </a:cubicBezTo>
                  <a:lnTo>
                    <a:pt x="1572" y="786"/>
                  </a:lnTo>
                  <a:cubicBezTo>
                    <a:pt x="1572" y="358"/>
                    <a:pt x="1215" y="0"/>
                    <a:pt x="786" y="0"/>
                  </a:cubicBezTo>
                  <a:close/>
                </a:path>
              </a:pathLst>
            </a:custGeom>
            <a:solidFill>
              <a:srgbClr val="029B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2675632" y="4348216"/>
              <a:ext cx="107501" cy="63564"/>
            </a:xfrm>
            <a:custGeom>
              <a:rect b="b" l="l" r="r" t="t"/>
              <a:pathLst>
                <a:path extrusionOk="0" h="1859" w="3144">
                  <a:moveTo>
                    <a:pt x="476" y="1"/>
                  </a:moveTo>
                  <a:cubicBezTo>
                    <a:pt x="167" y="287"/>
                    <a:pt x="0" y="691"/>
                    <a:pt x="0" y="1120"/>
                  </a:cubicBezTo>
                  <a:lnTo>
                    <a:pt x="0" y="1549"/>
                  </a:lnTo>
                  <a:cubicBezTo>
                    <a:pt x="0" y="1715"/>
                    <a:pt x="143" y="1858"/>
                    <a:pt x="310" y="1858"/>
                  </a:cubicBezTo>
                  <a:lnTo>
                    <a:pt x="2834" y="1858"/>
                  </a:lnTo>
                  <a:cubicBezTo>
                    <a:pt x="3001" y="1858"/>
                    <a:pt x="3144" y="1715"/>
                    <a:pt x="3144" y="1549"/>
                  </a:cubicBezTo>
                  <a:lnTo>
                    <a:pt x="3144" y="1120"/>
                  </a:lnTo>
                  <a:cubicBezTo>
                    <a:pt x="3144" y="691"/>
                    <a:pt x="2953" y="287"/>
                    <a:pt x="2644" y="1"/>
                  </a:cubicBezTo>
                  <a:cubicBezTo>
                    <a:pt x="2370" y="334"/>
                    <a:pt x="1971" y="501"/>
                    <a:pt x="1569" y="501"/>
                  </a:cubicBezTo>
                  <a:cubicBezTo>
                    <a:pt x="1167" y="501"/>
                    <a:pt x="762" y="334"/>
                    <a:pt x="476" y="1"/>
                  </a:cubicBezTo>
                  <a:close/>
                </a:path>
              </a:pathLst>
            </a:custGeom>
            <a:solidFill>
              <a:srgbClr val="029B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32" name="Google Shape;332;p33"/>
          <p:cNvCxnSpPr/>
          <p:nvPr/>
        </p:nvCxnSpPr>
        <p:spPr>
          <a:xfrm flipH="1" rot="10800000">
            <a:off x="2514560" y="2567367"/>
            <a:ext cx="1094400" cy="993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3" name="Google Shape;333;p33"/>
          <p:cNvCxnSpPr/>
          <p:nvPr/>
        </p:nvCxnSpPr>
        <p:spPr>
          <a:xfrm flipH="1" rot="10800000">
            <a:off x="5120048" y="1573465"/>
            <a:ext cx="1094400" cy="993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334" name="Google Shape;334;p33"/>
          <p:cNvGrpSpPr/>
          <p:nvPr/>
        </p:nvGrpSpPr>
        <p:grpSpPr>
          <a:xfrm>
            <a:off x="6214455" y="2724121"/>
            <a:ext cx="1911067" cy="2008393"/>
            <a:chOff x="1169050" y="238500"/>
            <a:chExt cx="4985825" cy="5238375"/>
          </a:xfrm>
        </p:grpSpPr>
        <p:sp>
          <p:nvSpPr>
            <p:cNvPr id="335" name="Google Shape;335;p33"/>
            <p:cNvSpPr/>
            <p:nvPr/>
          </p:nvSpPr>
          <p:spPr>
            <a:xfrm>
              <a:off x="1471575" y="5389025"/>
              <a:ext cx="1177925" cy="87850"/>
            </a:xfrm>
            <a:custGeom>
              <a:rect b="b" l="l" r="r" t="t"/>
              <a:pathLst>
                <a:path extrusionOk="0" h="3514" w="47117">
                  <a:moveTo>
                    <a:pt x="21158" y="0"/>
                  </a:moveTo>
                  <a:lnTo>
                    <a:pt x="18810" y="31"/>
                  </a:lnTo>
                  <a:lnTo>
                    <a:pt x="16554" y="76"/>
                  </a:lnTo>
                  <a:lnTo>
                    <a:pt x="14388" y="137"/>
                  </a:lnTo>
                  <a:lnTo>
                    <a:pt x="12328" y="212"/>
                  </a:lnTo>
                  <a:lnTo>
                    <a:pt x="10390" y="303"/>
                  </a:lnTo>
                  <a:lnTo>
                    <a:pt x="8572" y="394"/>
                  </a:lnTo>
                  <a:lnTo>
                    <a:pt x="6906" y="515"/>
                  </a:lnTo>
                  <a:lnTo>
                    <a:pt x="5392" y="636"/>
                  </a:lnTo>
                  <a:lnTo>
                    <a:pt x="4029" y="773"/>
                  </a:lnTo>
                  <a:lnTo>
                    <a:pt x="2847" y="924"/>
                  </a:lnTo>
                  <a:lnTo>
                    <a:pt x="2332" y="1000"/>
                  </a:lnTo>
                  <a:lnTo>
                    <a:pt x="1863" y="1076"/>
                  </a:lnTo>
                  <a:lnTo>
                    <a:pt x="1439" y="1151"/>
                  </a:lnTo>
                  <a:lnTo>
                    <a:pt x="1060" y="1242"/>
                  </a:lnTo>
                  <a:lnTo>
                    <a:pt x="742" y="1318"/>
                  </a:lnTo>
                  <a:lnTo>
                    <a:pt x="485" y="1409"/>
                  </a:lnTo>
                  <a:lnTo>
                    <a:pt x="273" y="1485"/>
                  </a:lnTo>
                  <a:lnTo>
                    <a:pt x="121" y="1575"/>
                  </a:lnTo>
                  <a:lnTo>
                    <a:pt x="76" y="1621"/>
                  </a:lnTo>
                  <a:lnTo>
                    <a:pt x="30" y="1666"/>
                  </a:lnTo>
                  <a:lnTo>
                    <a:pt x="15" y="1712"/>
                  </a:lnTo>
                  <a:lnTo>
                    <a:pt x="0" y="1757"/>
                  </a:lnTo>
                  <a:lnTo>
                    <a:pt x="15" y="1803"/>
                  </a:lnTo>
                  <a:lnTo>
                    <a:pt x="30" y="1848"/>
                  </a:lnTo>
                  <a:lnTo>
                    <a:pt x="76" y="1893"/>
                  </a:lnTo>
                  <a:lnTo>
                    <a:pt x="121" y="1939"/>
                  </a:lnTo>
                  <a:lnTo>
                    <a:pt x="273" y="2030"/>
                  </a:lnTo>
                  <a:lnTo>
                    <a:pt x="485" y="2121"/>
                  </a:lnTo>
                  <a:lnTo>
                    <a:pt x="742" y="2196"/>
                  </a:lnTo>
                  <a:lnTo>
                    <a:pt x="1060" y="2287"/>
                  </a:lnTo>
                  <a:lnTo>
                    <a:pt x="1439" y="2363"/>
                  </a:lnTo>
                  <a:lnTo>
                    <a:pt x="1863" y="2439"/>
                  </a:lnTo>
                  <a:lnTo>
                    <a:pt x="2332" y="2530"/>
                  </a:lnTo>
                  <a:lnTo>
                    <a:pt x="2847" y="2605"/>
                  </a:lnTo>
                  <a:lnTo>
                    <a:pt x="4029" y="2742"/>
                  </a:lnTo>
                  <a:lnTo>
                    <a:pt x="5392" y="2878"/>
                  </a:lnTo>
                  <a:lnTo>
                    <a:pt x="6906" y="2999"/>
                  </a:lnTo>
                  <a:lnTo>
                    <a:pt x="8572" y="3120"/>
                  </a:lnTo>
                  <a:lnTo>
                    <a:pt x="10390" y="3226"/>
                  </a:lnTo>
                  <a:lnTo>
                    <a:pt x="12328" y="3302"/>
                  </a:lnTo>
                  <a:lnTo>
                    <a:pt x="14388" y="3378"/>
                  </a:lnTo>
                  <a:lnTo>
                    <a:pt x="16554" y="3438"/>
                  </a:lnTo>
                  <a:lnTo>
                    <a:pt x="18810" y="3484"/>
                  </a:lnTo>
                  <a:lnTo>
                    <a:pt x="21158" y="3514"/>
                  </a:lnTo>
                  <a:lnTo>
                    <a:pt x="25974" y="3514"/>
                  </a:lnTo>
                  <a:lnTo>
                    <a:pt x="28306" y="3484"/>
                  </a:lnTo>
                  <a:lnTo>
                    <a:pt x="30563" y="3438"/>
                  </a:lnTo>
                  <a:lnTo>
                    <a:pt x="32729" y="3378"/>
                  </a:lnTo>
                  <a:lnTo>
                    <a:pt x="34789" y="3302"/>
                  </a:lnTo>
                  <a:lnTo>
                    <a:pt x="36727" y="3226"/>
                  </a:lnTo>
                  <a:lnTo>
                    <a:pt x="38545" y="3120"/>
                  </a:lnTo>
                  <a:lnTo>
                    <a:pt x="40211" y="2999"/>
                  </a:lnTo>
                  <a:lnTo>
                    <a:pt x="41740" y="2878"/>
                  </a:lnTo>
                  <a:lnTo>
                    <a:pt x="43088" y="2742"/>
                  </a:lnTo>
                  <a:lnTo>
                    <a:pt x="44270" y="2605"/>
                  </a:lnTo>
                  <a:lnTo>
                    <a:pt x="44800" y="2530"/>
                  </a:lnTo>
                  <a:lnTo>
                    <a:pt x="45269" y="2439"/>
                  </a:lnTo>
                  <a:lnTo>
                    <a:pt x="45693" y="2363"/>
                  </a:lnTo>
                  <a:lnTo>
                    <a:pt x="46057" y="2287"/>
                  </a:lnTo>
                  <a:lnTo>
                    <a:pt x="46375" y="2196"/>
                  </a:lnTo>
                  <a:lnTo>
                    <a:pt x="46632" y="2121"/>
                  </a:lnTo>
                  <a:lnTo>
                    <a:pt x="46844" y="2030"/>
                  </a:lnTo>
                  <a:lnTo>
                    <a:pt x="46996" y="1939"/>
                  </a:lnTo>
                  <a:lnTo>
                    <a:pt x="47041" y="1893"/>
                  </a:lnTo>
                  <a:lnTo>
                    <a:pt x="47087" y="1848"/>
                  </a:lnTo>
                  <a:lnTo>
                    <a:pt x="47102" y="1803"/>
                  </a:lnTo>
                  <a:lnTo>
                    <a:pt x="47117" y="1757"/>
                  </a:lnTo>
                  <a:lnTo>
                    <a:pt x="47102" y="1712"/>
                  </a:lnTo>
                  <a:lnTo>
                    <a:pt x="47087" y="1666"/>
                  </a:lnTo>
                  <a:lnTo>
                    <a:pt x="47041" y="1621"/>
                  </a:lnTo>
                  <a:lnTo>
                    <a:pt x="46996" y="1575"/>
                  </a:lnTo>
                  <a:lnTo>
                    <a:pt x="46844" y="1485"/>
                  </a:lnTo>
                  <a:lnTo>
                    <a:pt x="46632" y="1409"/>
                  </a:lnTo>
                  <a:lnTo>
                    <a:pt x="46375" y="1318"/>
                  </a:lnTo>
                  <a:lnTo>
                    <a:pt x="46057" y="1242"/>
                  </a:lnTo>
                  <a:lnTo>
                    <a:pt x="45693" y="1151"/>
                  </a:lnTo>
                  <a:lnTo>
                    <a:pt x="45269" y="1076"/>
                  </a:lnTo>
                  <a:lnTo>
                    <a:pt x="44800" y="1000"/>
                  </a:lnTo>
                  <a:lnTo>
                    <a:pt x="44270" y="924"/>
                  </a:lnTo>
                  <a:lnTo>
                    <a:pt x="43088" y="773"/>
                  </a:lnTo>
                  <a:lnTo>
                    <a:pt x="41740" y="636"/>
                  </a:lnTo>
                  <a:lnTo>
                    <a:pt x="40211" y="515"/>
                  </a:lnTo>
                  <a:lnTo>
                    <a:pt x="38545" y="394"/>
                  </a:lnTo>
                  <a:lnTo>
                    <a:pt x="36727" y="303"/>
                  </a:lnTo>
                  <a:lnTo>
                    <a:pt x="34789" y="212"/>
                  </a:lnTo>
                  <a:lnTo>
                    <a:pt x="32729" y="137"/>
                  </a:lnTo>
                  <a:lnTo>
                    <a:pt x="30563" y="76"/>
                  </a:lnTo>
                  <a:lnTo>
                    <a:pt x="28306" y="31"/>
                  </a:lnTo>
                  <a:lnTo>
                    <a:pt x="25974" y="0"/>
                  </a:lnTo>
                  <a:close/>
                </a:path>
              </a:pathLst>
            </a:custGeom>
            <a:solidFill>
              <a:srgbClr val="666666">
                <a:alpha val="12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2456750" y="238500"/>
              <a:ext cx="3609150" cy="3874925"/>
            </a:xfrm>
            <a:custGeom>
              <a:rect b="b" l="l" r="r" t="t"/>
              <a:pathLst>
                <a:path extrusionOk="0" h="154997" w="144366">
                  <a:moveTo>
                    <a:pt x="137292" y="0"/>
                  </a:moveTo>
                  <a:lnTo>
                    <a:pt x="136944" y="30"/>
                  </a:lnTo>
                  <a:lnTo>
                    <a:pt x="136611" y="91"/>
                  </a:lnTo>
                  <a:lnTo>
                    <a:pt x="136278" y="182"/>
                  </a:lnTo>
                  <a:lnTo>
                    <a:pt x="135960" y="303"/>
                  </a:lnTo>
                  <a:lnTo>
                    <a:pt x="135642" y="470"/>
                  </a:lnTo>
                  <a:lnTo>
                    <a:pt x="135339" y="667"/>
                  </a:lnTo>
                  <a:lnTo>
                    <a:pt x="135202" y="773"/>
                  </a:lnTo>
                  <a:lnTo>
                    <a:pt x="135066" y="879"/>
                  </a:lnTo>
                  <a:lnTo>
                    <a:pt x="134930" y="1000"/>
                  </a:lnTo>
                  <a:lnTo>
                    <a:pt x="134809" y="1136"/>
                  </a:lnTo>
                  <a:lnTo>
                    <a:pt x="955" y="145895"/>
                  </a:lnTo>
                  <a:lnTo>
                    <a:pt x="834" y="146031"/>
                  </a:lnTo>
                  <a:lnTo>
                    <a:pt x="713" y="146167"/>
                  </a:lnTo>
                  <a:lnTo>
                    <a:pt x="607" y="146319"/>
                  </a:lnTo>
                  <a:lnTo>
                    <a:pt x="516" y="146470"/>
                  </a:lnTo>
                  <a:lnTo>
                    <a:pt x="349" y="146773"/>
                  </a:lnTo>
                  <a:lnTo>
                    <a:pt x="213" y="147106"/>
                  </a:lnTo>
                  <a:lnTo>
                    <a:pt x="107" y="147439"/>
                  </a:lnTo>
                  <a:lnTo>
                    <a:pt x="46" y="147773"/>
                  </a:lnTo>
                  <a:lnTo>
                    <a:pt x="1" y="148121"/>
                  </a:lnTo>
                  <a:lnTo>
                    <a:pt x="1" y="148454"/>
                  </a:lnTo>
                  <a:lnTo>
                    <a:pt x="31" y="148802"/>
                  </a:lnTo>
                  <a:lnTo>
                    <a:pt x="92" y="149151"/>
                  </a:lnTo>
                  <a:lnTo>
                    <a:pt x="198" y="149469"/>
                  </a:lnTo>
                  <a:lnTo>
                    <a:pt x="319" y="149802"/>
                  </a:lnTo>
                  <a:lnTo>
                    <a:pt x="486" y="150105"/>
                  </a:lnTo>
                  <a:lnTo>
                    <a:pt x="667" y="150408"/>
                  </a:lnTo>
                  <a:lnTo>
                    <a:pt x="773" y="150559"/>
                  </a:lnTo>
                  <a:lnTo>
                    <a:pt x="895" y="150696"/>
                  </a:lnTo>
                  <a:lnTo>
                    <a:pt x="1016" y="150817"/>
                  </a:lnTo>
                  <a:lnTo>
                    <a:pt x="1152" y="150953"/>
                  </a:lnTo>
                  <a:lnTo>
                    <a:pt x="4499" y="154058"/>
                  </a:lnTo>
                  <a:lnTo>
                    <a:pt x="4651" y="154179"/>
                  </a:lnTo>
                  <a:lnTo>
                    <a:pt x="4787" y="154285"/>
                  </a:lnTo>
                  <a:lnTo>
                    <a:pt x="4938" y="154391"/>
                  </a:lnTo>
                  <a:lnTo>
                    <a:pt x="5090" y="154497"/>
                  </a:lnTo>
                  <a:lnTo>
                    <a:pt x="5393" y="154664"/>
                  </a:lnTo>
                  <a:lnTo>
                    <a:pt x="5726" y="154785"/>
                  </a:lnTo>
                  <a:lnTo>
                    <a:pt x="6044" y="154891"/>
                  </a:lnTo>
                  <a:lnTo>
                    <a:pt x="6392" y="154967"/>
                  </a:lnTo>
                  <a:lnTo>
                    <a:pt x="6741" y="154997"/>
                  </a:lnTo>
                  <a:lnTo>
                    <a:pt x="7074" y="154997"/>
                  </a:lnTo>
                  <a:lnTo>
                    <a:pt x="7422" y="154967"/>
                  </a:lnTo>
                  <a:lnTo>
                    <a:pt x="7755" y="154906"/>
                  </a:lnTo>
                  <a:lnTo>
                    <a:pt x="8088" y="154815"/>
                  </a:lnTo>
                  <a:lnTo>
                    <a:pt x="8422" y="154694"/>
                  </a:lnTo>
                  <a:lnTo>
                    <a:pt x="8725" y="154527"/>
                  </a:lnTo>
                  <a:lnTo>
                    <a:pt x="9028" y="154330"/>
                  </a:lnTo>
                  <a:lnTo>
                    <a:pt x="9164" y="154224"/>
                  </a:lnTo>
                  <a:lnTo>
                    <a:pt x="9300" y="154118"/>
                  </a:lnTo>
                  <a:lnTo>
                    <a:pt x="9436" y="153982"/>
                  </a:lnTo>
                  <a:lnTo>
                    <a:pt x="9573" y="153861"/>
                  </a:lnTo>
                  <a:lnTo>
                    <a:pt x="143426" y="9102"/>
                  </a:lnTo>
                  <a:lnTo>
                    <a:pt x="143547" y="8966"/>
                  </a:lnTo>
                  <a:lnTo>
                    <a:pt x="143653" y="8830"/>
                  </a:lnTo>
                  <a:lnTo>
                    <a:pt x="143759" y="8678"/>
                  </a:lnTo>
                  <a:lnTo>
                    <a:pt x="143850" y="8527"/>
                  </a:lnTo>
                  <a:lnTo>
                    <a:pt x="144017" y="8224"/>
                  </a:lnTo>
                  <a:lnTo>
                    <a:pt x="144153" y="7891"/>
                  </a:lnTo>
                  <a:lnTo>
                    <a:pt x="144259" y="7558"/>
                  </a:lnTo>
                  <a:lnTo>
                    <a:pt x="144335" y="7224"/>
                  </a:lnTo>
                  <a:lnTo>
                    <a:pt x="144365" y="6876"/>
                  </a:lnTo>
                  <a:lnTo>
                    <a:pt x="144365" y="6528"/>
                  </a:lnTo>
                  <a:lnTo>
                    <a:pt x="144335" y="6195"/>
                  </a:lnTo>
                  <a:lnTo>
                    <a:pt x="144274" y="5846"/>
                  </a:lnTo>
                  <a:lnTo>
                    <a:pt x="144184" y="5513"/>
                  </a:lnTo>
                  <a:lnTo>
                    <a:pt x="144047" y="5195"/>
                  </a:lnTo>
                  <a:lnTo>
                    <a:pt x="143896" y="4877"/>
                  </a:lnTo>
                  <a:lnTo>
                    <a:pt x="143699" y="4589"/>
                  </a:lnTo>
                  <a:lnTo>
                    <a:pt x="143593" y="4438"/>
                  </a:lnTo>
                  <a:lnTo>
                    <a:pt x="143472" y="4301"/>
                  </a:lnTo>
                  <a:lnTo>
                    <a:pt x="143351" y="4165"/>
                  </a:lnTo>
                  <a:lnTo>
                    <a:pt x="143229" y="4044"/>
                  </a:lnTo>
                  <a:lnTo>
                    <a:pt x="139867" y="939"/>
                  </a:lnTo>
                  <a:lnTo>
                    <a:pt x="139731" y="818"/>
                  </a:lnTo>
                  <a:lnTo>
                    <a:pt x="139579" y="712"/>
                  </a:lnTo>
                  <a:lnTo>
                    <a:pt x="139443" y="606"/>
                  </a:lnTo>
                  <a:lnTo>
                    <a:pt x="139292" y="500"/>
                  </a:lnTo>
                  <a:lnTo>
                    <a:pt x="138974" y="333"/>
                  </a:lnTo>
                  <a:lnTo>
                    <a:pt x="138656" y="197"/>
                  </a:lnTo>
                  <a:lnTo>
                    <a:pt x="138322" y="106"/>
                  </a:lnTo>
                  <a:lnTo>
                    <a:pt x="137989" y="30"/>
                  </a:lnTo>
                  <a:lnTo>
                    <a:pt x="13764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3"/>
            <p:cNvSpPr/>
            <p:nvPr/>
          </p:nvSpPr>
          <p:spPr>
            <a:xfrm>
              <a:off x="4226100" y="602725"/>
              <a:ext cx="1036350" cy="1061725"/>
            </a:xfrm>
            <a:custGeom>
              <a:rect b="b" l="l" r="r" t="t"/>
              <a:pathLst>
                <a:path extrusionOk="0" h="42469" w="41454">
                  <a:moveTo>
                    <a:pt x="26384" y="1"/>
                  </a:moveTo>
                  <a:lnTo>
                    <a:pt x="26202" y="16"/>
                  </a:lnTo>
                  <a:lnTo>
                    <a:pt x="26035" y="77"/>
                  </a:lnTo>
                  <a:lnTo>
                    <a:pt x="25944" y="122"/>
                  </a:lnTo>
                  <a:lnTo>
                    <a:pt x="25869" y="167"/>
                  </a:lnTo>
                  <a:lnTo>
                    <a:pt x="25793" y="228"/>
                  </a:lnTo>
                  <a:lnTo>
                    <a:pt x="25732" y="304"/>
                  </a:lnTo>
                  <a:lnTo>
                    <a:pt x="20780" y="5650"/>
                  </a:lnTo>
                  <a:lnTo>
                    <a:pt x="20719" y="5711"/>
                  </a:lnTo>
                  <a:lnTo>
                    <a:pt x="20674" y="5802"/>
                  </a:lnTo>
                  <a:lnTo>
                    <a:pt x="20628" y="5877"/>
                  </a:lnTo>
                  <a:lnTo>
                    <a:pt x="20598" y="5953"/>
                  </a:lnTo>
                  <a:lnTo>
                    <a:pt x="20553" y="6135"/>
                  </a:lnTo>
                  <a:lnTo>
                    <a:pt x="20538" y="6316"/>
                  </a:lnTo>
                  <a:lnTo>
                    <a:pt x="20568" y="6498"/>
                  </a:lnTo>
                  <a:lnTo>
                    <a:pt x="20613" y="6665"/>
                  </a:lnTo>
                  <a:lnTo>
                    <a:pt x="20659" y="6741"/>
                  </a:lnTo>
                  <a:lnTo>
                    <a:pt x="20704" y="6816"/>
                  </a:lnTo>
                  <a:lnTo>
                    <a:pt x="20765" y="6892"/>
                  </a:lnTo>
                  <a:lnTo>
                    <a:pt x="20840" y="6968"/>
                  </a:lnTo>
                  <a:lnTo>
                    <a:pt x="26323" y="12041"/>
                  </a:lnTo>
                  <a:lnTo>
                    <a:pt x="26399" y="12117"/>
                  </a:lnTo>
                  <a:lnTo>
                    <a:pt x="26459" y="12178"/>
                  </a:lnTo>
                  <a:lnTo>
                    <a:pt x="26505" y="12269"/>
                  </a:lnTo>
                  <a:lnTo>
                    <a:pt x="26550" y="12344"/>
                  </a:lnTo>
                  <a:lnTo>
                    <a:pt x="26611" y="12511"/>
                  </a:lnTo>
                  <a:lnTo>
                    <a:pt x="26626" y="12693"/>
                  </a:lnTo>
                  <a:lnTo>
                    <a:pt x="26611" y="12874"/>
                  </a:lnTo>
                  <a:lnTo>
                    <a:pt x="26565" y="13041"/>
                  </a:lnTo>
                  <a:lnTo>
                    <a:pt x="26535" y="13132"/>
                  </a:lnTo>
                  <a:lnTo>
                    <a:pt x="26490" y="13208"/>
                  </a:lnTo>
                  <a:lnTo>
                    <a:pt x="26444" y="13298"/>
                  </a:lnTo>
                  <a:lnTo>
                    <a:pt x="26384" y="13359"/>
                  </a:lnTo>
                  <a:lnTo>
                    <a:pt x="24142" y="15782"/>
                  </a:lnTo>
                  <a:lnTo>
                    <a:pt x="24066" y="15858"/>
                  </a:lnTo>
                  <a:lnTo>
                    <a:pt x="23991" y="15919"/>
                  </a:lnTo>
                  <a:lnTo>
                    <a:pt x="23915" y="15964"/>
                  </a:lnTo>
                  <a:lnTo>
                    <a:pt x="23839" y="16009"/>
                  </a:lnTo>
                  <a:lnTo>
                    <a:pt x="23673" y="16070"/>
                  </a:lnTo>
                  <a:lnTo>
                    <a:pt x="23491" y="16085"/>
                  </a:lnTo>
                  <a:lnTo>
                    <a:pt x="23309" y="16085"/>
                  </a:lnTo>
                  <a:lnTo>
                    <a:pt x="23127" y="16040"/>
                  </a:lnTo>
                  <a:lnTo>
                    <a:pt x="23052" y="15994"/>
                  </a:lnTo>
                  <a:lnTo>
                    <a:pt x="22961" y="15949"/>
                  </a:lnTo>
                  <a:lnTo>
                    <a:pt x="22885" y="15903"/>
                  </a:lnTo>
                  <a:lnTo>
                    <a:pt x="22809" y="15843"/>
                  </a:lnTo>
                  <a:lnTo>
                    <a:pt x="17327" y="10769"/>
                  </a:lnTo>
                  <a:lnTo>
                    <a:pt x="17251" y="10709"/>
                  </a:lnTo>
                  <a:lnTo>
                    <a:pt x="17175" y="10648"/>
                  </a:lnTo>
                  <a:lnTo>
                    <a:pt x="17100" y="10603"/>
                  </a:lnTo>
                  <a:lnTo>
                    <a:pt x="17009" y="10572"/>
                  </a:lnTo>
                  <a:lnTo>
                    <a:pt x="16827" y="10527"/>
                  </a:lnTo>
                  <a:lnTo>
                    <a:pt x="16660" y="10512"/>
                  </a:lnTo>
                  <a:lnTo>
                    <a:pt x="16479" y="10542"/>
                  </a:lnTo>
                  <a:lnTo>
                    <a:pt x="16297" y="10603"/>
                  </a:lnTo>
                  <a:lnTo>
                    <a:pt x="16221" y="10633"/>
                  </a:lnTo>
                  <a:lnTo>
                    <a:pt x="16145" y="10693"/>
                  </a:lnTo>
                  <a:lnTo>
                    <a:pt x="16070" y="10754"/>
                  </a:lnTo>
                  <a:lnTo>
                    <a:pt x="16009" y="10815"/>
                  </a:lnTo>
                  <a:lnTo>
                    <a:pt x="10390" y="16888"/>
                  </a:lnTo>
                  <a:lnTo>
                    <a:pt x="10330" y="16964"/>
                  </a:lnTo>
                  <a:lnTo>
                    <a:pt x="10269" y="17039"/>
                  </a:lnTo>
                  <a:lnTo>
                    <a:pt x="10224" y="17130"/>
                  </a:lnTo>
                  <a:lnTo>
                    <a:pt x="10193" y="17206"/>
                  </a:lnTo>
                  <a:lnTo>
                    <a:pt x="10148" y="17388"/>
                  </a:lnTo>
                  <a:lnTo>
                    <a:pt x="10133" y="17569"/>
                  </a:lnTo>
                  <a:lnTo>
                    <a:pt x="10163" y="17736"/>
                  </a:lnTo>
                  <a:lnTo>
                    <a:pt x="10224" y="17918"/>
                  </a:lnTo>
                  <a:lnTo>
                    <a:pt x="10254" y="17993"/>
                  </a:lnTo>
                  <a:lnTo>
                    <a:pt x="10315" y="18069"/>
                  </a:lnTo>
                  <a:lnTo>
                    <a:pt x="10375" y="18145"/>
                  </a:lnTo>
                  <a:lnTo>
                    <a:pt x="10436" y="18206"/>
                  </a:lnTo>
                  <a:lnTo>
                    <a:pt x="15933" y="23294"/>
                  </a:lnTo>
                  <a:lnTo>
                    <a:pt x="15994" y="23355"/>
                  </a:lnTo>
                  <a:lnTo>
                    <a:pt x="16055" y="23431"/>
                  </a:lnTo>
                  <a:lnTo>
                    <a:pt x="16100" y="23506"/>
                  </a:lnTo>
                  <a:lnTo>
                    <a:pt x="16145" y="23597"/>
                  </a:lnTo>
                  <a:lnTo>
                    <a:pt x="16206" y="23764"/>
                  </a:lnTo>
                  <a:lnTo>
                    <a:pt x="16221" y="23946"/>
                  </a:lnTo>
                  <a:lnTo>
                    <a:pt x="16221" y="24127"/>
                  </a:lnTo>
                  <a:lnTo>
                    <a:pt x="16176" y="24294"/>
                  </a:lnTo>
                  <a:lnTo>
                    <a:pt x="16130" y="24385"/>
                  </a:lnTo>
                  <a:lnTo>
                    <a:pt x="16100" y="24461"/>
                  </a:lnTo>
                  <a:lnTo>
                    <a:pt x="16039" y="24536"/>
                  </a:lnTo>
                  <a:lnTo>
                    <a:pt x="15979" y="24612"/>
                  </a:lnTo>
                  <a:lnTo>
                    <a:pt x="13737" y="27035"/>
                  </a:lnTo>
                  <a:lnTo>
                    <a:pt x="13677" y="27096"/>
                  </a:lnTo>
                  <a:lnTo>
                    <a:pt x="13601" y="27156"/>
                  </a:lnTo>
                  <a:lnTo>
                    <a:pt x="13525" y="27217"/>
                  </a:lnTo>
                  <a:lnTo>
                    <a:pt x="13434" y="27247"/>
                  </a:lnTo>
                  <a:lnTo>
                    <a:pt x="13268" y="27308"/>
                  </a:lnTo>
                  <a:lnTo>
                    <a:pt x="13086" y="27338"/>
                  </a:lnTo>
                  <a:lnTo>
                    <a:pt x="12904" y="27323"/>
                  </a:lnTo>
                  <a:lnTo>
                    <a:pt x="12738" y="27278"/>
                  </a:lnTo>
                  <a:lnTo>
                    <a:pt x="12647" y="27247"/>
                  </a:lnTo>
                  <a:lnTo>
                    <a:pt x="12571" y="27202"/>
                  </a:lnTo>
                  <a:lnTo>
                    <a:pt x="12495" y="27156"/>
                  </a:lnTo>
                  <a:lnTo>
                    <a:pt x="12420" y="27081"/>
                  </a:lnTo>
                  <a:lnTo>
                    <a:pt x="6922" y="22007"/>
                  </a:lnTo>
                  <a:lnTo>
                    <a:pt x="6846" y="21946"/>
                  </a:lnTo>
                  <a:lnTo>
                    <a:pt x="6771" y="21901"/>
                  </a:lnTo>
                  <a:lnTo>
                    <a:pt x="6695" y="21856"/>
                  </a:lnTo>
                  <a:lnTo>
                    <a:pt x="6604" y="21810"/>
                  </a:lnTo>
                  <a:lnTo>
                    <a:pt x="6437" y="21780"/>
                  </a:lnTo>
                  <a:lnTo>
                    <a:pt x="6256" y="21765"/>
                  </a:lnTo>
                  <a:lnTo>
                    <a:pt x="6074" y="21780"/>
                  </a:lnTo>
                  <a:lnTo>
                    <a:pt x="5907" y="21840"/>
                  </a:lnTo>
                  <a:lnTo>
                    <a:pt x="5816" y="21886"/>
                  </a:lnTo>
                  <a:lnTo>
                    <a:pt x="5741" y="21931"/>
                  </a:lnTo>
                  <a:lnTo>
                    <a:pt x="5665" y="21992"/>
                  </a:lnTo>
                  <a:lnTo>
                    <a:pt x="5604" y="22068"/>
                  </a:lnTo>
                  <a:lnTo>
                    <a:pt x="258" y="27838"/>
                  </a:lnTo>
                  <a:lnTo>
                    <a:pt x="198" y="27914"/>
                  </a:lnTo>
                  <a:lnTo>
                    <a:pt x="137" y="27989"/>
                  </a:lnTo>
                  <a:lnTo>
                    <a:pt x="91" y="28080"/>
                  </a:lnTo>
                  <a:lnTo>
                    <a:pt x="61" y="28156"/>
                  </a:lnTo>
                  <a:lnTo>
                    <a:pt x="16" y="28338"/>
                  </a:lnTo>
                  <a:lnTo>
                    <a:pt x="1" y="28519"/>
                  </a:lnTo>
                  <a:lnTo>
                    <a:pt x="31" y="28701"/>
                  </a:lnTo>
                  <a:lnTo>
                    <a:pt x="91" y="28868"/>
                  </a:lnTo>
                  <a:lnTo>
                    <a:pt x="137" y="28944"/>
                  </a:lnTo>
                  <a:lnTo>
                    <a:pt x="182" y="29019"/>
                  </a:lnTo>
                  <a:lnTo>
                    <a:pt x="243" y="29095"/>
                  </a:lnTo>
                  <a:lnTo>
                    <a:pt x="304" y="29171"/>
                  </a:lnTo>
                  <a:lnTo>
                    <a:pt x="14419" y="42211"/>
                  </a:lnTo>
                  <a:lnTo>
                    <a:pt x="14495" y="42271"/>
                  </a:lnTo>
                  <a:lnTo>
                    <a:pt x="14570" y="42332"/>
                  </a:lnTo>
                  <a:lnTo>
                    <a:pt x="14646" y="42377"/>
                  </a:lnTo>
                  <a:lnTo>
                    <a:pt x="14737" y="42408"/>
                  </a:lnTo>
                  <a:lnTo>
                    <a:pt x="14904" y="42453"/>
                  </a:lnTo>
                  <a:lnTo>
                    <a:pt x="15085" y="42468"/>
                  </a:lnTo>
                  <a:lnTo>
                    <a:pt x="15267" y="42438"/>
                  </a:lnTo>
                  <a:lnTo>
                    <a:pt x="15434" y="42377"/>
                  </a:lnTo>
                  <a:lnTo>
                    <a:pt x="15524" y="42332"/>
                  </a:lnTo>
                  <a:lnTo>
                    <a:pt x="15600" y="42287"/>
                  </a:lnTo>
                  <a:lnTo>
                    <a:pt x="15676" y="42226"/>
                  </a:lnTo>
                  <a:lnTo>
                    <a:pt x="15737" y="42165"/>
                  </a:lnTo>
                  <a:lnTo>
                    <a:pt x="41211" y="14616"/>
                  </a:lnTo>
                  <a:lnTo>
                    <a:pt x="41271" y="14540"/>
                  </a:lnTo>
                  <a:lnTo>
                    <a:pt x="41332" y="14465"/>
                  </a:lnTo>
                  <a:lnTo>
                    <a:pt x="41362" y="14389"/>
                  </a:lnTo>
                  <a:lnTo>
                    <a:pt x="41408" y="14298"/>
                  </a:lnTo>
                  <a:lnTo>
                    <a:pt x="41453" y="14116"/>
                  </a:lnTo>
                  <a:lnTo>
                    <a:pt x="41453" y="13950"/>
                  </a:lnTo>
                  <a:lnTo>
                    <a:pt x="41438" y="13768"/>
                  </a:lnTo>
                  <a:lnTo>
                    <a:pt x="41377" y="13601"/>
                  </a:lnTo>
                  <a:lnTo>
                    <a:pt x="41332" y="13510"/>
                  </a:lnTo>
                  <a:lnTo>
                    <a:pt x="41287" y="13435"/>
                  </a:lnTo>
                  <a:lnTo>
                    <a:pt x="41226" y="13359"/>
                  </a:lnTo>
                  <a:lnTo>
                    <a:pt x="41165" y="13298"/>
                  </a:lnTo>
                  <a:lnTo>
                    <a:pt x="27050" y="243"/>
                  </a:lnTo>
                  <a:lnTo>
                    <a:pt x="26974" y="183"/>
                  </a:lnTo>
                  <a:lnTo>
                    <a:pt x="26899" y="137"/>
                  </a:lnTo>
                  <a:lnTo>
                    <a:pt x="26823" y="92"/>
                  </a:lnTo>
                  <a:lnTo>
                    <a:pt x="26732" y="46"/>
                  </a:lnTo>
                  <a:lnTo>
                    <a:pt x="26550" y="16"/>
                  </a:lnTo>
                  <a:lnTo>
                    <a:pt x="26384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5118525" y="648550"/>
              <a:ext cx="1036350" cy="1061700"/>
            </a:xfrm>
            <a:custGeom>
              <a:rect b="b" l="l" r="r" t="t"/>
              <a:pathLst>
                <a:path extrusionOk="0" h="42468" w="41454">
                  <a:moveTo>
                    <a:pt x="26369" y="0"/>
                  </a:moveTo>
                  <a:lnTo>
                    <a:pt x="26187" y="31"/>
                  </a:lnTo>
                  <a:lnTo>
                    <a:pt x="26020" y="91"/>
                  </a:lnTo>
                  <a:lnTo>
                    <a:pt x="25945" y="137"/>
                  </a:lnTo>
                  <a:lnTo>
                    <a:pt x="25869" y="182"/>
                  </a:lnTo>
                  <a:lnTo>
                    <a:pt x="25793" y="243"/>
                  </a:lnTo>
                  <a:lnTo>
                    <a:pt x="25718" y="303"/>
                  </a:lnTo>
                  <a:lnTo>
                    <a:pt x="243" y="27853"/>
                  </a:lnTo>
                  <a:lnTo>
                    <a:pt x="183" y="27928"/>
                  </a:lnTo>
                  <a:lnTo>
                    <a:pt x="137" y="28004"/>
                  </a:lnTo>
                  <a:lnTo>
                    <a:pt x="92" y="28080"/>
                  </a:lnTo>
                  <a:lnTo>
                    <a:pt x="62" y="28171"/>
                  </a:lnTo>
                  <a:lnTo>
                    <a:pt x="16" y="28352"/>
                  </a:lnTo>
                  <a:lnTo>
                    <a:pt x="1" y="28519"/>
                  </a:lnTo>
                  <a:lnTo>
                    <a:pt x="31" y="28701"/>
                  </a:lnTo>
                  <a:lnTo>
                    <a:pt x="77" y="28883"/>
                  </a:lnTo>
                  <a:lnTo>
                    <a:pt x="122" y="28958"/>
                  </a:lnTo>
                  <a:lnTo>
                    <a:pt x="168" y="29034"/>
                  </a:lnTo>
                  <a:lnTo>
                    <a:pt x="228" y="29110"/>
                  </a:lnTo>
                  <a:lnTo>
                    <a:pt x="304" y="29170"/>
                  </a:lnTo>
                  <a:lnTo>
                    <a:pt x="14404" y="42226"/>
                  </a:lnTo>
                  <a:lnTo>
                    <a:pt x="14480" y="42286"/>
                  </a:lnTo>
                  <a:lnTo>
                    <a:pt x="14556" y="42332"/>
                  </a:lnTo>
                  <a:lnTo>
                    <a:pt x="14646" y="42377"/>
                  </a:lnTo>
                  <a:lnTo>
                    <a:pt x="14722" y="42422"/>
                  </a:lnTo>
                  <a:lnTo>
                    <a:pt x="14904" y="42468"/>
                  </a:lnTo>
                  <a:lnTo>
                    <a:pt x="15086" y="42468"/>
                  </a:lnTo>
                  <a:lnTo>
                    <a:pt x="15252" y="42453"/>
                  </a:lnTo>
                  <a:lnTo>
                    <a:pt x="15434" y="42392"/>
                  </a:lnTo>
                  <a:lnTo>
                    <a:pt x="15510" y="42347"/>
                  </a:lnTo>
                  <a:lnTo>
                    <a:pt x="15585" y="42301"/>
                  </a:lnTo>
                  <a:lnTo>
                    <a:pt x="15661" y="42241"/>
                  </a:lnTo>
                  <a:lnTo>
                    <a:pt x="15737" y="42165"/>
                  </a:lnTo>
                  <a:lnTo>
                    <a:pt x="20674" y="36834"/>
                  </a:lnTo>
                  <a:lnTo>
                    <a:pt x="20735" y="36758"/>
                  </a:lnTo>
                  <a:lnTo>
                    <a:pt x="20780" y="36682"/>
                  </a:lnTo>
                  <a:lnTo>
                    <a:pt x="20826" y="36591"/>
                  </a:lnTo>
                  <a:lnTo>
                    <a:pt x="20871" y="36516"/>
                  </a:lnTo>
                  <a:lnTo>
                    <a:pt x="20916" y="36334"/>
                  </a:lnTo>
                  <a:lnTo>
                    <a:pt x="20916" y="36152"/>
                  </a:lnTo>
                  <a:lnTo>
                    <a:pt x="20901" y="35971"/>
                  </a:lnTo>
                  <a:lnTo>
                    <a:pt x="20841" y="35804"/>
                  </a:lnTo>
                  <a:lnTo>
                    <a:pt x="20795" y="35728"/>
                  </a:lnTo>
                  <a:lnTo>
                    <a:pt x="20750" y="35652"/>
                  </a:lnTo>
                  <a:lnTo>
                    <a:pt x="20689" y="35577"/>
                  </a:lnTo>
                  <a:lnTo>
                    <a:pt x="20614" y="35501"/>
                  </a:lnTo>
                  <a:lnTo>
                    <a:pt x="15131" y="30427"/>
                  </a:lnTo>
                  <a:lnTo>
                    <a:pt x="15070" y="30352"/>
                  </a:lnTo>
                  <a:lnTo>
                    <a:pt x="15010" y="30291"/>
                  </a:lnTo>
                  <a:lnTo>
                    <a:pt x="14949" y="30200"/>
                  </a:lnTo>
                  <a:lnTo>
                    <a:pt x="14919" y="30124"/>
                  </a:lnTo>
                  <a:lnTo>
                    <a:pt x="14858" y="29958"/>
                  </a:lnTo>
                  <a:lnTo>
                    <a:pt x="14828" y="29776"/>
                  </a:lnTo>
                  <a:lnTo>
                    <a:pt x="14843" y="29594"/>
                  </a:lnTo>
                  <a:lnTo>
                    <a:pt x="14889" y="29428"/>
                  </a:lnTo>
                  <a:lnTo>
                    <a:pt x="14919" y="29337"/>
                  </a:lnTo>
                  <a:lnTo>
                    <a:pt x="14964" y="29261"/>
                  </a:lnTo>
                  <a:lnTo>
                    <a:pt x="15025" y="29170"/>
                  </a:lnTo>
                  <a:lnTo>
                    <a:pt x="15086" y="29110"/>
                  </a:lnTo>
                  <a:lnTo>
                    <a:pt x="17327" y="26686"/>
                  </a:lnTo>
                  <a:lnTo>
                    <a:pt x="17388" y="26611"/>
                  </a:lnTo>
                  <a:lnTo>
                    <a:pt x="17463" y="26550"/>
                  </a:lnTo>
                  <a:lnTo>
                    <a:pt x="17539" y="26505"/>
                  </a:lnTo>
                  <a:lnTo>
                    <a:pt x="17615" y="26459"/>
                  </a:lnTo>
                  <a:lnTo>
                    <a:pt x="17797" y="26399"/>
                  </a:lnTo>
                  <a:lnTo>
                    <a:pt x="17963" y="26384"/>
                  </a:lnTo>
                  <a:lnTo>
                    <a:pt x="18145" y="26384"/>
                  </a:lnTo>
                  <a:lnTo>
                    <a:pt x="18327" y="26429"/>
                  </a:lnTo>
                  <a:lnTo>
                    <a:pt x="18402" y="26474"/>
                  </a:lnTo>
                  <a:lnTo>
                    <a:pt x="18493" y="26520"/>
                  </a:lnTo>
                  <a:lnTo>
                    <a:pt x="18569" y="26565"/>
                  </a:lnTo>
                  <a:lnTo>
                    <a:pt x="18645" y="26626"/>
                  </a:lnTo>
                  <a:lnTo>
                    <a:pt x="24127" y="31700"/>
                  </a:lnTo>
                  <a:lnTo>
                    <a:pt x="24203" y="31760"/>
                  </a:lnTo>
                  <a:lnTo>
                    <a:pt x="24279" y="31821"/>
                  </a:lnTo>
                  <a:lnTo>
                    <a:pt x="24370" y="31866"/>
                  </a:lnTo>
                  <a:lnTo>
                    <a:pt x="24445" y="31896"/>
                  </a:lnTo>
                  <a:lnTo>
                    <a:pt x="24627" y="31942"/>
                  </a:lnTo>
                  <a:lnTo>
                    <a:pt x="24809" y="31957"/>
                  </a:lnTo>
                  <a:lnTo>
                    <a:pt x="24991" y="31927"/>
                  </a:lnTo>
                  <a:lnTo>
                    <a:pt x="25157" y="31866"/>
                  </a:lnTo>
                  <a:lnTo>
                    <a:pt x="25233" y="31836"/>
                  </a:lnTo>
                  <a:lnTo>
                    <a:pt x="25309" y="31775"/>
                  </a:lnTo>
                  <a:lnTo>
                    <a:pt x="25384" y="31715"/>
                  </a:lnTo>
                  <a:lnTo>
                    <a:pt x="25460" y="31654"/>
                  </a:lnTo>
                  <a:lnTo>
                    <a:pt x="31079" y="25581"/>
                  </a:lnTo>
                  <a:lnTo>
                    <a:pt x="31140" y="25505"/>
                  </a:lnTo>
                  <a:lnTo>
                    <a:pt x="31185" y="25429"/>
                  </a:lnTo>
                  <a:lnTo>
                    <a:pt x="31230" y="25354"/>
                  </a:lnTo>
                  <a:lnTo>
                    <a:pt x="31261" y="25263"/>
                  </a:lnTo>
                  <a:lnTo>
                    <a:pt x="31306" y="25081"/>
                  </a:lnTo>
                  <a:lnTo>
                    <a:pt x="31321" y="24914"/>
                  </a:lnTo>
                  <a:lnTo>
                    <a:pt x="31291" y="24733"/>
                  </a:lnTo>
                  <a:lnTo>
                    <a:pt x="31246" y="24551"/>
                  </a:lnTo>
                  <a:lnTo>
                    <a:pt x="31200" y="24475"/>
                  </a:lnTo>
                  <a:lnTo>
                    <a:pt x="31140" y="24400"/>
                  </a:lnTo>
                  <a:lnTo>
                    <a:pt x="31094" y="24324"/>
                  </a:lnTo>
                  <a:lnTo>
                    <a:pt x="31018" y="24263"/>
                  </a:lnTo>
                  <a:lnTo>
                    <a:pt x="25536" y="19174"/>
                  </a:lnTo>
                  <a:lnTo>
                    <a:pt x="25460" y="19114"/>
                  </a:lnTo>
                  <a:lnTo>
                    <a:pt x="25399" y="19038"/>
                  </a:lnTo>
                  <a:lnTo>
                    <a:pt x="25354" y="18962"/>
                  </a:lnTo>
                  <a:lnTo>
                    <a:pt x="25309" y="18871"/>
                  </a:lnTo>
                  <a:lnTo>
                    <a:pt x="25248" y="18705"/>
                  </a:lnTo>
                  <a:lnTo>
                    <a:pt x="25233" y="18523"/>
                  </a:lnTo>
                  <a:lnTo>
                    <a:pt x="25248" y="18357"/>
                  </a:lnTo>
                  <a:lnTo>
                    <a:pt x="25278" y="18175"/>
                  </a:lnTo>
                  <a:lnTo>
                    <a:pt x="25324" y="18084"/>
                  </a:lnTo>
                  <a:lnTo>
                    <a:pt x="25369" y="18008"/>
                  </a:lnTo>
                  <a:lnTo>
                    <a:pt x="25415" y="17932"/>
                  </a:lnTo>
                  <a:lnTo>
                    <a:pt x="25475" y="17857"/>
                  </a:lnTo>
                  <a:lnTo>
                    <a:pt x="27717" y="15434"/>
                  </a:lnTo>
                  <a:lnTo>
                    <a:pt x="27792" y="15373"/>
                  </a:lnTo>
                  <a:lnTo>
                    <a:pt x="27868" y="15312"/>
                  </a:lnTo>
                  <a:lnTo>
                    <a:pt x="27944" y="15252"/>
                  </a:lnTo>
                  <a:lnTo>
                    <a:pt x="28020" y="15221"/>
                  </a:lnTo>
                  <a:lnTo>
                    <a:pt x="28186" y="15161"/>
                  </a:lnTo>
                  <a:lnTo>
                    <a:pt x="28368" y="15131"/>
                  </a:lnTo>
                  <a:lnTo>
                    <a:pt x="28550" y="15146"/>
                  </a:lnTo>
                  <a:lnTo>
                    <a:pt x="28731" y="15191"/>
                  </a:lnTo>
                  <a:lnTo>
                    <a:pt x="28807" y="15221"/>
                  </a:lnTo>
                  <a:lnTo>
                    <a:pt x="28898" y="15267"/>
                  </a:lnTo>
                  <a:lnTo>
                    <a:pt x="28974" y="15327"/>
                  </a:lnTo>
                  <a:lnTo>
                    <a:pt x="29049" y="15388"/>
                  </a:lnTo>
                  <a:lnTo>
                    <a:pt x="34532" y="20462"/>
                  </a:lnTo>
                  <a:lnTo>
                    <a:pt x="34608" y="20522"/>
                  </a:lnTo>
                  <a:lnTo>
                    <a:pt x="34684" y="20568"/>
                  </a:lnTo>
                  <a:lnTo>
                    <a:pt x="34759" y="20613"/>
                  </a:lnTo>
                  <a:lnTo>
                    <a:pt x="34850" y="20659"/>
                  </a:lnTo>
                  <a:lnTo>
                    <a:pt x="35032" y="20704"/>
                  </a:lnTo>
                  <a:lnTo>
                    <a:pt x="35198" y="20704"/>
                  </a:lnTo>
                  <a:lnTo>
                    <a:pt x="35380" y="20689"/>
                  </a:lnTo>
                  <a:lnTo>
                    <a:pt x="35562" y="20628"/>
                  </a:lnTo>
                  <a:lnTo>
                    <a:pt x="35638" y="20583"/>
                  </a:lnTo>
                  <a:lnTo>
                    <a:pt x="35713" y="20537"/>
                  </a:lnTo>
                  <a:lnTo>
                    <a:pt x="35789" y="20477"/>
                  </a:lnTo>
                  <a:lnTo>
                    <a:pt x="35850" y="20401"/>
                  </a:lnTo>
                  <a:lnTo>
                    <a:pt x="41196" y="14631"/>
                  </a:lnTo>
                  <a:lnTo>
                    <a:pt x="41272" y="14555"/>
                  </a:lnTo>
                  <a:lnTo>
                    <a:pt x="41317" y="14479"/>
                  </a:lnTo>
                  <a:lnTo>
                    <a:pt x="41363" y="14388"/>
                  </a:lnTo>
                  <a:lnTo>
                    <a:pt x="41393" y="14313"/>
                  </a:lnTo>
                  <a:lnTo>
                    <a:pt x="41438" y="14131"/>
                  </a:lnTo>
                  <a:lnTo>
                    <a:pt x="41453" y="13949"/>
                  </a:lnTo>
                  <a:lnTo>
                    <a:pt x="41423" y="13768"/>
                  </a:lnTo>
                  <a:lnTo>
                    <a:pt x="41363" y="13601"/>
                  </a:lnTo>
                  <a:lnTo>
                    <a:pt x="41332" y="13525"/>
                  </a:lnTo>
                  <a:lnTo>
                    <a:pt x="41272" y="13449"/>
                  </a:lnTo>
                  <a:lnTo>
                    <a:pt x="41211" y="13374"/>
                  </a:lnTo>
                  <a:lnTo>
                    <a:pt x="41151" y="13298"/>
                  </a:lnTo>
                  <a:lnTo>
                    <a:pt x="27050" y="258"/>
                  </a:lnTo>
                  <a:lnTo>
                    <a:pt x="26975" y="197"/>
                  </a:lnTo>
                  <a:lnTo>
                    <a:pt x="26899" y="137"/>
                  </a:lnTo>
                  <a:lnTo>
                    <a:pt x="26808" y="91"/>
                  </a:lnTo>
                  <a:lnTo>
                    <a:pt x="26732" y="61"/>
                  </a:lnTo>
                  <a:lnTo>
                    <a:pt x="26551" y="16"/>
                  </a:lnTo>
                  <a:lnTo>
                    <a:pt x="26369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1169050" y="3629900"/>
              <a:ext cx="1816300" cy="1816325"/>
            </a:xfrm>
            <a:custGeom>
              <a:rect b="b" l="l" r="r" t="t"/>
              <a:pathLst>
                <a:path extrusionOk="0" h="72653" w="72652">
                  <a:moveTo>
                    <a:pt x="36545" y="11132"/>
                  </a:moveTo>
                  <a:lnTo>
                    <a:pt x="37151" y="11147"/>
                  </a:lnTo>
                  <a:lnTo>
                    <a:pt x="37757" y="11178"/>
                  </a:lnTo>
                  <a:lnTo>
                    <a:pt x="38363" y="11223"/>
                  </a:lnTo>
                  <a:lnTo>
                    <a:pt x="38969" y="11268"/>
                  </a:lnTo>
                  <a:lnTo>
                    <a:pt x="39574" y="11344"/>
                  </a:lnTo>
                  <a:lnTo>
                    <a:pt x="40165" y="11420"/>
                  </a:lnTo>
                  <a:lnTo>
                    <a:pt x="40771" y="11526"/>
                  </a:lnTo>
                  <a:lnTo>
                    <a:pt x="41362" y="11632"/>
                  </a:lnTo>
                  <a:lnTo>
                    <a:pt x="41967" y="11768"/>
                  </a:lnTo>
                  <a:lnTo>
                    <a:pt x="42558" y="11905"/>
                  </a:lnTo>
                  <a:lnTo>
                    <a:pt x="43149" y="12071"/>
                  </a:lnTo>
                  <a:lnTo>
                    <a:pt x="43724" y="12238"/>
                  </a:lnTo>
                  <a:lnTo>
                    <a:pt x="44315" y="12419"/>
                  </a:lnTo>
                  <a:lnTo>
                    <a:pt x="44890" y="12632"/>
                  </a:lnTo>
                  <a:lnTo>
                    <a:pt x="45466" y="12844"/>
                  </a:lnTo>
                  <a:lnTo>
                    <a:pt x="46042" y="13071"/>
                  </a:lnTo>
                  <a:lnTo>
                    <a:pt x="46602" y="13313"/>
                  </a:lnTo>
                  <a:lnTo>
                    <a:pt x="47162" y="13571"/>
                  </a:lnTo>
                  <a:lnTo>
                    <a:pt x="47723" y="13843"/>
                  </a:lnTo>
                  <a:lnTo>
                    <a:pt x="48283" y="14131"/>
                  </a:lnTo>
                  <a:lnTo>
                    <a:pt x="48828" y="14434"/>
                  </a:lnTo>
                  <a:lnTo>
                    <a:pt x="49358" y="14752"/>
                  </a:lnTo>
                  <a:lnTo>
                    <a:pt x="49904" y="15085"/>
                  </a:lnTo>
                  <a:lnTo>
                    <a:pt x="50418" y="15433"/>
                  </a:lnTo>
                  <a:lnTo>
                    <a:pt x="50949" y="15797"/>
                  </a:lnTo>
                  <a:lnTo>
                    <a:pt x="51464" y="16176"/>
                  </a:lnTo>
                  <a:lnTo>
                    <a:pt x="51963" y="16554"/>
                  </a:lnTo>
                  <a:lnTo>
                    <a:pt x="52463" y="16963"/>
                  </a:lnTo>
                  <a:lnTo>
                    <a:pt x="52948" y="17387"/>
                  </a:lnTo>
                  <a:lnTo>
                    <a:pt x="53432" y="17826"/>
                  </a:lnTo>
                  <a:lnTo>
                    <a:pt x="53902" y="18266"/>
                  </a:lnTo>
                  <a:lnTo>
                    <a:pt x="54356" y="18720"/>
                  </a:lnTo>
                  <a:lnTo>
                    <a:pt x="54811" y="19189"/>
                  </a:lnTo>
                  <a:lnTo>
                    <a:pt x="55235" y="19659"/>
                  </a:lnTo>
                  <a:lnTo>
                    <a:pt x="55644" y="20144"/>
                  </a:lnTo>
                  <a:lnTo>
                    <a:pt x="56053" y="20643"/>
                  </a:lnTo>
                  <a:lnTo>
                    <a:pt x="56431" y="21128"/>
                  </a:lnTo>
                  <a:lnTo>
                    <a:pt x="56810" y="21643"/>
                  </a:lnTo>
                  <a:lnTo>
                    <a:pt x="57173" y="22158"/>
                  </a:lnTo>
                  <a:lnTo>
                    <a:pt x="57506" y="22673"/>
                  </a:lnTo>
                  <a:lnTo>
                    <a:pt x="57840" y="23203"/>
                  </a:lnTo>
                  <a:lnTo>
                    <a:pt x="58158" y="23733"/>
                  </a:lnTo>
                  <a:lnTo>
                    <a:pt x="58461" y="24278"/>
                  </a:lnTo>
                  <a:lnTo>
                    <a:pt x="58748" y="24823"/>
                  </a:lnTo>
                  <a:lnTo>
                    <a:pt x="59021" y="25369"/>
                  </a:lnTo>
                  <a:lnTo>
                    <a:pt x="59278" y="25929"/>
                  </a:lnTo>
                  <a:lnTo>
                    <a:pt x="59521" y="26489"/>
                  </a:lnTo>
                  <a:lnTo>
                    <a:pt x="59763" y="27065"/>
                  </a:lnTo>
                  <a:lnTo>
                    <a:pt x="59975" y="27625"/>
                  </a:lnTo>
                  <a:lnTo>
                    <a:pt x="60172" y="28201"/>
                  </a:lnTo>
                  <a:lnTo>
                    <a:pt x="60369" y="28792"/>
                  </a:lnTo>
                  <a:lnTo>
                    <a:pt x="60536" y="29367"/>
                  </a:lnTo>
                  <a:lnTo>
                    <a:pt x="60702" y="29958"/>
                  </a:lnTo>
                  <a:lnTo>
                    <a:pt x="60838" y="30548"/>
                  </a:lnTo>
                  <a:lnTo>
                    <a:pt x="60975" y="31139"/>
                  </a:lnTo>
                  <a:lnTo>
                    <a:pt x="61096" y="31730"/>
                  </a:lnTo>
                  <a:lnTo>
                    <a:pt x="61202" y="32336"/>
                  </a:lnTo>
                  <a:lnTo>
                    <a:pt x="61278" y="32926"/>
                  </a:lnTo>
                  <a:lnTo>
                    <a:pt x="61353" y="33532"/>
                  </a:lnTo>
                  <a:lnTo>
                    <a:pt x="61414" y="34138"/>
                  </a:lnTo>
                  <a:lnTo>
                    <a:pt x="61459" y="34728"/>
                  </a:lnTo>
                  <a:lnTo>
                    <a:pt x="61490" y="35334"/>
                  </a:lnTo>
                  <a:lnTo>
                    <a:pt x="61505" y="35940"/>
                  </a:lnTo>
                  <a:lnTo>
                    <a:pt x="61520" y="36546"/>
                  </a:lnTo>
                  <a:lnTo>
                    <a:pt x="61505" y="37152"/>
                  </a:lnTo>
                  <a:lnTo>
                    <a:pt x="61475" y="37758"/>
                  </a:lnTo>
                  <a:lnTo>
                    <a:pt x="61429" y="38363"/>
                  </a:lnTo>
                  <a:lnTo>
                    <a:pt x="61384" y="38969"/>
                  </a:lnTo>
                  <a:lnTo>
                    <a:pt x="61308" y="39560"/>
                  </a:lnTo>
                  <a:lnTo>
                    <a:pt x="61217" y="40166"/>
                  </a:lnTo>
                  <a:lnTo>
                    <a:pt x="61126" y="40771"/>
                  </a:lnTo>
                  <a:lnTo>
                    <a:pt x="61005" y="41362"/>
                  </a:lnTo>
                  <a:lnTo>
                    <a:pt x="60884" y="41953"/>
                  </a:lnTo>
                  <a:lnTo>
                    <a:pt x="60732" y="42559"/>
                  </a:lnTo>
                  <a:lnTo>
                    <a:pt x="60581" y="43134"/>
                  </a:lnTo>
                  <a:lnTo>
                    <a:pt x="60414" y="43725"/>
                  </a:lnTo>
                  <a:lnTo>
                    <a:pt x="60217" y="44315"/>
                  </a:lnTo>
                  <a:lnTo>
                    <a:pt x="60021" y="44891"/>
                  </a:lnTo>
                  <a:lnTo>
                    <a:pt x="59809" y="45466"/>
                  </a:lnTo>
                  <a:lnTo>
                    <a:pt x="59581" y="46042"/>
                  </a:lnTo>
                  <a:lnTo>
                    <a:pt x="59339" y="46602"/>
                  </a:lnTo>
                  <a:lnTo>
                    <a:pt x="59082" y="47163"/>
                  </a:lnTo>
                  <a:lnTo>
                    <a:pt x="58809" y="47723"/>
                  </a:lnTo>
                  <a:lnTo>
                    <a:pt x="58521" y="48268"/>
                  </a:lnTo>
                  <a:lnTo>
                    <a:pt x="58218" y="48814"/>
                  </a:lnTo>
                  <a:lnTo>
                    <a:pt x="57900" y="49359"/>
                  </a:lnTo>
                  <a:lnTo>
                    <a:pt x="57567" y="49889"/>
                  </a:lnTo>
                  <a:lnTo>
                    <a:pt x="57219" y="50419"/>
                  </a:lnTo>
                  <a:lnTo>
                    <a:pt x="56855" y="50934"/>
                  </a:lnTo>
                  <a:lnTo>
                    <a:pt x="56477" y="51449"/>
                  </a:lnTo>
                  <a:lnTo>
                    <a:pt x="56083" y="51964"/>
                  </a:lnTo>
                  <a:lnTo>
                    <a:pt x="55689" y="52464"/>
                  </a:lnTo>
                  <a:lnTo>
                    <a:pt x="55265" y="52948"/>
                  </a:lnTo>
                  <a:lnTo>
                    <a:pt x="54826" y="53433"/>
                  </a:lnTo>
                  <a:lnTo>
                    <a:pt x="54387" y="53902"/>
                  </a:lnTo>
                  <a:lnTo>
                    <a:pt x="53917" y="54357"/>
                  </a:lnTo>
                  <a:lnTo>
                    <a:pt x="53463" y="54796"/>
                  </a:lnTo>
                  <a:lnTo>
                    <a:pt x="52978" y="55235"/>
                  </a:lnTo>
                  <a:lnTo>
                    <a:pt x="52509" y="55644"/>
                  </a:lnTo>
                  <a:lnTo>
                    <a:pt x="52009" y="56053"/>
                  </a:lnTo>
                  <a:lnTo>
                    <a:pt x="51509" y="56432"/>
                  </a:lnTo>
                  <a:lnTo>
                    <a:pt x="51009" y="56810"/>
                  </a:lnTo>
                  <a:lnTo>
                    <a:pt x="50494" y="57159"/>
                  </a:lnTo>
                  <a:lnTo>
                    <a:pt x="49979" y="57507"/>
                  </a:lnTo>
                  <a:lnTo>
                    <a:pt x="49449" y="57840"/>
                  </a:lnTo>
                  <a:lnTo>
                    <a:pt x="48919" y="58158"/>
                  </a:lnTo>
                  <a:lnTo>
                    <a:pt x="48374" y="58461"/>
                  </a:lnTo>
                  <a:lnTo>
                    <a:pt x="47829" y="58749"/>
                  </a:lnTo>
                  <a:lnTo>
                    <a:pt x="47268" y="59021"/>
                  </a:lnTo>
                  <a:lnTo>
                    <a:pt x="46723" y="59279"/>
                  </a:lnTo>
                  <a:lnTo>
                    <a:pt x="46163" y="59521"/>
                  </a:lnTo>
                  <a:lnTo>
                    <a:pt x="45587" y="59748"/>
                  </a:lnTo>
                  <a:lnTo>
                    <a:pt x="45012" y="59976"/>
                  </a:lnTo>
                  <a:lnTo>
                    <a:pt x="44436" y="60173"/>
                  </a:lnTo>
                  <a:lnTo>
                    <a:pt x="43861" y="60369"/>
                  </a:lnTo>
                  <a:lnTo>
                    <a:pt x="43285" y="60536"/>
                  </a:lnTo>
                  <a:lnTo>
                    <a:pt x="42694" y="60703"/>
                  </a:lnTo>
                  <a:lnTo>
                    <a:pt x="42104" y="60839"/>
                  </a:lnTo>
                  <a:lnTo>
                    <a:pt x="41513" y="60975"/>
                  </a:lnTo>
                  <a:lnTo>
                    <a:pt x="40922" y="61096"/>
                  </a:lnTo>
                  <a:lnTo>
                    <a:pt x="40317" y="61187"/>
                  </a:lnTo>
                  <a:lnTo>
                    <a:pt x="39726" y="61278"/>
                  </a:lnTo>
                  <a:lnTo>
                    <a:pt x="39120" y="61354"/>
                  </a:lnTo>
                  <a:lnTo>
                    <a:pt x="38514" y="61414"/>
                  </a:lnTo>
                  <a:lnTo>
                    <a:pt x="37909" y="61460"/>
                  </a:lnTo>
                  <a:lnTo>
                    <a:pt x="37303" y="61490"/>
                  </a:lnTo>
                  <a:lnTo>
                    <a:pt x="36712" y="61505"/>
                  </a:lnTo>
                  <a:lnTo>
                    <a:pt x="36106" y="61505"/>
                  </a:lnTo>
                  <a:lnTo>
                    <a:pt x="35500" y="61490"/>
                  </a:lnTo>
                  <a:lnTo>
                    <a:pt x="34895" y="61475"/>
                  </a:lnTo>
                  <a:lnTo>
                    <a:pt x="34289" y="61430"/>
                  </a:lnTo>
                  <a:lnTo>
                    <a:pt x="33683" y="61369"/>
                  </a:lnTo>
                  <a:lnTo>
                    <a:pt x="33077" y="61308"/>
                  </a:lnTo>
                  <a:lnTo>
                    <a:pt x="32487" y="61218"/>
                  </a:lnTo>
                  <a:lnTo>
                    <a:pt x="31881" y="61127"/>
                  </a:lnTo>
                  <a:lnTo>
                    <a:pt x="31290" y="61006"/>
                  </a:lnTo>
                  <a:lnTo>
                    <a:pt x="30684" y="60884"/>
                  </a:lnTo>
                  <a:lnTo>
                    <a:pt x="30094" y="60733"/>
                  </a:lnTo>
                  <a:lnTo>
                    <a:pt x="29503" y="60581"/>
                  </a:lnTo>
                  <a:lnTo>
                    <a:pt x="28927" y="60415"/>
                  </a:lnTo>
                  <a:lnTo>
                    <a:pt x="28337" y="60218"/>
                  </a:lnTo>
                  <a:lnTo>
                    <a:pt x="27761" y="60021"/>
                  </a:lnTo>
                  <a:lnTo>
                    <a:pt x="27186" y="59809"/>
                  </a:lnTo>
                  <a:lnTo>
                    <a:pt x="26610" y="59582"/>
                  </a:lnTo>
                  <a:lnTo>
                    <a:pt x="26050" y="59340"/>
                  </a:lnTo>
                  <a:lnTo>
                    <a:pt x="25489" y="59067"/>
                  </a:lnTo>
                  <a:lnTo>
                    <a:pt x="24929" y="58794"/>
                  </a:lnTo>
                  <a:lnTo>
                    <a:pt x="24369" y="58507"/>
                  </a:lnTo>
                  <a:lnTo>
                    <a:pt x="23823" y="58204"/>
                  </a:lnTo>
                  <a:lnTo>
                    <a:pt x="23293" y="57886"/>
                  </a:lnTo>
                  <a:lnTo>
                    <a:pt x="22748" y="57568"/>
                  </a:lnTo>
                  <a:lnTo>
                    <a:pt x="22233" y="57219"/>
                  </a:lnTo>
                  <a:lnTo>
                    <a:pt x="21703" y="56856"/>
                  </a:lnTo>
                  <a:lnTo>
                    <a:pt x="21188" y="56477"/>
                  </a:lnTo>
                  <a:lnTo>
                    <a:pt x="20688" y="56083"/>
                  </a:lnTo>
                  <a:lnTo>
                    <a:pt x="20189" y="55674"/>
                  </a:lnTo>
                  <a:lnTo>
                    <a:pt x="19704" y="55265"/>
                  </a:lnTo>
                  <a:lnTo>
                    <a:pt x="19219" y="54826"/>
                  </a:lnTo>
                  <a:lnTo>
                    <a:pt x="18750" y="54372"/>
                  </a:lnTo>
                  <a:lnTo>
                    <a:pt x="18295" y="53918"/>
                  </a:lnTo>
                  <a:lnTo>
                    <a:pt x="17841" y="53463"/>
                  </a:lnTo>
                  <a:lnTo>
                    <a:pt x="17417" y="52979"/>
                  </a:lnTo>
                  <a:lnTo>
                    <a:pt x="17008" y="52494"/>
                  </a:lnTo>
                  <a:lnTo>
                    <a:pt x="16599" y="52009"/>
                  </a:lnTo>
                  <a:lnTo>
                    <a:pt x="16221" y="51509"/>
                  </a:lnTo>
                  <a:lnTo>
                    <a:pt x="15842" y="51010"/>
                  </a:lnTo>
                  <a:lnTo>
                    <a:pt x="15478" y="50495"/>
                  </a:lnTo>
                  <a:lnTo>
                    <a:pt x="15145" y="49965"/>
                  </a:lnTo>
                  <a:lnTo>
                    <a:pt x="14812" y="49450"/>
                  </a:lnTo>
                  <a:lnTo>
                    <a:pt x="14494" y="48904"/>
                  </a:lnTo>
                  <a:lnTo>
                    <a:pt x="14191" y="48374"/>
                  </a:lnTo>
                  <a:lnTo>
                    <a:pt x="13903" y="47829"/>
                  </a:lnTo>
                  <a:lnTo>
                    <a:pt x="13631" y="47269"/>
                  </a:lnTo>
                  <a:lnTo>
                    <a:pt x="13373" y="46708"/>
                  </a:lnTo>
                  <a:lnTo>
                    <a:pt x="13131" y="46148"/>
                  </a:lnTo>
                  <a:lnTo>
                    <a:pt x="12889" y="45588"/>
                  </a:lnTo>
                  <a:lnTo>
                    <a:pt x="12677" y="45012"/>
                  </a:lnTo>
                  <a:lnTo>
                    <a:pt x="12480" y="44437"/>
                  </a:lnTo>
                  <a:lnTo>
                    <a:pt x="12283" y="43861"/>
                  </a:lnTo>
                  <a:lnTo>
                    <a:pt x="12116" y="43270"/>
                  </a:lnTo>
                  <a:lnTo>
                    <a:pt x="11950" y="42695"/>
                  </a:lnTo>
                  <a:lnTo>
                    <a:pt x="11813" y="42104"/>
                  </a:lnTo>
                  <a:lnTo>
                    <a:pt x="11677" y="41514"/>
                  </a:lnTo>
                  <a:lnTo>
                    <a:pt x="11556" y="40908"/>
                  </a:lnTo>
                  <a:lnTo>
                    <a:pt x="11450" y="40317"/>
                  </a:lnTo>
                  <a:lnTo>
                    <a:pt x="11374" y="39711"/>
                  </a:lnTo>
                  <a:lnTo>
                    <a:pt x="11298" y="39121"/>
                  </a:lnTo>
                  <a:lnTo>
                    <a:pt x="11238" y="38515"/>
                  </a:lnTo>
                  <a:lnTo>
                    <a:pt x="11192" y="37909"/>
                  </a:lnTo>
                  <a:lnTo>
                    <a:pt x="11162" y="37303"/>
                  </a:lnTo>
                  <a:lnTo>
                    <a:pt x="11147" y="36697"/>
                  </a:lnTo>
                  <a:lnTo>
                    <a:pt x="11132" y="36092"/>
                  </a:lnTo>
                  <a:lnTo>
                    <a:pt x="11147" y="35486"/>
                  </a:lnTo>
                  <a:lnTo>
                    <a:pt x="11177" y="34895"/>
                  </a:lnTo>
                  <a:lnTo>
                    <a:pt x="11223" y="34289"/>
                  </a:lnTo>
                  <a:lnTo>
                    <a:pt x="11268" y="33683"/>
                  </a:lnTo>
                  <a:lnTo>
                    <a:pt x="11344" y="33078"/>
                  </a:lnTo>
                  <a:lnTo>
                    <a:pt x="11435" y="32472"/>
                  </a:lnTo>
                  <a:lnTo>
                    <a:pt x="11526" y="31881"/>
                  </a:lnTo>
                  <a:lnTo>
                    <a:pt x="11647" y="31275"/>
                  </a:lnTo>
                  <a:lnTo>
                    <a:pt x="11768" y="30685"/>
                  </a:lnTo>
                  <a:lnTo>
                    <a:pt x="11919" y="30094"/>
                  </a:lnTo>
                  <a:lnTo>
                    <a:pt x="12071" y="29503"/>
                  </a:lnTo>
                  <a:lnTo>
                    <a:pt x="12237" y="28913"/>
                  </a:lnTo>
                  <a:lnTo>
                    <a:pt x="12434" y="28337"/>
                  </a:lnTo>
                  <a:lnTo>
                    <a:pt x="12631" y="27762"/>
                  </a:lnTo>
                  <a:lnTo>
                    <a:pt x="12843" y="27186"/>
                  </a:lnTo>
                  <a:lnTo>
                    <a:pt x="13070" y="26611"/>
                  </a:lnTo>
                  <a:lnTo>
                    <a:pt x="13313" y="26035"/>
                  </a:lnTo>
                  <a:lnTo>
                    <a:pt x="13570" y="25475"/>
                  </a:lnTo>
                  <a:lnTo>
                    <a:pt x="13843" y="24929"/>
                  </a:lnTo>
                  <a:lnTo>
                    <a:pt x="14131" y="24369"/>
                  </a:lnTo>
                  <a:lnTo>
                    <a:pt x="14433" y="23824"/>
                  </a:lnTo>
                  <a:lnTo>
                    <a:pt x="14751" y="23294"/>
                  </a:lnTo>
                  <a:lnTo>
                    <a:pt x="15085" y="22749"/>
                  </a:lnTo>
                  <a:lnTo>
                    <a:pt x="15433" y="22218"/>
                  </a:lnTo>
                  <a:lnTo>
                    <a:pt x="15796" y="21704"/>
                  </a:lnTo>
                  <a:lnTo>
                    <a:pt x="16175" y="21189"/>
                  </a:lnTo>
                  <a:lnTo>
                    <a:pt x="16569" y="20689"/>
                  </a:lnTo>
                  <a:lnTo>
                    <a:pt x="16963" y="20189"/>
                  </a:lnTo>
                  <a:lnTo>
                    <a:pt x="17387" y="19689"/>
                  </a:lnTo>
                  <a:lnTo>
                    <a:pt x="17826" y="19220"/>
                  </a:lnTo>
                  <a:lnTo>
                    <a:pt x="18265" y="18750"/>
                  </a:lnTo>
                  <a:lnTo>
                    <a:pt x="18735" y="18281"/>
                  </a:lnTo>
                  <a:lnTo>
                    <a:pt x="19189" y="17841"/>
                  </a:lnTo>
                  <a:lnTo>
                    <a:pt x="19674" y="17417"/>
                  </a:lnTo>
                  <a:lnTo>
                    <a:pt x="20143" y="16993"/>
                  </a:lnTo>
                  <a:lnTo>
                    <a:pt x="20643" y="16600"/>
                  </a:lnTo>
                  <a:lnTo>
                    <a:pt x="21143" y="16206"/>
                  </a:lnTo>
                  <a:lnTo>
                    <a:pt x="21643" y="15842"/>
                  </a:lnTo>
                  <a:lnTo>
                    <a:pt x="22157" y="15479"/>
                  </a:lnTo>
                  <a:lnTo>
                    <a:pt x="22672" y="15130"/>
                  </a:lnTo>
                  <a:lnTo>
                    <a:pt x="23203" y="14812"/>
                  </a:lnTo>
                  <a:lnTo>
                    <a:pt x="23733" y="14494"/>
                  </a:lnTo>
                  <a:lnTo>
                    <a:pt x="24278" y="14191"/>
                  </a:lnTo>
                  <a:lnTo>
                    <a:pt x="24823" y="13904"/>
                  </a:lnTo>
                  <a:lnTo>
                    <a:pt x="25383" y="13631"/>
                  </a:lnTo>
                  <a:lnTo>
                    <a:pt x="25929" y="13374"/>
                  </a:lnTo>
                  <a:lnTo>
                    <a:pt x="26489" y="13116"/>
                  </a:lnTo>
                  <a:lnTo>
                    <a:pt x="27065" y="12889"/>
                  </a:lnTo>
                  <a:lnTo>
                    <a:pt x="27640" y="12677"/>
                  </a:lnTo>
                  <a:lnTo>
                    <a:pt x="28216" y="12465"/>
                  </a:lnTo>
                  <a:lnTo>
                    <a:pt x="28791" y="12283"/>
                  </a:lnTo>
                  <a:lnTo>
                    <a:pt x="29367" y="12101"/>
                  </a:lnTo>
                  <a:lnTo>
                    <a:pt x="29957" y="11950"/>
                  </a:lnTo>
                  <a:lnTo>
                    <a:pt x="30548" y="11799"/>
                  </a:lnTo>
                  <a:lnTo>
                    <a:pt x="31139" y="11677"/>
                  </a:lnTo>
                  <a:lnTo>
                    <a:pt x="31729" y="11556"/>
                  </a:lnTo>
                  <a:lnTo>
                    <a:pt x="32335" y="11450"/>
                  </a:lnTo>
                  <a:lnTo>
                    <a:pt x="32926" y="11359"/>
                  </a:lnTo>
                  <a:lnTo>
                    <a:pt x="33532" y="11284"/>
                  </a:lnTo>
                  <a:lnTo>
                    <a:pt x="34137" y="11238"/>
                  </a:lnTo>
                  <a:lnTo>
                    <a:pt x="34743" y="11193"/>
                  </a:lnTo>
                  <a:lnTo>
                    <a:pt x="35349" y="11147"/>
                  </a:lnTo>
                  <a:lnTo>
                    <a:pt x="35940" y="11132"/>
                  </a:lnTo>
                  <a:close/>
                  <a:moveTo>
                    <a:pt x="35773" y="0"/>
                  </a:moveTo>
                  <a:lnTo>
                    <a:pt x="34910" y="31"/>
                  </a:lnTo>
                  <a:lnTo>
                    <a:pt x="34031" y="76"/>
                  </a:lnTo>
                  <a:lnTo>
                    <a:pt x="33168" y="137"/>
                  </a:lnTo>
                  <a:lnTo>
                    <a:pt x="32290" y="228"/>
                  </a:lnTo>
                  <a:lnTo>
                    <a:pt x="31426" y="334"/>
                  </a:lnTo>
                  <a:lnTo>
                    <a:pt x="30563" y="455"/>
                  </a:lnTo>
                  <a:lnTo>
                    <a:pt x="29700" y="606"/>
                  </a:lnTo>
                  <a:lnTo>
                    <a:pt x="28852" y="773"/>
                  </a:lnTo>
                  <a:lnTo>
                    <a:pt x="27988" y="970"/>
                  </a:lnTo>
                  <a:lnTo>
                    <a:pt x="27140" y="1167"/>
                  </a:lnTo>
                  <a:lnTo>
                    <a:pt x="26292" y="1409"/>
                  </a:lnTo>
                  <a:lnTo>
                    <a:pt x="25459" y="1651"/>
                  </a:lnTo>
                  <a:lnTo>
                    <a:pt x="24626" y="1924"/>
                  </a:lnTo>
                  <a:lnTo>
                    <a:pt x="23793" y="2212"/>
                  </a:lnTo>
                  <a:lnTo>
                    <a:pt x="22960" y="2530"/>
                  </a:lnTo>
                  <a:lnTo>
                    <a:pt x="22157" y="2863"/>
                  </a:lnTo>
                  <a:lnTo>
                    <a:pt x="21340" y="3211"/>
                  </a:lnTo>
                  <a:lnTo>
                    <a:pt x="20537" y="3590"/>
                  </a:lnTo>
                  <a:lnTo>
                    <a:pt x="19734" y="3984"/>
                  </a:lnTo>
                  <a:lnTo>
                    <a:pt x="18947" y="4408"/>
                  </a:lnTo>
                  <a:lnTo>
                    <a:pt x="18174" y="4832"/>
                  </a:lnTo>
                  <a:lnTo>
                    <a:pt x="17402" y="5286"/>
                  </a:lnTo>
                  <a:lnTo>
                    <a:pt x="16645" y="5771"/>
                  </a:lnTo>
                  <a:lnTo>
                    <a:pt x="15902" y="6271"/>
                  </a:lnTo>
                  <a:lnTo>
                    <a:pt x="15160" y="6785"/>
                  </a:lnTo>
                  <a:lnTo>
                    <a:pt x="14418" y="7316"/>
                  </a:lnTo>
                  <a:lnTo>
                    <a:pt x="13706" y="7876"/>
                  </a:lnTo>
                  <a:lnTo>
                    <a:pt x="12995" y="8451"/>
                  </a:lnTo>
                  <a:lnTo>
                    <a:pt x="12298" y="9057"/>
                  </a:lnTo>
                  <a:lnTo>
                    <a:pt x="11616" y="9678"/>
                  </a:lnTo>
                  <a:lnTo>
                    <a:pt x="10950" y="10314"/>
                  </a:lnTo>
                  <a:lnTo>
                    <a:pt x="10284" y="10966"/>
                  </a:lnTo>
                  <a:lnTo>
                    <a:pt x="9648" y="11647"/>
                  </a:lnTo>
                  <a:lnTo>
                    <a:pt x="9011" y="12344"/>
                  </a:lnTo>
                  <a:lnTo>
                    <a:pt x="8406" y="13056"/>
                  </a:lnTo>
                  <a:lnTo>
                    <a:pt x="7830" y="13767"/>
                  </a:lnTo>
                  <a:lnTo>
                    <a:pt x="7270" y="14510"/>
                  </a:lnTo>
                  <a:lnTo>
                    <a:pt x="6724" y="15237"/>
                  </a:lnTo>
                  <a:lnTo>
                    <a:pt x="6194" y="15994"/>
                  </a:lnTo>
                  <a:lnTo>
                    <a:pt x="5695" y="16751"/>
                  </a:lnTo>
                  <a:lnTo>
                    <a:pt x="5225" y="17523"/>
                  </a:lnTo>
                  <a:lnTo>
                    <a:pt x="4771" y="18296"/>
                  </a:lnTo>
                  <a:lnTo>
                    <a:pt x="4332" y="19083"/>
                  </a:lnTo>
                  <a:lnTo>
                    <a:pt x="3907" y="19886"/>
                  </a:lnTo>
                  <a:lnTo>
                    <a:pt x="3514" y="20689"/>
                  </a:lnTo>
                  <a:lnTo>
                    <a:pt x="3150" y="21492"/>
                  </a:lnTo>
                  <a:lnTo>
                    <a:pt x="2787" y="22309"/>
                  </a:lnTo>
                  <a:lnTo>
                    <a:pt x="2454" y="23142"/>
                  </a:lnTo>
                  <a:lnTo>
                    <a:pt x="2151" y="23975"/>
                  </a:lnTo>
                  <a:lnTo>
                    <a:pt x="1863" y="24808"/>
                  </a:lnTo>
                  <a:lnTo>
                    <a:pt x="1590" y="25641"/>
                  </a:lnTo>
                  <a:lnTo>
                    <a:pt x="1348" y="26489"/>
                  </a:lnTo>
                  <a:lnTo>
                    <a:pt x="1121" y="27338"/>
                  </a:lnTo>
                  <a:lnTo>
                    <a:pt x="909" y="28201"/>
                  </a:lnTo>
                  <a:lnTo>
                    <a:pt x="727" y="29049"/>
                  </a:lnTo>
                  <a:lnTo>
                    <a:pt x="560" y="29912"/>
                  </a:lnTo>
                  <a:lnTo>
                    <a:pt x="424" y="30776"/>
                  </a:lnTo>
                  <a:lnTo>
                    <a:pt x="303" y="31639"/>
                  </a:lnTo>
                  <a:lnTo>
                    <a:pt x="197" y="32517"/>
                  </a:lnTo>
                  <a:lnTo>
                    <a:pt x="121" y="33381"/>
                  </a:lnTo>
                  <a:lnTo>
                    <a:pt x="61" y="34259"/>
                  </a:lnTo>
                  <a:lnTo>
                    <a:pt x="15" y="35122"/>
                  </a:lnTo>
                  <a:lnTo>
                    <a:pt x="0" y="36001"/>
                  </a:lnTo>
                  <a:lnTo>
                    <a:pt x="0" y="36864"/>
                  </a:lnTo>
                  <a:lnTo>
                    <a:pt x="30" y="37742"/>
                  </a:lnTo>
                  <a:lnTo>
                    <a:pt x="76" y="38621"/>
                  </a:lnTo>
                  <a:lnTo>
                    <a:pt x="136" y="39484"/>
                  </a:lnTo>
                  <a:lnTo>
                    <a:pt x="227" y="40347"/>
                  </a:lnTo>
                  <a:lnTo>
                    <a:pt x="333" y="41226"/>
                  </a:lnTo>
                  <a:lnTo>
                    <a:pt x="454" y="42089"/>
                  </a:lnTo>
                  <a:lnTo>
                    <a:pt x="606" y="42937"/>
                  </a:lnTo>
                  <a:lnTo>
                    <a:pt x="772" y="43800"/>
                  </a:lnTo>
                  <a:lnTo>
                    <a:pt x="969" y="44664"/>
                  </a:lnTo>
                  <a:lnTo>
                    <a:pt x="1181" y="45512"/>
                  </a:lnTo>
                  <a:lnTo>
                    <a:pt x="1409" y="46360"/>
                  </a:lnTo>
                  <a:lnTo>
                    <a:pt x="1651" y="47193"/>
                  </a:lnTo>
                  <a:lnTo>
                    <a:pt x="1923" y="48026"/>
                  </a:lnTo>
                  <a:lnTo>
                    <a:pt x="2226" y="48859"/>
                  </a:lnTo>
                  <a:lnTo>
                    <a:pt x="2529" y="49677"/>
                  </a:lnTo>
                  <a:lnTo>
                    <a:pt x="2862" y="50495"/>
                  </a:lnTo>
                  <a:lnTo>
                    <a:pt x="3226" y="51313"/>
                  </a:lnTo>
                  <a:lnTo>
                    <a:pt x="3589" y="52115"/>
                  </a:lnTo>
                  <a:lnTo>
                    <a:pt x="3983" y="52903"/>
                  </a:lnTo>
                  <a:lnTo>
                    <a:pt x="4407" y="53690"/>
                  </a:lnTo>
                  <a:lnTo>
                    <a:pt x="4846" y="54478"/>
                  </a:lnTo>
                  <a:lnTo>
                    <a:pt x="5301" y="55250"/>
                  </a:lnTo>
                  <a:lnTo>
                    <a:pt x="5770" y="56008"/>
                  </a:lnTo>
                  <a:lnTo>
                    <a:pt x="6270" y="56750"/>
                  </a:lnTo>
                  <a:lnTo>
                    <a:pt x="6785" y="57492"/>
                  </a:lnTo>
                  <a:lnTo>
                    <a:pt x="7315" y="58219"/>
                  </a:lnTo>
                  <a:lnTo>
                    <a:pt x="7876" y="58946"/>
                  </a:lnTo>
                  <a:lnTo>
                    <a:pt x="8451" y="59658"/>
                  </a:lnTo>
                  <a:lnTo>
                    <a:pt x="9057" y="60354"/>
                  </a:lnTo>
                  <a:lnTo>
                    <a:pt x="9678" y="61036"/>
                  </a:lnTo>
                  <a:lnTo>
                    <a:pt x="10314" y="61702"/>
                  </a:lnTo>
                  <a:lnTo>
                    <a:pt x="10980" y="62353"/>
                  </a:lnTo>
                  <a:lnTo>
                    <a:pt x="11647" y="63005"/>
                  </a:lnTo>
                  <a:lnTo>
                    <a:pt x="12343" y="63626"/>
                  </a:lnTo>
                  <a:lnTo>
                    <a:pt x="13055" y="64231"/>
                  </a:lnTo>
                  <a:lnTo>
                    <a:pt x="13782" y="64822"/>
                  </a:lnTo>
                  <a:lnTo>
                    <a:pt x="14509" y="65383"/>
                  </a:lnTo>
                  <a:lnTo>
                    <a:pt x="15251" y="65928"/>
                  </a:lnTo>
                  <a:lnTo>
                    <a:pt x="15993" y="66443"/>
                  </a:lnTo>
                  <a:lnTo>
                    <a:pt x="16751" y="66942"/>
                  </a:lnTo>
                  <a:lnTo>
                    <a:pt x="17523" y="67427"/>
                  </a:lnTo>
                  <a:lnTo>
                    <a:pt x="18311" y="67881"/>
                  </a:lnTo>
                  <a:lnTo>
                    <a:pt x="19098" y="68321"/>
                  </a:lnTo>
                  <a:lnTo>
                    <a:pt x="19886" y="68730"/>
                  </a:lnTo>
                  <a:lnTo>
                    <a:pt x="20688" y="69139"/>
                  </a:lnTo>
                  <a:lnTo>
                    <a:pt x="21506" y="69502"/>
                  </a:lnTo>
                  <a:lnTo>
                    <a:pt x="22324" y="69850"/>
                  </a:lnTo>
                  <a:lnTo>
                    <a:pt x="23142" y="70184"/>
                  </a:lnTo>
                  <a:lnTo>
                    <a:pt x="23975" y="70502"/>
                  </a:lnTo>
                  <a:lnTo>
                    <a:pt x="24808" y="70789"/>
                  </a:lnTo>
                  <a:lnTo>
                    <a:pt x="25641" y="71062"/>
                  </a:lnTo>
                  <a:lnTo>
                    <a:pt x="26489" y="71304"/>
                  </a:lnTo>
                  <a:lnTo>
                    <a:pt x="27337" y="71531"/>
                  </a:lnTo>
                  <a:lnTo>
                    <a:pt x="28200" y="71728"/>
                  </a:lnTo>
                  <a:lnTo>
                    <a:pt x="29049" y="71925"/>
                  </a:lnTo>
                  <a:lnTo>
                    <a:pt x="29912" y="72077"/>
                  </a:lnTo>
                  <a:lnTo>
                    <a:pt x="30775" y="72228"/>
                  </a:lnTo>
                  <a:lnTo>
                    <a:pt x="31638" y="72349"/>
                  </a:lnTo>
                  <a:lnTo>
                    <a:pt x="32517" y="72455"/>
                  </a:lnTo>
                  <a:lnTo>
                    <a:pt x="33380" y="72531"/>
                  </a:lnTo>
                  <a:lnTo>
                    <a:pt x="34259" y="72592"/>
                  </a:lnTo>
                  <a:lnTo>
                    <a:pt x="35122" y="72622"/>
                  </a:lnTo>
                  <a:lnTo>
                    <a:pt x="36000" y="72652"/>
                  </a:lnTo>
                  <a:lnTo>
                    <a:pt x="36879" y="72637"/>
                  </a:lnTo>
                  <a:lnTo>
                    <a:pt x="37742" y="72622"/>
                  </a:lnTo>
                  <a:lnTo>
                    <a:pt x="38620" y="72577"/>
                  </a:lnTo>
                  <a:lnTo>
                    <a:pt x="39484" y="72516"/>
                  </a:lnTo>
                  <a:lnTo>
                    <a:pt x="40362" y="72425"/>
                  </a:lnTo>
                  <a:lnTo>
                    <a:pt x="41225" y="72319"/>
                  </a:lnTo>
                  <a:lnTo>
                    <a:pt x="42089" y="72183"/>
                  </a:lnTo>
                  <a:lnTo>
                    <a:pt x="42952" y="72046"/>
                  </a:lnTo>
                  <a:lnTo>
                    <a:pt x="43800" y="71880"/>
                  </a:lnTo>
                  <a:lnTo>
                    <a:pt x="44663" y="71683"/>
                  </a:lnTo>
                  <a:lnTo>
                    <a:pt x="45511" y="71471"/>
                  </a:lnTo>
                  <a:lnTo>
                    <a:pt x="46360" y="71244"/>
                  </a:lnTo>
                  <a:lnTo>
                    <a:pt x="47193" y="70986"/>
                  </a:lnTo>
                  <a:lnTo>
                    <a:pt x="48026" y="70714"/>
                  </a:lnTo>
                  <a:lnTo>
                    <a:pt x="48859" y="70426"/>
                  </a:lnTo>
                  <a:lnTo>
                    <a:pt x="49692" y="70123"/>
                  </a:lnTo>
                  <a:lnTo>
                    <a:pt x="50509" y="69790"/>
                  </a:lnTo>
                  <a:lnTo>
                    <a:pt x="51312" y="69426"/>
                  </a:lnTo>
                  <a:lnTo>
                    <a:pt x="52115" y="69048"/>
                  </a:lnTo>
                  <a:lnTo>
                    <a:pt x="52917" y="68654"/>
                  </a:lnTo>
                  <a:lnTo>
                    <a:pt x="53705" y="68245"/>
                  </a:lnTo>
                  <a:lnTo>
                    <a:pt x="54477" y="67806"/>
                  </a:lnTo>
                  <a:lnTo>
                    <a:pt x="55250" y="67351"/>
                  </a:lnTo>
                  <a:lnTo>
                    <a:pt x="56007" y="66882"/>
                  </a:lnTo>
                  <a:lnTo>
                    <a:pt x="56764" y="66382"/>
                  </a:lnTo>
                  <a:lnTo>
                    <a:pt x="57491" y="65867"/>
                  </a:lnTo>
                  <a:lnTo>
                    <a:pt x="58233" y="65322"/>
                  </a:lnTo>
                  <a:lnTo>
                    <a:pt x="58945" y="64762"/>
                  </a:lnTo>
                  <a:lnTo>
                    <a:pt x="59657" y="64186"/>
                  </a:lnTo>
                  <a:lnTo>
                    <a:pt x="60354" y="63595"/>
                  </a:lnTo>
                  <a:lnTo>
                    <a:pt x="61035" y="62974"/>
                  </a:lnTo>
                  <a:lnTo>
                    <a:pt x="61702" y="62338"/>
                  </a:lnTo>
                  <a:lnTo>
                    <a:pt x="62368" y="61672"/>
                  </a:lnTo>
                  <a:lnTo>
                    <a:pt x="63004" y="60990"/>
                  </a:lnTo>
                  <a:lnTo>
                    <a:pt x="63640" y="60294"/>
                  </a:lnTo>
                  <a:lnTo>
                    <a:pt x="64246" y="59597"/>
                  </a:lnTo>
                  <a:lnTo>
                    <a:pt x="64822" y="58870"/>
                  </a:lnTo>
                  <a:lnTo>
                    <a:pt x="65382" y="58143"/>
                  </a:lnTo>
                  <a:lnTo>
                    <a:pt x="65927" y="57401"/>
                  </a:lnTo>
                  <a:lnTo>
                    <a:pt x="66457" y="56659"/>
                  </a:lnTo>
                  <a:lnTo>
                    <a:pt x="66957" y="55886"/>
                  </a:lnTo>
                  <a:lnTo>
                    <a:pt x="67427" y="55129"/>
                  </a:lnTo>
                  <a:lnTo>
                    <a:pt x="67881" y="54342"/>
                  </a:lnTo>
                  <a:lnTo>
                    <a:pt x="68320" y="53554"/>
                  </a:lnTo>
                  <a:lnTo>
                    <a:pt x="68744" y="52766"/>
                  </a:lnTo>
                  <a:lnTo>
                    <a:pt x="69138" y="51964"/>
                  </a:lnTo>
                  <a:lnTo>
                    <a:pt x="69501" y="51146"/>
                  </a:lnTo>
                  <a:lnTo>
                    <a:pt x="69865" y="50328"/>
                  </a:lnTo>
                  <a:lnTo>
                    <a:pt x="70198" y="49510"/>
                  </a:lnTo>
                  <a:lnTo>
                    <a:pt x="70501" y="48677"/>
                  </a:lnTo>
                  <a:lnTo>
                    <a:pt x="70789" y="47844"/>
                  </a:lnTo>
                  <a:lnTo>
                    <a:pt x="71061" y="46996"/>
                  </a:lnTo>
                  <a:lnTo>
                    <a:pt x="71304" y="46163"/>
                  </a:lnTo>
                  <a:lnTo>
                    <a:pt x="71531" y="45300"/>
                  </a:lnTo>
                  <a:lnTo>
                    <a:pt x="71743" y="44452"/>
                  </a:lnTo>
                  <a:lnTo>
                    <a:pt x="71925" y="43588"/>
                  </a:lnTo>
                  <a:lnTo>
                    <a:pt x="72091" y="42725"/>
                  </a:lnTo>
                  <a:lnTo>
                    <a:pt x="72228" y="41862"/>
                  </a:lnTo>
                  <a:lnTo>
                    <a:pt x="72349" y="40999"/>
                  </a:lnTo>
                  <a:lnTo>
                    <a:pt x="72455" y="40135"/>
                  </a:lnTo>
                  <a:lnTo>
                    <a:pt x="72531" y="39257"/>
                  </a:lnTo>
                  <a:lnTo>
                    <a:pt x="72591" y="38394"/>
                  </a:lnTo>
                  <a:lnTo>
                    <a:pt x="72637" y="37515"/>
                  </a:lnTo>
                  <a:lnTo>
                    <a:pt x="72652" y="36652"/>
                  </a:lnTo>
                  <a:lnTo>
                    <a:pt x="72652" y="35774"/>
                  </a:lnTo>
                  <a:lnTo>
                    <a:pt x="72621" y="34910"/>
                  </a:lnTo>
                  <a:lnTo>
                    <a:pt x="72576" y="34032"/>
                  </a:lnTo>
                  <a:lnTo>
                    <a:pt x="72515" y="33169"/>
                  </a:lnTo>
                  <a:lnTo>
                    <a:pt x="72425" y="32290"/>
                  </a:lnTo>
                  <a:lnTo>
                    <a:pt x="72318" y="31427"/>
                  </a:lnTo>
                  <a:lnTo>
                    <a:pt x="72197" y="30564"/>
                  </a:lnTo>
                  <a:lnTo>
                    <a:pt x="72046" y="29700"/>
                  </a:lnTo>
                  <a:lnTo>
                    <a:pt x="71879" y="28837"/>
                  </a:lnTo>
                  <a:lnTo>
                    <a:pt x="71682" y="27989"/>
                  </a:lnTo>
                  <a:lnTo>
                    <a:pt x="71470" y="27141"/>
                  </a:lnTo>
                  <a:lnTo>
                    <a:pt x="71243" y="26293"/>
                  </a:lnTo>
                  <a:lnTo>
                    <a:pt x="71001" y="25460"/>
                  </a:lnTo>
                  <a:lnTo>
                    <a:pt x="70728" y="24611"/>
                  </a:lnTo>
                  <a:lnTo>
                    <a:pt x="70425" y="23794"/>
                  </a:lnTo>
                  <a:lnTo>
                    <a:pt x="70122" y="22961"/>
                  </a:lnTo>
                  <a:lnTo>
                    <a:pt x="69789" y="22143"/>
                  </a:lnTo>
                  <a:lnTo>
                    <a:pt x="69426" y="21340"/>
                  </a:lnTo>
                  <a:lnTo>
                    <a:pt x="69062" y="20537"/>
                  </a:lnTo>
                  <a:lnTo>
                    <a:pt x="68668" y="19735"/>
                  </a:lnTo>
                  <a:lnTo>
                    <a:pt x="68244" y="18947"/>
                  </a:lnTo>
                  <a:lnTo>
                    <a:pt x="67805" y="18175"/>
                  </a:lnTo>
                  <a:lnTo>
                    <a:pt x="67351" y="17402"/>
                  </a:lnTo>
                  <a:lnTo>
                    <a:pt x="66881" y="16645"/>
                  </a:lnTo>
                  <a:lnTo>
                    <a:pt x="66382" y="15888"/>
                  </a:lnTo>
                  <a:lnTo>
                    <a:pt x="65867" y="15146"/>
                  </a:lnTo>
                  <a:lnTo>
                    <a:pt x="65337" y="14419"/>
                  </a:lnTo>
                  <a:lnTo>
                    <a:pt x="64776" y="13707"/>
                  </a:lnTo>
                  <a:lnTo>
                    <a:pt x="64201" y="12995"/>
                  </a:lnTo>
                  <a:lnTo>
                    <a:pt x="63595" y="12298"/>
                  </a:lnTo>
                  <a:lnTo>
                    <a:pt x="62974" y="11617"/>
                  </a:lnTo>
                  <a:lnTo>
                    <a:pt x="62338" y="10950"/>
                  </a:lnTo>
                  <a:lnTo>
                    <a:pt x="61671" y="10284"/>
                  </a:lnTo>
                  <a:lnTo>
                    <a:pt x="61005" y="9648"/>
                  </a:lnTo>
                  <a:lnTo>
                    <a:pt x="60308" y="9012"/>
                  </a:lnTo>
                  <a:lnTo>
                    <a:pt x="59596" y="8406"/>
                  </a:lnTo>
                  <a:lnTo>
                    <a:pt x="58870" y="7830"/>
                  </a:lnTo>
                  <a:lnTo>
                    <a:pt x="58143" y="7255"/>
                  </a:lnTo>
                  <a:lnTo>
                    <a:pt x="57400" y="6725"/>
                  </a:lnTo>
                  <a:lnTo>
                    <a:pt x="56658" y="6195"/>
                  </a:lnTo>
                  <a:lnTo>
                    <a:pt x="55901" y="5695"/>
                  </a:lnTo>
                  <a:lnTo>
                    <a:pt x="55129" y="5225"/>
                  </a:lnTo>
                  <a:lnTo>
                    <a:pt x="54341" y="4756"/>
                  </a:lnTo>
                  <a:lnTo>
                    <a:pt x="53554" y="4332"/>
                  </a:lnTo>
                  <a:lnTo>
                    <a:pt x="52766" y="3908"/>
                  </a:lnTo>
                  <a:lnTo>
                    <a:pt x="51963" y="3514"/>
                  </a:lnTo>
                  <a:lnTo>
                    <a:pt x="51145" y="3135"/>
                  </a:lnTo>
                  <a:lnTo>
                    <a:pt x="50328" y="2787"/>
                  </a:lnTo>
                  <a:lnTo>
                    <a:pt x="49510" y="2454"/>
                  </a:lnTo>
                  <a:lnTo>
                    <a:pt x="48677" y="2151"/>
                  </a:lnTo>
                  <a:lnTo>
                    <a:pt x="47844" y="1863"/>
                  </a:lnTo>
                  <a:lnTo>
                    <a:pt x="47011" y="1591"/>
                  </a:lnTo>
                  <a:lnTo>
                    <a:pt x="46163" y="1348"/>
                  </a:lnTo>
                  <a:lnTo>
                    <a:pt x="45315" y="1121"/>
                  </a:lnTo>
                  <a:lnTo>
                    <a:pt x="44451" y="909"/>
                  </a:lnTo>
                  <a:lnTo>
                    <a:pt x="43603" y="727"/>
                  </a:lnTo>
                  <a:lnTo>
                    <a:pt x="42740" y="561"/>
                  </a:lnTo>
                  <a:lnTo>
                    <a:pt x="41877" y="424"/>
                  </a:lnTo>
                  <a:lnTo>
                    <a:pt x="40998" y="303"/>
                  </a:lnTo>
                  <a:lnTo>
                    <a:pt x="40135" y="197"/>
                  </a:lnTo>
                  <a:lnTo>
                    <a:pt x="39272" y="122"/>
                  </a:lnTo>
                  <a:lnTo>
                    <a:pt x="38393" y="61"/>
                  </a:lnTo>
                  <a:lnTo>
                    <a:pt x="37530" y="16"/>
                  </a:lnTo>
                  <a:lnTo>
                    <a:pt x="3665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0" name="Google Shape;340;p33"/>
          <p:cNvGrpSpPr/>
          <p:nvPr/>
        </p:nvGrpSpPr>
        <p:grpSpPr>
          <a:xfrm>
            <a:off x="6784647" y="3113036"/>
            <a:ext cx="1910864" cy="1597375"/>
            <a:chOff x="2989138" y="1254675"/>
            <a:chExt cx="3165778" cy="2875045"/>
          </a:xfrm>
        </p:grpSpPr>
        <p:sp>
          <p:nvSpPr>
            <p:cNvPr id="341" name="Google Shape;341;p33"/>
            <p:cNvSpPr/>
            <p:nvPr/>
          </p:nvSpPr>
          <p:spPr>
            <a:xfrm>
              <a:off x="4809582" y="1254675"/>
              <a:ext cx="1345334" cy="2319573"/>
            </a:xfrm>
            <a:custGeom>
              <a:rect b="b" l="l" r="r" t="t"/>
              <a:pathLst>
                <a:path extrusionOk="0" h="32847" w="19051">
                  <a:moveTo>
                    <a:pt x="5654" y="0"/>
                  </a:moveTo>
                  <a:lnTo>
                    <a:pt x="4978" y="31"/>
                  </a:lnTo>
                  <a:lnTo>
                    <a:pt x="4302" y="154"/>
                  </a:lnTo>
                  <a:lnTo>
                    <a:pt x="3964" y="216"/>
                  </a:lnTo>
                  <a:lnTo>
                    <a:pt x="3657" y="308"/>
                  </a:lnTo>
                  <a:lnTo>
                    <a:pt x="3319" y="431"/>
                  </a:lnTo>
                  <a:lnTo>
                    <a:pt x="3011" y="554"/>
                  </a:lnTo>
                  <a:lnTo>
                    <a:pt x="2704" y="707"/>
                  </a:lnTo>
                  <a:lnTo>
                    <a:pt x="2428" y="892"/>
                  </a:lnTo>
                  <a:lnTo>
                    <a:pt x="2120" y="1076"/>
                  </a:lnTo>
                  <a:lnTo>
                    <a:pt x="1844" y="1291"/>
                  </a:lnTo>
                  <a:lnTo>
                    <a:pt x="1598" y="1537"/>
                  </a:lnTo>
                  <a:lnTo>
                    <a:pt x="1322" y="1813"/>
                  </a:lnTo>
                  <a:lnTo>
                    <a:pt x="1106" y="2090"/>
                  </a:lnTo>
                  <a:lnTo>
                    <a:pt x="861" y="2397"/>
                  </a:lnTo>
                  <a:lnTo>
                    <a:pt x="553" y="2889"/>
                  </a:lnTo>
                  <a:lnTo>
                    <a:pt x="338" y="3411"/>
                  </a:lnTo>
                  <a:lnTo>
                    <a:pt x="154" y="3933"/>
                  </a:lnTo>
                  <a:lnTo>
                    <a:pt x="62" y="4456"/>
                  </a:lnTo>
                  <a:lnTo>
                    <a:pt x="0" y="4978"/>
                  </a:lnTo>
                  <a:lnTo>
                    <a:pt x="0" y="5500"/>
                  </a:lnTo>
                  <a:lnTo>
                    <a:pt x="62" y="6023"/>
                  </a:lnTo>
                  <a:lnTo>
                    <a:pt x="185" y="6545"/>
                  </a:lnTo>
                  <a:lnTo>
                    <a:pt x="338" y="7067"/>
                  </a:lnTo>
                  <a:lnTo>
                    <a:pt x="523" y="7559"/>
                  </a:lnTo>
                  <a:lnTo>
                    <a:pt x="768" y="8051"/>
                  </a:lnTo>
                  <a:lnTo>
                    <a:pt x="1045" y="8512"/>
                  </a:lnTo>
                  <a:lnTo>
                    <a:pt x="1352" y="8972"/>
                  </a:lnTo>
                  <a:lnTo>
                    <a:pt x="1690" y="9372"/>
                  </a:lnTo>
                  <a:lnTo>
                    <a:pt x="2090" y="9771"/>
                  </a:lnTo>
                  <a:lnTo>
                    <a:pt x="2489" y="10171"/>
                  </a:lnTo>
                  <a:lnTo>
                    <a:pt x="2889" y="10478"/>
                  </a:lnTo>
                  <a:lnTo>
                    <a:pt x="3319" y="10816"/>
                  </a:lnTo>
                  <a:lnTo>
                    <a:pt x="3749" y="11093"/>
                  </a:lnTo>
                  <a:lnTo>
                    <a:pt x="4179" y="11369"/>
                  </a:lnTo>
                  <a:lnTo>
                    <a:pt x="5101" y="11861"/>
                  </a:lnTo>
                  <a:lnTo>
                    <a:pt x="6023" y="12322"/>
                  </a:lnTo>
                  <a:lnTo>
                    <a:pt x="6975" y="12752"/>
                  </a:lnTo>
                  <a:lnTo>
                    <a:pt x="7928" y="13151"/>
                  </a:lnTo>
                  <a:lnTo>
                    <a:pt x="8880" y="13581"/>
                  </a:lnTo>
                  <a:lnTo>
                    <a:pt x="9833" y="14011"/>
                  </a:lnTo>
                  <a:lnTo>
                    <a:pt x="10509" y="14349"/>
                  </a:lnTo>
                  <a:lnTo>
                    <a:pt x="11215" y="14687"/>
                  </a:lnTo>
                  <a:lnTo>
                    <a:pt x="11891" y="15087"/>
                  </a:lnTo>
                  <a:lnTo>
                    <a:pt x="12567" y="15486"/>
                  </a:lnTo>
                  <a:lnTo>
                    <a:pt x="13243" y="15916"/>
                  </a:lnTo>
                  <a:lnTo>
                    <a:pt x="13888" y="16347"/>
                  </a:lnTo>
                  <a:lnTo>
                    <a:pt x="14503" y="16808"/>
                  </a:lnTo>
                  <a:lnTo>
                    <a:pt x="15117" y="17268"/>
                  </a:lnTo>
                  <a:lnTo>
                    <a:pt x="15486" y="17606"/>
                  </a:lnTo>
                  <a:lnTo>
                    <a:pt x="15824" y="17944"/>
                  </a:lnTo>
                  <a:lnTo>
                    <a:pt x="16131" y="18282"/>
                  </a:lnTo>
                  <a:lnTo>
                    <a:pt x="16439" y="18651"/>
                  </a:lnTo>
                  <a:lnTo>
                    <a:pt x="16746" y="19020"/>
                  </a:lnTo>
                  <a:lnTo>
                    <a:pt x="16992" y="19419"/>
                  </a:lnTo>
                  <a:lnTo>
                    <a:pt x="17237" y="19819"/>
                  </a:lnTo>
                  <a:lnTo>
                    <a:pt x="17453" y="20249"/>
                  </a:lnTo>
                  <a:lnTo>
                    <a:pt x="17668" y="20679"/>
                  </a:lnTo>
                  <a:lnTo>
                    <a:pt x="17852" y="21109"/>
                  </a:lnTo>
                  <a:lnTo>
                    <a:pt x="18006" y="21570"/>
                  </a:lnTo>
                  <a:lnTo>
                    <a:pt x="18159" y="22031"/>
                  </a:lnTo>
                  <a:lnTo>
                    <a:pt x="18282" y="22492"/>
                  </a:lnTo>
                  <a:lnTo>
                    <a:pt x="18374" y="22953"/>
                  </a:lnTo>
                  <a:lnTo>
                    <a:pt x="18466" y="23414"/>
                  </a:lnTo>
                  <a:lnTo>
                    <a:pt x="18528" y="23905"/>
                  </a:lnTo>
                  <a:lnTo>
                    <a:pt x="18620" y="24735"/>
                  </a:lnTo>
                  <a:lnTo>
                    <a:pt x="18620" y="25626"/>
                  </a:lnTo>
                  <a:lnTo>
                    <a:pt x="18589" y="26056"/>
                  </a:lnTo>
                  <a:lnTo>
                    <a:pt x="18528" y="26486"/>
                  </a:lnTo>
                  <a:lnTo>
                    <a:pt x="18466" y="26947"/>
                  </a:lnTo>
                  <a:lnTo>
                    <a:pt x="18405" y="27377"/>
                  </a:lnTo>
                  <a:lnTo>
                    <a:pt x="18282" y="27807"/>
                  </a:lnTo>
                  <a:lnTo>
                    <a:pt x="18159" y="28238"/>
                  </a:lnTo>
                  <a:lnTo>
                    <a:pt x="18006" y="28637"/>
                  </a:lnTo>
                  <a:lnTo>
                    <a:pt x="17852" y="29036"/>
                  </a:lnTo>
                  <a:lnTo>
                    <a:pt x="17637" y="29436"/>
                  </a:lnTo>
                  <a:lnTo>
                    <a:pt x="17422" y="29805"/>
                  </a:lnTo>
                  <a:lnTo>
                    <a:pt x="17176" y="30143"/>
                  </a:lnTo>
                  <a:lnTo>
                    <a:pt x="16899" y="30480"/>
                  </a:lnTo>
                  <a:lnTo>
                    <a:pt x="16561" y="30818"/>
                  </a:lnTo>
                  <a:lnTo>
                    <a:pt x="16162" y="31126"/>
                  </a:lnTo>
                  <a:lnTo>
                    <a:pt x="15763" y="31402"/>
                  </a:lnTo>
                  <a:lnTo>
                    <a:pt x="15332" y="31679"/>
                  </a:lnTo>
                  <a:lnTo>
                    <a:pt x="14902" y="31894"/>
                  </a:lnTo>
                  <a:lnTo>
                    <a:pt x="14441" y="32078"/>
                  </a:lnTo>
                  <a:lnTo>
                    <a:pt x="13981" y="32232"/>
                  </a:lnTo>
                  <a:lnTo>
                    <a:pt x="13520" y="32355"/>
                  </a:lnTo>
                  <a:lnTo>
                    <a:pt x="13182" y="32416"/>
                  </a:lnTo>
                  <a:lnTo>
                    <a:pt x="12567" y="32416"/>
                  </a:lnTo>
                  <a:lnTo>
                    <a:pt x="12260" y="32385"/>
                  </a:lnTo>
                  <a:lnTo>
                    <a:pt x="11953" y="32324"/>
                  </a:lnTo>
                  <a:lnTo>
                    <a:pt x="11645" y="32263"/>
                  </a:lnTo>
                  <a:lnTo>
                    <a:pt x="11062" y="32048"/>
                  </a:lnTo>
                  <a:lnTo>
                    <a:pt x="10509" y="31802"/>
                  </a:lnTo>
                  <a:lnTo>
                    <a:pt x="9925" y="31494"/>
                  </a:lnTo>
                  <a:lnTo>
                    <a:pt x="8849" y="30849"/>
                  </a:lnTo>
                  <a:lnTo>
                    <a:pt x="8757" y="30818"/>
                  </a:lnTo>
                  <a:lnTo>
                    <a:pt x="8696" y="30818"/>
                  </a:lnTo>
                  <a:lnTo>
                    <a:pt x="8634" y="30880"/>
                  </a:lnTo>
                  <a:lnTo>
                    <a:pt x="8573" y="30941"/>
                  </a:lnTo>
                  <a:lnTo>
                    <a:pt x="8542" y="31003"/>
                  </a:lnTo>
                  <a:lnTo>
                    <a:pt x="8542" y="31095"/>
                  </a:lnTo>
                  <a:lnTo>
                    <a:pt x="8573" y="31156"/>
                  </a:lnTo>
                  <a:lnTo>
                    <a:pt x="8634" y="31218"/>
                  </a:lnTo>
                  <a:lnTo>
                    <a:pt x="9433" y="31710"/>
                  </a:lnTo>
                  <a:lnTo>
                    <a:pt x="10263" y="32170"/>
                  </a:lnTo>
                  <a:lnTo>
                    <a:pt x="10662" y="32355"/>
                  </a:lnTo>
                  <a:lnTo>
                    <a:pt x="11092" y="32539"/>
                  </a:lnTo>
                  <a:lnTo>
                    <a:pt x="11553" y="32693"/>
                  </a:lnTo>
                  <a:lnTo>
                    <a:pt x="11983" y="32785"/>
                  </a:lnTo>
                  <a:lnTo>
                    <a:pt x="12414" y="32846"/>
                  </a:lnTo>
                  <a:lnTo>
                    <a:pt x="12813" y="32846"/>
                  </a:lnTo>
                  <a:lnTo>
                    <a:pt x="13212" y="32816"/>
                  </a:lnTo>
                  <a:lnTo>
                    <a:pt x="13612" y="32754"/>
                  </a:lnTo>
                  <a:lnTo>
                    <a:pt x="13981" y="32662"/>
                  </a:lnTo>
                  <a:lnTo>
                    <a:pt x="14380" y="32539"/>
                  </a:lnTo>
                  <a:lnTo>
                    <a:pt x="14749" y="32416"/>
                  </a:lnTo>
                  <a:lnTo>
                    <a:pt x="15117" y="32232"/>
                  </a:lnTo>
                  <a:lnTo>
                    <a:pt x="15732" y="31925"/>
                  </a:lnTo>
                  <a:lnTo>
                    <a:pt x="16285" y="31556"/>
                  </a:lnTo>
                  <a:lnTo>
                    <a:pt x="16777" y="31156"/>
                  </a:lnTo>
                  <a:lnTo>
                    <a:pt x="17237" y="30665"/>
                  </a:lnTo>
                  <a:lnTo>
                    <a:pt x="17668" y="30173"/>
                  </a:lnTo>
                  <a:lnTo>
                    <a:pt x="18006" y="29620"/>
                  </a:lnTo>
                  <a:lnTo>
                    <a:pt x="18313" y="29036"/>
                  </a:lnTo>
                  <a:lnTo>
                    <a:pt x="18559" y="28391"/>
                  </a:lnTo>
                  <a:lnTo>
                    <a:pt x="18774" y="27592"/>
                  </a:lnTo>
                  <a:lnTo>
                    <a:pt x="18927" y="26824"/>
                  </a:lnTo>
                  <a:lnTo>
                    <a:pt x="19020" y="25995"/>
                  </a:lnTo>
                  <a:lnTo>
                    <a:pt x="19050" y="25196"/>
                  </a:lnTo>
                  <a:lnTo>
                    <a:pt x="19020" y="24397"/>
                  </a:lnTo>
                  <a:lnTo>
                    <a:pt x="18958" y="23567"/>
                  </a:lnTo>
                  <a:lnTo>
                    <a:pt x="18804" y="22768"/>
                  </a:lnTo>
                  <a:lnTo>
                    <a:pt x="18589" y="22000"/>
                  </a:lnTo>
                  <a:lnTo>
                    <a:pt x="18344" y="21232"/>
                  </a:lnTo>
                  <a:lnTo>
                    <a:pt x="18036" y="20495"/>
                  </a:lnTo>
                  <a:lnTo>
                    <a:pt x="17668" y="19757"/>
                  </a:lnTo>
                  <a:lnTo>
                    <a:pt x="17268" y="19081"/>
                  </a:lnTo>
                  <a:lnTo>
                    <a:pt x="16777" y="18436"/>
                  </a:lnTo>
                  <a:lnTo>
                    <a:pt x="16254" y="17791"/>
                  </a:lnTo>
                  <a:lnTo>
                    <a:pt x="15701" y="17238"/>
                  </a:lnTo>
                  <a:lnTo>
                    <a:pt x="15087" y="16715"/>
                  </a:lnTo>
                  <a:lnTo>
                    <a:pt x="14503" y="16254"/>
                  </a:lnTo>
                  <a:lnTo>
                    <a:pt x="13888" y="15855"/>
                  </a:lnTo>
                  <a:lnTo>
                    <a:pt x="13274" y="15425"/>
                  </a:lnTo>
                  <a:lnTo>
                    <a:pt x="12629" y="15025"/>
                  </a:lnTo>
                  <a:lnTo>
                    <a:pt x="11983" y="14657"/>
                  </a:lnTo>
                  <a:lnTo>
                    <a:pt x="11338" y="14288"/>
                  </a:lnTo>
                  <a:lnTo>
                    <a:pt x="10693" y="13950"/>
                  </a:lnTo>
                  <a:lnTo>
                    <a:pt x="10048" y="13643"/>
                  </a:lnTo>
                  <a:lnTo>
                    <a:pt x="9187" y="13243"/>
                  </a:lnTo>
                  <a:lnTo>
                    <a:pt x="8327" y="12875"/>
                  </a:lnTo>
                  <a:lnTo>
                    <a:pt x="7467" y="12537"/>
                  </a:lnTo>
                  <a:lnTo>
                    <a:pt x="6606" y="12168"/>
                  </a:lnTo>
                  <a:lnTo>
                    <a:pt x="5531" y="11646"/>
                  </a:lnTo>
                  <a:lnTo>
                    <a:pt x="5009" y="11369"/>
                  </a:lnTo>
                  <a:lnTo>
                    <a:pt x="4486" y="11062"/>
                  </a:lnTo>
                  <a:lnTo>
                    <a:pt x="3964" y="10724"/>
                  </a:lnTo>
                  <a:lnTo>
                    <a:pt x="3472" y="10386"/>
                  </a:lnTo>
                  <a:lnTo>
                    <a:pt x="2981" y="10017"/>
                  </a:lnTo>
                  <a:lnTo>
                    <a:pt x="2520" y="9618"/>
                  </a:lnTo>
                  <a:lnTo>
                    <a:pt x="2090" y="9188"/>
                  </a:lnTo>
                  <a:lnTo>
                    <a:pt x="1690" y="8757"/>
                  </a:lnTo>
                  <a:lnTo>
                    <a:pt x="1352" y="8266"/>
                  </a:lnTo>
                  <a:lnTo>
                    <a:pt x="1045" y="7774"/>
                  </a:lnTo>
                  <a:lnTo>
                    <a:pt x="799" y="7252"/>
                  </a:lnTo>
                  <a:lnTo>
                    <a:pt x="615" y="6668"/>
                  </a:lnTo>
                  <a:lnTo>
                    <a:pt x="492" y="6084"/>
                  </a:lnTo>
                  <a:lnTo>
                    <a:pt x="461" y="5777"/>
                  </a:lnTo>
                  <a:lnTo>
                    <a:pt x="430" y="5470"/>
                  </a:lnTo>
                  <a:lnTo>
                    <a:pt x="430" y="5101"/>
                  </a:lnTo>
                  <a:lnTo>
                    <a:pt x="461" y="4763"/>
                  </a:lnTo>
                  <a:lnTo>
                    <a:pt x="523" y="4394"/>
                  </a:lnTo>
                  <a:lnTo>
                    <a:pt x="584" y="4056"/>
                  </a:lnTo>
                  <a:lnTo>
                    <a:pt x="676" y="3749"/>
                  </a:lnTo>
                  <a:lnTo>
                    <a:pt x="799" y="3411"/>
                  </a:lnTo>
                  <a:lnTo>
                    <a:pt x="953" y="3104"/>
                  </a:lnTo>
                  <a:lnTo>
                    <a:pt x="1137" y="2827"/>
                  </a:lnTo>
                  <a:lnTo>
                    <a:pt x="1322" y="2520"/>
                  </a:lnTo>
                  <a:lnTo>
                    <a:pt x="1537" y="2274"/>
                  </a:lnTo>
                  <a:lnTo>
                    <a:pt x="1752" y="1998"/>
                  </a:lnTo>
                  <a:lnTo>
                    <a:pt x="1997" y="1752"/>
                  </a:lnTo>
                  <a:lnTo>
                    <a:pt x="2274" y="1537"/>
                  </a:lnTo>
                  <a:lnTo>
                    <a:pt x="2551" y="1322"/>
                  </a:lnTo>
                  <a:lnTo>
                    <a:pt x="2858" y="1137"/>
                  </a:lnTo>
                  <a:lnTo>
                    <a:pt x="3165" y="984"/>
                  </a:lnTo>
                  <a:lnTo>
                    <a:pt x="3626" y="769"/>
                  </a:lnTo>
                  <a:lnTo>
                    <a:pt x="4118" y="615"/>
                  </a:lnTo>
                  <a:lnTo>
                    <a:pt x="4609" y="492"/>
                  </a:lnTo>
                  <a:lnTo>
                    <a:pt x="5101" y="431"/>
                  </a:lnTo>
                  <a:lnTo>
                    <a:pt x="5592" y="400"/>
                  </a:lnTo>
                  <a:lnTo>
                    <a:pt x="6084" y="400"/>
                  </a:lnTo>
                  <a:lnTo>
                    <a:pt x="6576" y="431"/>
                  </a:lnTo>
                  <a:lnTo>
                    <a:pt x="7067" y="523"/>
                  </a:lnTo>
                  <a:lnTo>
                    <a:pt x="7559" y="615"/>
                  </a:lnTo>
                  <a:lnTo>
                    <a:pt x="8050" y="738"/>
                  </a:lnTo>
                  <a:lnTo>
                    <a:pt x="8542" y="892"/>
                  </a:lnTo>
                  <a:lnTo>
                    <a:pt x="9003" y="1076"/>
                  </a:lnTo>
                  <a:lnTo>
                    <a:pt x="9464" y="1291"/>
                  </a:lnTo>
                  <a:lnTo>
                    <a:pt x="9925" y="1506"/>
                  </a:lnTo>
                  <a:lnTo>
                    <a:pt x="10816" y="1967"/>
                  </a:lnTo>
                  <a:lnTo>
                    <a:pt x="10877" y="1998"/>
                  </a:lnTo>
                  <a:lnTo>
                    <a:pt x="10969" y="1998"/>
                  </a:lnTo>
                  <a:lnTo>
                    <a:pt x="11031" y="1967"/>
                  </a:lnTo>
                  <a:lnTo>
                    <a:pt x="11092" y="1905"/>
                  </a:lnTo>
                  <a:lnTo>
                    <a:pt x="11123" y="1813"/>
                  </a:lnTo>
                  <a:lnTo>
                    <a:pt x="11123" y="1752"/>
                  </a:lnTo>
                  <a:lnTo>
                    <a:pt x="11092" y="1660"/>
                  </a:lnTo>
                  <a:lnTo>
                    <a:pt x="11031" y="1598"/>
                  </a:lnTo>
                  <a:lnTo>
                    <a:pt x="10416" y="1260"/>
                  </a:lnTo>
                  <a:lnTo>
                    <a:pt x="9771" y="953"/>
                  </a:lnTo>
                  <a:lnTo>
                    <a:pt x="9126" y="707"/>
                  </a:lnTo>
                  <a:lnTo>
                    <a:pt x="8450" y="461"/>
                  </a:lnTo>
                  <a:lnTo>
                    <a:pt x="7774" y="277"/>
                  </a:lnTo>
                  <a:lnTo>
                    <a:pt x="7067" y="123"/>
                  </a:lnTo>
                  <a:lnTo>
                    <a:pt x="6361" y="31"/>
                  </a:lnTo>
                  <a:lnTo>
                    <a:pt x="5654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5783819" y="1502047"/>
              <a:ext cx="115036" cy="108539"/>
            </a:xfrm>
            <a:custGeom>
              <a:rect b="b" l="l" r="r" t="t"/>
              <a:pathLst>
                <a:path extrusionOk="0" h="1537" w="1629">
                  <a:moveTo>
                    <a:pt x="123" y="0"/>
                  </a:moveTo>
                  <a:lnTo>
                    <a:pt x="62" y="62"/>
                  </a:lnTo>
                  <a:lnTo>
                    <a:pt x="31" y="123"/>
                  </a:lnTo>
                  <a:lnTo>
                    <a:pt x="0" y="185"/>
                  </a:lnTo>
                  <a:lnTo>
                    <a:pt x="0" y="277"/>
                  </a:lnTo>
                  <a:lnTo>
                    <a:pt x="62" y="338"/>
                  </a:lnTo>
                  <a:lnTo>
                    <a:pt x="1260" y="1475"/>
                  </a:lnTo>
                  <a:lnTo>
                    <a:pt x="1321" y="1537"/>
                  </a:lnTo>
                  <a:lnTo>
                    <a:pt x="1414" y="1537"/>
                  </a:lnTo>
                  <a:lnTo>
                    <a:pt x="1475" y="1506"/>
                  </a:lnTo>
                  <a:lnTo>
                    <a:pt x="1567" y="1475"/>
                  </a:lnTo>
                  <a:lnTo>
                    <a:pt x="1598" y="1414"/>
                  </a:lnTo>
                  <a:lnTo>
                    <a:pt x="1629" y="1321"/>
                  </a:lnTo>
                  <a:lnTo>
                    <a:pt x="1598" y="1260"/>
                  </a:lnTo>
                  <a:lnTo>
                    <a:pt x="1567" y="1168"/>
                  </a:lnTo>
                  <a:lnTo>
                    <a:pt x="369" y="62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2C2D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5705716" y="1558471"/>
              <a:ext cx="130219" cy="121533"/>
            </a:xfrm>
            <a:custGeom>
              <a:rect b="b" l="l" r="r" t="t"/>
              <a:pathLst>
                <a:path extrusionOk="0" h="1721" w="1844">
                  <a:moveTo>
                    <a:pt x="154" y="0"/>
                  </a:moveTo>
                  <a:lnTo>
                    <a:pt x="92" y="62"/>
                  </a:lnTo>
                  <a:lnTo>
                    <a:pt x="31" y="123"/>
                  </a:lnTo>
                  <a:lnTo>
                    <a:pt x="0" y="184"/>
                  </a:lnTo>
                  <a:lnTo>
                    <a:pt x="31" y="277"/>
                  </a:lnTo>
                  <a:lnTo>
                    <a:pt x="92" y="338"/>
                  </a:lnTo>
                  <a:lnTo>
                    <a:pt x="1475" y="1690"/>
                  </a:lnTo>
                  <a:lnTo>
                    <a:pt x="1567" y="1721"/>
                  </a:lnTo>
                  <a:lnTo>
                    <a:pt x="1721" y="1721"/>
                  </a:lnTo>
                  <a:lnTo>
                    <a:pt x="1782" y="1659"/>
                  </a:lnTo>
                  <a:lnTo>
                    <a:pt x="1813" y="1598"/>
                  </a:lnTo>
                  <a:lnTo>
                    <a:pt x="1844" y="1536"/>
                  </a:lnTo>
                  <a:lnTo>
                    <a:pt x="1844" y="1444"/>
                  </a:lnTo>
                  <a:lnTo>
                    <a:pt x="1782" y="1383"/>
                  </a:lnTo>
                  <a:lnTo>
                    <a:pt x="369" y="31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2C2D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33"/>
            <p:cNvSpPr/>
            <p:nvPr/>
          </p:nvSpPr>
          <p:spPr>
            <a:xfrm>
              <a:off x="5527760" y="1337156"/>
              <a:ext cx="282117" cy="269123"/>
            </a:xfrm>
            <a:custGeom>
              <a:rect b="b" l="l" r="r" t="t"/>
              <a:pathLst>
                <a:path extrusionOk="0" h="3811" w="3995">
                  <a:moveTo>
                    <a:pt x="984" y="0"/>
                  </a:moveTo>
                  <a:lnTo>
                    <a:pt x="830" y="31"/>
                  </a:lnTo>
                  <a:lnTo>
                    <a:pt x="646" y="62"/>
                  </a:lnTo>
                  <a:lnTo>
                    <a:pt x="461" y="154"/>
                  </a:lnTo>
                  <a:lnTo>
                    <a:pt x="308" y="246"/>
                  </a:lnTo>
                  <a:lnTo>
                    <a:pt x="185" y="400"/>
                  </a:lnTo>
                  <a:lnTo>
                    <a:pt x="93" y="522"/>
                  </a:lnTo>
                  <a:lnTo>
                    <a:pt x="62" y="676"/>
                  </a:lnTo>
                  <a:lnTo>
                    <a:pt x="31" y="830"/>
                  </a:lnTo>
                  <a:lnTo>
                    <a:pt x="1" y="983"/>
                  </a:lnTo>
                  <a:lnTo>
                    <a:pt x="31" y="1168"/>
                  </a:lnTo>
                  <a:lnTo>
                    <a:pt x="62" y="1352"/>
                  </a:lnTo>
                  <a:lnTo>
                    <a:pt x="123" y="1536"/>
                  </a:lnTo>
                  <a:lnTo>
                    <a:pt x="185" y="1690"/>
                  </a:lnTo>
                  <a:lnTo>
                    <a:pt x="369" y="1997"/>
                  </a:lnTo>
                  <a:lnTo>
                    <a:pt x="615" y="2274"/>
                  </a:lnTo>
                  <a:lnTo>
                    <a:pt x="953" y="2673"/>
                  </a:lnTo>
                  <a:lnTo>
                    <a:pt x="1322" y="3103"/>
                  </a:lnTo>
                  <a:lnTo>
                    <a:pt x="1537" y="3318"/>
                  </a:lnTo>
                  <a:lnTo>
                    <a:pt x="1752" y="3503"/>
                  </a:lnTo>
                  <a:lnTo>
                    <a:pt x="1967" y="3687"/>
                  </a:lnTo>
                  <a:lnTo>
                    <a:pt x="2182" y="3810"/>
                  </a:lnTo>
                  <a:lnTo>
                    <a:pt x="2305" y="3810"/>
                  </a:lnTo>
                  <a:lnTo>
                    <a:pt x="2459" y="3779"/>
                  </a:lnTo>
                  <a:lnTo>
                    <a:pt x="2612" y="3718"/>
                  </a:lnTo>
                  <a:lnTo>
                    <a:pt x="2827" y="3626"/>
                  </a:lnTo>
                  <a:lnTo>
                    <a:pt x="3073" y="3503"/>
                  </a:lnTo>
                  <a:lnTo>
                    <a:pt x="3319" y="3288"/>
                  </a:lnTo>
                  <a:lnTo>
                    <a:pt x="3565" y="3011"/>
                  </a:lnTo>
                  <a:lnTo>
                    <a:pt x="3780" y="2704"/>
                  </a:lnTo>
                  <a:lnTo>
                    <a:pt x="3903" y="2458"/>
                  </a:lnTo>
                  <a:lnTo>
                    <a:pt x="3995" y="2212"/>
                  </a:lnTo>
                  <a:lnTo>
                    <a:pt x="3995" y="2028"/>
                  </a:lnTo>
                  <a:lnTo>
                    <a:pt x="3995" y="1844"/>
                  </a:lnTo>
                  <a:lnTo>
                    <a:pt x="3964" y="1751"/>
                  </a:lnTo>
                  <a:lnTo>
                    <a:pt x="3903" y="1629"/>
                  </a:lnTo>
                  <a:lnTo>
                    <a:pt x="3380" y="1168"/>
                  </a:lnTo>
                  <a:lnTo>
                    <a:pt x="2797" y="737"/>
                  </a:lnTo>
                  <a:lnTo>
                    <a:pt x="2489" y="522"/>
                  </a:lnTo>
                  <a:lnTo>
                    <a:pt x="2182" y="338"/>
                  </a:lnTo>
                  <a:lnTo>
                    <a:pt x="1844" y="215"/>
                  </a:lnTo>
                  <a:lnTo>
                    <a:pt x="1475" y="92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5527760" y="1337156"/>
              <a:ext cx="201895" cy="269123"/>
            </a:xfrm>
            <a:custGeom>
              <a:rect b="b" l="l" r="r" t="t"/>
              <a:pathLst>
                <a:path extrusionOk="0" h="3811" w="2859">
                  <a:moveTo>
                    <a:pt x="984" y="0"/>
                  </a:moveTo>
                  <a:lnTo>
                    <a:pt x="830" y="31"/>
                  </a:lnTo>
                  <a:lnTo>
                    <a:pt x="646" y="62"/>
                  </a:lnTo>
                  <a:lnTo>
                    <a:pt x="461" y="154"/>
                  </a:lnTo>
                  <a:lnTo>
                    <a:pt x="308" y="246"/>
                  </a:lnTo>
                  <a:lnTo>
                    <a:pt x="185" y="400"/>
                  </a:lnTo>
                  <a:lnTo>
                    <a:pt x="93" y="522"/>
                  </a:lnTo>
                  <a:lnTo>
                    <a:pt x="62" y="676"/>
                  </a:lnTo>
                  <a:lnTo>
                    <a:pt x="31" y="830"/>
                  </a:lnTo>
                  <a:lnTo>
                    <a:pt x="1" y="983"/>
                  </a:lnTo>
                  <a:lnTo>
                    <a:pt x="31" y="1168"/>
                  </a:lnTo>
                  <a:lnTo>
                    <a:pt x="62" y="1352"/>
                  </a:lnTo>
                  <a:lnTo>
                    <a:pt x="123" y="1536"/>
                  </a:lnTo>
                  <a:lnTo>
                    <a:pt x="185" y="1690"/>
                  </a:lnTo>
                  <a:lnTo>
                    <a:pt x="369" y="1997"/>
                  </a:lnTo>
                  <a:lnTo>
                    <a:pt x="615" y="2274"/>
                  </a:lnTo>
                  <a:lnTo>
                    <a:pt x="953" y="2673"/>
                  </a:lnTo>
                  <a:lnTo>
                    <a:pt x="1322" y="3103"/>
                  </a:lnTo>
                  <a:lnTo>
                    <a:pt x="1537" y="3318"/>
                  </a:lnTo>
                  <a:lnTo>
                    <a:pt x="1752" y="3503"/>
                  </a:lnTo>
                  <a:lnTo>
                    <a:pt x="1967" y="3687"/>
                  </a:lnTo>
                  <a:lnTo>
                    <a:pt x="2182" y="3810"/>
                  </a:lnTo>
                  <a:lnTo>
                    <a:pt x="2397" y="3779"/>
                  </a:lnTo>
                  <a:lnTo>
                    <a:pt x="2581" y="3749"/>
                  </a:lnTo>
                  <a:lnTo>
                    <a:pt x="2858" y="3626"/>
                  </a:lnTo>
                  <a:lnTo>
                    <a:pt x="2643" y="3472"/>
                  </a:lnTo>
                  <a:lnTo>
                    <a:pt x="2428" y="3318"/>
                  </a:lnTo>
                  <a:lnTo>
                    <a:pt x="2028" y="2919"/>
                  </a:lnTo>
                  <a:lnTo>
                    <a:pt x="1660" y="2489"/>
                  </a:lnTo>
                  <a:lnTo>
                    <a:pt x="1322" y="2120"/>
                  </a:lnTo>
                  <a:lnTo>
                    <a:pt x="1107" y="1844"/>
                  </a:lnTo>
                  <a:lnTo>
                    <a:pt x="922" y="1536"/>
                  </a:lnTo>
                  <a:lnTo>
                    <a:pt x="830" y="1383"/>
                  </a:lnTo>
                  <a:lnTo>
                    <a:pt x="769" y="1198"/>
                  </a:lnTo>
                  <a:lnTo>
                    <a:pt x="738" y="1014"/>
                  </a:lnTo>
                  <a:lnTo>
                    <a:pt x="738" y="830"/>
                  </a:lnTo>
                  <a:lnTo>
                    <a:pt x="738" y="676"/>
                  </a:lnTo>
                  <a:lnTo>
                    <a:pt x="769" y="522"/>
                  </a:lnTo>
                  <a:lnTo>
                    <a:pt x="830" y="369"/>
                  </a:lnTo>
                  <a:lnTo>
                    <a:pt x="892" y="246"/>
                  </a:lnTo>
                  <a:lnTo>
                    <a:pt x="1014" y="123"/>
                  </a:lnTo>
                  <a:lnTo>
                    <a:pt x="1137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2989138" y="3756436"/>
              <a:ext cx="3016073" cy="373284"/>
            </a:xfrm>
            <a:custGeom>
              <a:rect b="b" l="l" r="r" t="t"/>
              <a:pathLst>
                <a:path extrusionOk="0" h="5286" w="42710">
                  <a:moveTo>
                    <a:pt x="23598" y="0"/>
                  </a:moveTo>
                  <a:lnTo>
                    <a:pt x="22031" y="31"/>
                  </a:lnTo>
                  <a:lnTo>
                    <a:pt x="20679" y="62"/>
                  </a:lnTo>
                  <a:lnTo>
                    <a:pt x="19358" y="93"/>
                  </a:lnTo>
                  <a:lnTo>
                    <a:pt x="18098" y="185"/>
                  </a:lnTo>
                  <a:lnTo>
                    <a:pt x="16900" y="277"/>
                  </a:lnTo>
                  <a:lnTo>
                    <a:pt x="15701" y="400"/>
                  </a:lnTo>
                  <a:lnTo>
                    <a:pt x="14564" y="523"/>
                  </a:lnTo>
                  <a:lnTo>
                    <a:pt x="13489" y="676"/>
                  </a:lnTo>
                  <a:lnTo>
                    <a:pt x="12444" y="861"/>
                  </a:lnTo>
                  <a:lnTo>
                    <a:pt x="11430" y="1014"/>
                  </a:lnTo>
                  <a:lnTo>
                    <a:pt x="10447" y="1229"/>
                  </a:lnTo>
                  <a:lnTo>
                    <a:pt x="8634" y="1629"/>
                  </a:lnTo>
                  <a:lnTo>
                    <a:pt x="7006" y="2059"/>
                  </a:lnTo>
                  <a:lnTo>
                    <a:pt x="5531" y="2520"/>
                  </a:lnTo>
                  <a:lnTo>
                    <a:pt x="4241" y="2981"/>
                  </a:lnTo>
                  <a:lnTo>
                    <a:pt x="3134" y="3442"/>
                  </a:lnTo>
                  <a:lnTo>
                    <a:pt x="2182" y="3872"/>
                  </a:lnTo>
                  <a:lnTo>
                    <a:pt x="1383" y="4271"/>
                  </a:lnTo>
                  <a:lnTo>
                    <a:pt x="799" y="4609"/>
                  </a:lnTo>
                  <a:lnTo>
                    <a:pt x="338" y="4916"/>
                  </a:lnTo>
                  <a:lnTo>
                    <a:pt x="93" y="5132"/>
                  </a:lnTo>
                  <a:lnTo>
                    <a:pt x="31" y="5224"/>
                  </a:lnTo>
                  <a:lnTo>
                    <a:pt x="0" y="5285"/>
                  </a:lnTo>
                  <a:lnTo>
                    <a:pt x="42709" y="5285"/>
                  </a:lnTo>
                  <a:lnTo>
                    <a:pt x="42586" y="4855"/>
                  </a:lnTo>
                  <a:lnTo>
                    <a:pt x="42371" y="4425"/>
                  </a:lnTo>
                  <a:lnTo>
                    <a:pt x="42218" y="4179"/>
                  </a:lnTo>
                  <a:lnTo>
                    <a:pt x="42064" y="3964"/>
                  </a:lnTo>
                  <a:lnTo>
                    <a:pt x="41849" y="3749"/>
                  </a:lnTo>
                  <a:lnTo>
                    <a:pt x="41634" y="3503"/>
                  </a:lnTo>
                  <a:lnTo>
                    <a:pt x="41388" y="3288"/>
                  </a:lnTo>
                  <a:lnTo>
                    <a:pt x="41111" y="3042"/>
                  </a:lnTo>
                  <a:lnTo>
                    <a:pt x="40773" y="2827"/>
                  </a:lnTo>
                  <a:lnTo>
                    <a:pt x="40435" y="2581"/>
                  </a:lnTo>
                  <a:lnTo>
                    <a:pt x="40036" y="2366"/>
                  </a:lnTo>
                  <a:lnTo>
                    <a:pt x="39575" y="2151"/>
                  </a:lnTo>
                  <a:lnTo>
                    <a:pt x="39084" y="1936"/>
                  </a:lnTo>
                  <a:lnTo>
                    <a:pt x="38561" y="1752"/>
                  </a:lnTo>
                  <a:lnTo>
                    <a:pt x="37977" y="1537"/>
                  </a:lnTo>
                  <a:lnTo>
                    <a:pt x="37363" y="1352"/>
                  </a:lnTo>
                  <a:lnTo>
                    <a:pt x="36687" y="1168"/>
                  </a:lnTo>
                  <a:lnTo>
                    <a:pt x="35950" y="1014"/>
                  </a:lnTo>
                  <a:lnTo>
                    <a:pt x="35151" y="861"/>
                  </a:lnTo>
                  <a:lnTo>
                    <a:pt x="34290" y="707"/>
                  </a:lnTo>
                  <a:lnTo>
                    <a:pt x="33369" y="553"/>
                  </a:lnTo>
                  <a:lnTo>
                    <a:pt x="32385" y="431"/>
                  </a:lnTo>
                  <a:lnTo>
                    <a:pt x="31341" y="338"/>
                  </a:lnTo>
                  <a:lnTo>
                    <a:pt x="30235" y="246"/>
                  </a:lnTo>
                  <a:lnTo>
                    <a:pt x="29067" y="154"/>
                  </a:lnTo>
                  <a:lnTo>
                    <a:pt x="27807" y="93"/>
                  </a:lnTo>
                  <a:lnTo>
                    <a:pt x="26486" y="62"/>
                  </a:lnTo>
                  <a:lnTo>
                    <a:pt x="25073" y="31"/>
                  </a:lnTo>
                  <a:lnTo>
                    <a:pt x="23598" y="0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3384030" y="3576362"/>
              <a:ext cx="288684" cy="455695"/>
            </a:xfrm>
            <a:custGeom>
              <a:rect b="b" l="l" r="r" t="t"/>
              <a:pathLst>
                <a:path extrusionOk="0" h="6453" w="4088">
                  <a:moveTo>
                    <a:pt x="2028" y="0"/>
                  </a:moveTo>
                  <a:lnTo>
                    <a:pt x="1813" y="31"/>
                  </a:lnTo>
                  <a:lnTo>
                    <a:pt x="1629" y="92"/>
                  </a:lnTo>
                  <a:lnTo>
                    <a:pt x="1414" y="154"/>
                  </a:lnTo>
                  <a:lnTo>
                    <a:pt x="1230" y="277"/>
                  </a:lnTo>
                  <a:lnTo>
                    <a:pt x="1045" y="400"/>
                  </a:lnTo>
                  <a:lnTo>
                    <a:pt x="892" y="553"/>
                  </a:lnTo>
                  <a:lnTo>
                    <a:pt x="738" y="738"/>
                  </a:lnTo>
                  <a:lnTo>
                    <a:pt x="584" y="953"/>
                  </a:lnTo>
                  <a:lnTo>
                    <a:pt x="461" y="1198"/>
                  </a:lnTo>
                  <a:lnTo>
                    <a:pt x="338" y="1444"/>
                  </a:lnTo>
                  <a:lnTo>
                    <a:pt x="246" y="1690"/>
                  </a:lnTo>
                  <a:lnTo>
                    <a:pt x="154" y="1967"/>
                  </a:lnTo>
                  <a:lnTo>
                    <a:pt x="93" y="2274"/>
                  </a:lnTo>
                  <a:lnTo>
                    <a:pt x="31" y="2581"/>
                  </a:lnTo>
                  <a:lnTo>
                    <a:pt x="0" y="2919"/>
                  </a:lnTo>
                  <a:lnTo>
                    <a:pt x="0" y="3226"/>
                  </a:lnTo>
                  <a:lnTo>
                    <a:pt x="0" y="3564"/>
                  </a:lnTo>
                  <a:lnTo>
                    <a:pt x="31" y="3872"/>
                  </a:lnTo>
                  <a:lnTo>
                    <a:pt x="93" y="4179"/>
                  </a:lnTo>
                  <a:lnTo>
                    <a:pt x="154" y="4486"/>
                  </a:lnTo>
                  <a:lnTo>
                    <a:pt x="246" y="4763"/>
                  </a:lnTo>
                  <a:lnTo>
                    <a:pt x="338" y="5039"/>
                  </a:lnTo>
                  <a:lnTo>
                    <a:pt x="461" y="5285"/>
                  </a:lnTo>
                  <a:lnTo>
                    <a:pt x="584" y="5500"/>
                  </a:lnTo>
                  <a:lnTo>
                    <a:pt x="738" y="5715"/>
                  </a:lnTo>
                  <a:lnTo>
                    <a:pt x="892" y="5899"/>
                  </a:lnTo>
                  <a:lnTo>
                    <a:pt x="1045" y="6053"/>
                  </a:lnTo>
                  <a:lnTo>
                    <a:pt x="1230" y="6207"/>
                  </a:lnTo>
                  <a:lnTo>
                    <a:pt x="1414" y="6299"/>
                  </a:lnTo>
                  <a:lnTo>
                    <a:pt x="1629" y="6391"/>
                  </a:lnTo>
                  <a:lnTo>
                    <a:pt x="1813" y="6422"/>
                  </a:lnTo>
                  <a:lnTo>
                    <a:pt x="2028" y="6453"/>
                  </a:lnTo>
                  <a:lnTo>
                    <a:pt x="2243" y="6422"/>
                  </a:lnTo>
                  <a:lnTo>
                    <a:pt x="2459" y="6391"/>
                  </a:lnTo>
                  <a:lnTo>
                    <a:pt x="2643" y="6299"/>
                  </a:lnTo>
                  <a:lnTo>
                    <a:pt x="2827" y="6207"/>
                  </a:lnTo>
                  <a:lnTo>
                    <a:pt x="3012" y="6053"/>
                  </a:lnTo>
                  <a:lnTo>
                    <a:pt x="3196" y="5899"/>
                  </a:lnTo>
                  <a:lnTo>
                    <a:pt x="3350" y="5715"/>
                  </a:lnTo>
                  <a:lnTo>
                    <a:pt x="3503" y="5500"/>
                  </a:lnTo>
                  <a:lnTo>
                    <a:pt x="3626" y="5285"/>
                  </a:lnTo>
                  <a:lnTo>
                    <a:pt x="3749" y="5039"/>
                  </a:lnTo>
                  <a:lnTo>
                    <a:pt x="3841" y="4763"/>
                  </a:lnTo>
                  <a:lnTo>
                    <a:pt x="3933" y="4486"/>
                  </a:lnTo>
                  <a:lnTo>
                    <a:pt x="3995" y="4179"/>
                  </a:lnTo>
                  <a:lnTo>
                    <a:pt x="4056" y="3872"/>
                  </a:lnTo>
                  <a:lnTo>
                    <a:pt x="4087" y="3564"/>
                  </a:lnTo>
                  <a:lnTo>
                    <a:pt x="4087" y="3226"/>
                  </a:lnTo>
                  <a:lnTo>
                    <a:pt x="4087" y="2919"/>
                  </a:lnTo>
                  <a:lnTo>
                    <a:pt x="4056" y="2581"/>
                  </a:lnTo>
                  <a:lnTo>
                    <a:pt x="3995" y="2274"/>
                  </a:lnTo>
                  <a:lnTo>
                    <a:pt x="3933" y="1967"/>
                  </a:lnTo>
                  <a:lnTo>
                    <a:pt x="3841" y="1690"/>
                  </a:lnTo>
                  <a:lnTo>
                    <a:pt x="3749" y="1444"/>
                  </a:lnTo>
                  <a:lnTo>
                    <a:pt x="3626" y="1198"/>
                  </a:lnTo>
                  <a:lnTo>
                    <a:pt x="3503" y="953"/>
                  </a:lnTo>
                  <a:lnTo>
                    <a:pt x="3350" y="738"/>
                  </a:lnTo>
                  <a:lnTo>
                    <a:pt x="3196" y="553"/>
                  </a:lnTo>
                  <a:lnTo>
                    <a:pt x="3012" y="400"/>
                  </a:lnTo>
                  <a:lnTo>
                    <a:pt x="2827" y="277"/>
                  </a:lnTo>
                  <a:lnTo>
                    <a:pt x="2643" y="154"/>
                  </a:lnTo>
                  <a:lnTo>
                    <a:pt x="2459" y="92"/>
                  </a:lnTo>
                  <a:lnTo>
                    <a:pt x="2243" y="31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33"/>
            <p:cNvSpPr/>
            <p:nvPr/>
          </p:nvSpPr>
          <p:spPr>
            <a:xfrm>
              <a:off x="3470818" y="3673955"/>
              <a:ext cx="138905" cy="262626"/>
            </a:xfrm>
            <a:custGeom>
              <a:rect b="b" l="l" r="r" t="t"/>
              <a:pathLst>
                <a:path extrusionOk="0" h="3719" w="1967">
                  <a:moveTo>
                    <a:pt x="892" y="1"/>
                  </a:moveTo>
                  <a:lnTo>
                    <a:pt x="769" y="31"/>
                  </a:lnTo>
                  <a:lnTo>
                    <a:pt x="584" y="124"/>
                  </a:lnTo>
                  <a:lnTo>
                    <a:pt x="431" y="308"/>
                  </a:lnTo>
                  <a:lnTo>
                    <a:pt x="277" y="523"/>
                  </a:lnTo>
                  <a:lnTo>
                    <a:pt x="154" y="800"/>
                  </a:lnTo>
                  <a:lnTo>
                    <a:pt x="62" y="1138"/>
                  </a:lnTo>
                  <a:lnTo>
                    <a:pt x="1" y="1476"/>
                  </a:lnTo>
                  <a:lnTo>
                    <a:pt x="1" y="1844"/>
                  </a:lnTo>
                  <a:lnTo>
                    <a:pt x="1" y="2213"/>
                  </a:lnTo>
                  <a:lnTo>
                    <a:pt x="62" y="2582"/>
                  </a:lnTo>
                  <a:lnTo>
                    <a:pt x="154" y="2889"/>
                  </a:lnTo>
                  <a:lnTo>
                    <a:pt x="277" y="3166"/>
                  </a:lnTo>
                  <a:lnTo>
                    <a:pt x="431" y="3411"/>
                  </a:lnTo>
                  <a:lnTo>
                    <a:pt x="584" y="3565"/>
                  </a:lnTo>
                  <a:lnTo>
                    <a:pt x="769" y="3688"/>
                  </a:lnTo>
                  <a:lnTo>
                    <a:pt x="892" y="3719"/>
                  </a:lnTo>
                  <a:lnTo>
                    <a:pt x="1076" y="3719"/>
                  </a:lnTo>
                  <a:lnTo>
                    <a:pt x="1168" y="3688"/>
                  </a:lnTo>
                  <a:lnTo>
                    <a:pt x="1352" y="3565"/>
                  </a:lnTo>
                  <a:lnTo>
                    <a:pt x="1537" y="3411"/>
                  </a:lnTo>
                  <a:lnTo>
                    <a:pt x="1690" y="3166"/>
                  </a:lnTo>
                  <a:lnTo>
                    <a:pt x="1783" y="2889"/>
                  </a:lnTo>
                  <a:lnTo>
                    <a:pt x="1875" y="2582"/>
                  </a:lnTo>
                  <a:lnTo>
                    <a:pt x="1936" y="2213"/>
                  </a:lnTo>
                  <a:lnTo>
                    <a:pt x="1967" y="1844"/>
                  </a:lnTo>
                  <a:lnTo>
                    <a:pt x="1936" y="1476"/>
                  </a:lnTo>
                  <a:lnTo>
                    <a:pt x="1875" y="1138"/>
                  </a:lnTo>
                  <a:lnTo>
                    <a:pt x="1783" y="800"/>
                  </a:lnTo>
                  <a:lnTo>
                    <a:pt x="1690" y="523"/>
                  </a:lnTo>
                  <a:lnTo>
                    <a:pt x="1537" y="308"/>
                  </a:lnTo>
                  <a:lnTo>
                    <a:pt x="1352" y="124"/>
                  </a:lnTo>
                  <a:lnTo>
                    <a:pt x="1168" y="31"/>
                  </a:lnTo>
                  <a:lnTo>
                    <a:pt x="1076" y="1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33"/>
            <p:cNvSpPr/>
            <p:nvPr/>
          </p:nvSpPr>
          <p:spPr>
            <a:xfrm>
              <a:off x="3512059" y="3576362"/>
              <a:ext cx="97664" cy="453506"/>
            </a:xfrm>
            <a:custGeom>
              <a:rect b="b" l="l" r="r" t="t"/>
              <a:pathLst>
                <a:path extrusionOk="0" h="6422" w="1383">
                  <a:moveTo>
                    <a:pt x="215" y="0"/>
                  </a:moveTo>
                  <a:lnTo>
                    <a:pt x="0" y="6422"/>
                  </a:lnTo>
                  <a:lnTo>
                    <a:pt x="1383" y="6422"/>
                  </a:lnTo>
                  <a:lnTo>
                    <a:pt x="1260" y="0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33"/>
            <p:cNvSpPr/>
            <p:nvPr/>
          </p:nvSpPr>
          <p:spPr>
            <a:xfrm>
              <a:off x="4607758" y="3598041"/>
              <a:ext cx="325547" cy="366787"/>
            </a:xfrm>
            <a:custGeom>
              <a:rect b="b" l="l" r="r" t="t"/>
              <a:pathLst>
                <a:path extrusionOk="0" h="5194" w="4610">
                  <a:moveTo>
                    <a:pt x="2428" y="0"/>
                  </a:moveTo>
                  <a:lnTo>
                    <a:pt x="2213" y="31"/>
                  </a:lnTo>
                  <a:lnTo>
                    <a:pt x="1967" y="62"/>
                  </a:lnTo>
                  <a:lnTo>
                    <a:pt x="1691" y="123"/>
                  </a:lnTo>
                  <a:lnTo>
                    <a:pt x="1476" y="215"/>
                  </a:lnTo>
                  <a:lnTo>
                    <a:pt x="1261" y="338"/>
                  </a:lnTo>
                  <a:lnTo>
                    <a:pt x="1076" y="461"/>
                  </a:lnTo>
                  <a:lnTo>
                    <a:pt x="923" y="615"/>
                  </a:lnTo>
                  <a:lnTo>
                    <a:pt x="769" y="769"/>
                  </a:lnTo>
                  <a:lnTo>
                    <a:pt x="615" y="953"/>
                  </a:lnTo>
                  <a:lnTo>
                    <a:pt x="492" y="1137"/>
                  </a:lnTo>
                  <a:lnTo>
                    <a:pt x="308" y="1537"/>
                  </a:lnTo>
                  <a:lnTo>
                    <a:pt x="154" y="1967"/>
                  </a:lnTo>
                  <a:lnTo>
                    <a:pt x="62" y="2397"/>
                  </a:lnTo>
                  <a:lnTo>
                    <a:pt x="1" y="2858"/>
                  </a:lnTo>
                  <a:lnTo>
                    <a:pt x="1" y="3319"/>
                  </a:lnTo>
                  <a:lnTo>
                    <a:pt x="1" y="3718"/>
                  </a:lnTo>
                  <a:lnTo>
                    <a:pt x="32" y="4486"/>
                  </a:lnTo>
                  <a:lnTo>
                    <a:pt x="124" y="5009"/>
                  </a:lnTo>
                  <a:lnTo>
                    <a:pt x="154" y="5193"/>
                  </a:lnTo>
                  <a:lnTo>
                    <a:pt x="3381" y="3780"/>
                  </a:lnTo>
                  <a:lnTo>
                    <a:pt x="4610" y="4118"/>
                  </a:lnTo>
                  <a:lnTo>
                    <a:pt x="4610" y="3626"/>
                  </a:lnTo>
                  <a:lnTo>
                    <a:pt x="4610" y="2981"/>
                  </a:lnTo>
                  <a:lnTo>
                    <a:pt x="4579" y="2612"/>
                  </a:lnTo>
                  <a:lnTo>
                    <a:pt x="4517" y="2243"/>
                  </a:lnTo>
                  <a:lnTo>
                    <a:pt x="4425" y="1875"/>
                  </a:lnTo>
                  <a:lnTo>
                    <a:pt x="4333" y="1506"/>
                  </a:lnTo>
                  <a:lnTo>
                    <a:pt x="4210" y="1137"/>
                  </a:lnTo>
                  <a:lnTo>
                    <a:pt x="4026" y="830"/>
                  </a:lnTo>
                  <a:lnTo>
                    <a:pt x="3811" y="553"/>
                  </a:lnTo>
                  <a:lnTo>
                    <a:pt x="3688" y="431"/>
                  </a:lnTo>
                  <a:lnTo>
                    <a:pt x="3534" y="308"/>
                  </a:lnTo>
                  <a:lnTo>
                    <a:pt x="3381" y="215"/>
                  </a:lnTo>
                  <a:lnTo>
                    <a:pt x="3227" y="123"/>
                  </a:lnTo>
                  <a:lnTo>
                    <a:pt x="3043" y="62"/>
                  </a:lnTo>
                  <a:lnTo>
                    <a:pt x="2858" y="31"/>
                  </a:lnTo>
                  <a:lnTo>
                    <a:pt x="2674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33"/>
            <p:cNvSpPr/>
            <p:nvPr/>
          </p:nvSpPr>
          <p:spPr>
            <a:xfrm>
              <a:off x="5280388" y="3496070"/>
              <a:ext cx="334233" cy="308175"/>
            </a:xfrm>
            <a:custGeom>
              <a:rect b="b" l="l" r="r" t="t"/>
              <a:pathLst>
                <a:path extrusionOk="0" h="4364" w="4733">
                  <a:moveTo>
                    <a:pt x="2428" y="0"/>
                  </a:moveTo>
                  <a:lnTo>
                    <a:pt x="2182" y="31"/>
                  </a:lnTo>
                  <a:lnTo>
                    <a:pt x="1937" y="62"/>
                  </a:lnTo>
                  <a:lnTo>
                    <a:pt x="1721" y="123"/>
                  </a:lnTo>
                  <a:lnTo>
                    <a:pt x="1506" y="215"/>
                  </a:lnTo>
                  <a:lnTo>
                    <a:pt x="1322" y="308"/>
                  </a:lnTo>
                  <a:lnTo>
                    <a:pt x="1168" y="400"/>
                  </a:lnTo>
                  <a:lnTo>
                    <a:pt x="1015" y="553"/>
                  </a:lnTo>
                  <a:lnTo>
                    <a:pt x="861" y="707"/>
                  </a:lnTo>
                  <a:lnTo>
                    <a:pt x="615" y="1014"/>
                  </a:lnTo>
                  <a:lnTo>
                    <a:pt x="431" y="1383"/>
                  </a:lnTo>
                  <a:lnTo>
                    <a:pt x="277" y="1782"/>
                  </a:lnTo>
                  <a:lnTo>
                    <a:pt x="154" y="2182"/>
                  </a:lnTo>
                  <a:lnTo>
                    <a:pt x="93" y="2581"/>
                  </a:lnTo>
                  <a:lnTo>
                    <a:pt x="32" y="2981"/>
                  </a:lnTo>
                  <a:lnTo>
                    <a:pt x="1" y="3687"/>
                  </a:lnTo>
                  <a:lnTo>
                    <a:pt x="32" y="4179"/>
                  </a:lnTo>
                  <a:lnTo>
                    <a:pt x="32" y="4363"/>
                  </a:lnTo>
                  <a:lnTo>
                    <a:pt x="3657" y="2981"/>
                  </a:lnTo>
                  <a:lnTo>
                    <a:pt x="4733" y="3196"/>
                  </a:lnTo>
                  <a:lnTo>
                    <a:pt x="4733" y="3042"/>
                  </a:lnTo>
                  <a:lnTo>
                    <a:pt x="4733" y="2704"/>
                  </a:lnTo>
                  <a:lnTo>
                    <a:pt x="4702" y="2182"/>
                  </a:lnTo>
                  <a:lnTo>
                    <a:pt x="4640" y="1905"/>
                  </a:lnTo>
                  <a:lnTo>
                    <a:pt x="4579" y="1598"/>
                  </a:lnTo>
                  <a:lnTo>
                    <a:pt x="4456" y="1291"/>
                  </a:lnTo>
                  <a:lnTo>
                    <a:pt x="4333" y="1014"/>
                  </a:lnTo>
                  <a:lnTo>
                    <a:pt x="4149" y="738"/>
                  </a:lnTo>
                  <a:lnTo>
                    <a:pt x="3903" y="523"/>
                  </a:lnTo>
                  <a:lnTo>
                    <a:pt x="3626" y="308"/>
                  </a:lnTo>
                  <a:lnTo>
                    <a:pt x="3288" y="154"/>
                  </a:lnTo>
                  <a:lnTo>
                    <a:pt x="3104" y="92"/>
                  </a:lnTo>
                  <a:lnTo>
                    <a:pt x="2889" y="62"/>
                  </a:lnTo>
                  <a:lnTo>
                    <a:pt x="2674" y="31"/>
                  </a:lnTo>
                  <a:lnTo>
                    <a:pt x="2428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33"/>
            <p:cNvSpPr/>
            <p:nvPr/>
          </p:nvSpPr>
          <p:spPr>
            <a:xfrm>
              <a:off x="3527242" y="2400300"/>
              <a:ext cx="1115333" cy="1306283"/>
            </a:xfrm>
            <a:custGeom>
              <a:rect b="b" l="l" r="r" t="t"/>
              <a:pathLst>
                <a:path extrusionOk="0" h="18498" w="15794">
                  <a:moveTo>
                    <a:pt x="15793" y="1"/>
                  </a:moveTo>
                  <a:lnTo>
                    <a:pt x="12321" y="216"/>
                  </a:lnTo>
                  <a:lnTo>
                    <a:pt x="1322" y="14319"/>
                  </a:lnTo>
                  <a:lnTo>
                    <a:pt x="0" y="18498"/>
                  </a:lnTo>
                  <a:lnTo>
                    <a:pt x="15793" y="1"/>
                  </a:lnTo>
                  <a:close/>
                </a:path>
              </a:pathLst>
            </a:custGeom>
            <a:solidFill>
              <a:srgbClr val="78ACB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33"/>
            <p:cNvSpPr/>
            <p:nvPr/>
          </p:nvSpPr>
          <p:spPr>
            <a:xfrm>
              <a:off x="5124182" y="2673731"/>
              <a:ext cx="288684" cy="585913"/>
            </a:xfrm>
            <a:custGeom>
              <a:rect b="b" l="l" r="r" t="t"/>
              <a:pathLst>
                <a:path extrusionOk="0" h="8297" w="4088">
                  <a:moveTo>
                    <a:pt x="2889" y="0"/>
                  </a:moveTo>
                  <a:lnTo>
                    <a:pt x="1" y="8296"/>
                  </a:lnTo>
                  <a:lnTo>
                    <a:pt x="4087" y="7528"/>
                  </a:lnTo>
                  <a:lnTo>
                    <a:pt x="3718" y="3933"/>
                  </a:lnTo>
                  <a:lnTo>
                    <a:pt x="2889" y="0"/>
                  </a:lnTo>
                  <a:close/>
                </a:path>
              </a:pathLst>
            </a:custGeom>
            <a:solidFill>
              <a:srgbClr val="7BFD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33"/>
            <p:cNvSpPr/>
            <p:nvPr/>
          </p:nvSpPr>
          <p:spPr>
            <a:xfrm>
              <a:off x="3939506" y="2374313"/>
              <a:ext cx="117225" cy="271242"/>
            </a:xfrm>
            <a:custGeom>
              <a:rect b="b" l="l" r="r" t="t"/>
              <a:pathLst>
                <a:path extrusionOk="0" h="3841" w="1660">
                  <a:moveTo>
                    <a:pt x="1659" y="0"/>
                  </a:moveTo>
                  <a:lnTo>
                    <a:pt x="984" y="246"/>
                  </a:lnTo>
                  <a:lnTo>
                    <a:pt x="0" y="3841"/>
                  </a:lnTo>
                  <a:lnTo>
                    <a:pt x="1659" y="0"/>
                  </a:lnTo>
                  <a:close/>
                </a:path>
              </a:pathLst>
            </a:custGeom>
            <a:solidFill>
              <a:srgbClr val="76D6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33"/>
            <p:cNvSpPr/>
            <p:nvPr/>
          </p:nvSpPr>
          <p:spPr>
            <a:xfrm>
              <a:off x="4089215" y="2285335"/>
              <a:ext cx="1176064" cy="1065406"/>
            </a:xfrm>
            <a:custGeom>
              <a:rect b="b" l="l" r="r" t="t"/>
              <a:pathLst>
                <a:path extrusionOk="0" h="15087" w="16654">
                  <a:moveTo>
                    <a:pt x="6514" y="0"/>
                  </a:moveTo>
                  <a:lnTo>
                    <a:pt x="0" y="13735"/>
                  </a:lnTo>
                  <a:lnTo>
                    <a:pt x="4333" y="14472"/>
                  </a:lnTo>
                  <a:lnTo>
                    <a:pt x="8542" y="4947"/>
                  </a:lnTo>
                  <a:lnTo>
                    <a:pt x="8696" y="8173"/>
                  </a:lnTo>
                  <a:lnTo>
                    <a:pt x="5316" y="14626"/>
                  </a:lnTo>
                  <a:lnTo>
                    <a:pt x="7928" y="15087"/>
                  </a:lnTo>
                  <a:lnTo>
                    <a:pt x="12321" y="14257"/>
                  </a:lnTo>
                  <a:lnTo>
                    <a:pt x="16654" y="2274"/>
                  </a:lnTo>
                  <a:lnTo>
                    <a:pt x="16254" y="1106"/>
                  </a:lnTo>
                  <a:lnTo>
                    <a:pt x="14288" y="523"/>
                  </a:lnTo>
                  <a:lnTo>
                    <a:pt x="9771" y="14411"/>
                  </a:lnTo>
                  <a:lnTo>
                    <a:pt x="8757" y="13643"/>
                  </a:lnTo>
                  <a:lnTo>
                    <a:pt x="13274" y="215"/>
                  </a:lnTo>
                  <a:lnTo>
                    <a:pt x="12844" y="62"/>
                  </a:lnTo>
                  <a:lnTo>
                    <a:pt x="7190" y="62"/>
                  </a:lnTo>
                  <a:lnTo>
                    <a:pt x="6514" y="0"/>
                  </a:lnTo>
                  <a:close/>
                </a:path>
              </a:pathLst>
            </a:custGeom>
            <a:solidFill>
              <a:srgbClr val="7BFD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33"/>
            <p:cNvSpPr/>
            <p:nvPr/>
          </p:nvSpPr>
          <p:spPr>
            <a:xfrm>
              <a:off x="3791916" y="2272271"/>
              <a:ext cx="568612" cy="959127"/>
            </a:xfrm>
            <a:custGeom>
              <a:rect b="b" l="l" r="r" t="t"/>
              <a:pathLst>
                <a:path extrusionOk="0" h="13582" w="8052">
                  <a:moveTo>
                    <a:pt x="7775" y="1"/>
                  </a:moveTo>
                  <a:lnTo>
                    <a:pt x="5224" y="923"/>
                  </a:lnTo>
                  <a:lnTo>
                    <a:pt x="769" y="10294"/>
                  </a:lnTo>
                  <a:lnTo>
                    <a:pt x="1" y="13213"/>
                  </a:lnTo>
                  <a:lnTo>
                    <a:pt x="2275" y="13582"/>
                  </a:lnTo>
                  <a:lnTo>
                    <a:pt x="8051" y="1"/>
                  </a:lnTo>
                  <a:close/>
                </a:path>
              </a:pathLst>
            </a:custGeom>
            <a:solidFill>
              <a:srgbClr val="7BFD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33"/>
            <p:cNvSpPr/>
            <p:nvPr/>
          </p:nvSpPr>
          <p:spPr>
            <a:xfrm>
              <a:off x="3846220" y="2337380"/>
              <a:ext cx="314672" cy="661898"/>
            </a:xfrm>
            <a:custGeom>
              <a:rect b="b" l="l" r="r" t="t"/>
              <a:pathLst>
                <a:path extrusionOk="0" h="9373" w="4456">
                  <a:moveTo>
                    <a:pt x="4455" y="1"/>
                  </a:moveTo>
                  <a:lnTo>
                    <a:pt x="2980" y="523"/>
                  </a:lnTo>
                  <a:lnTo>
                    <a:pt x="1321" y="4364"/>
                  </a:lnTo>
                  <a:lnTo>
                    <a:pt x="0" y="9372"/>
                  </a:lnTo>
                  <a:lnTo>
                    <a:pt x="4455" y="1"/>
                  </a:lnTo>
                  <a:close/>
                </a:path>
              </a:pathLst>
            </a:custGeom>
            <a:solidFill>
              <a:srgbClr val="C4FD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33"/>
            <p:cNvSpPr/>
            <p:nvPr/>
          </p:nvSpPr>
          <p:spPr>
            <a:xfrm>
              <a:off x="4395129" y="2634679"/>
              <a:ext cx="308175" cy="683507"/>
            </a:xfrm>
            <a:custGeom>
              <a:rect b="b" l="l" r="r" t="t"/>
              <a:pathLst>
                <a:path extrusionOk="0" h="9679" w="4364">
                  <a:moveTo>
                    <a:pt x="4210" y="0"/>
                  </a:moveTo>
                  <a:lnTo>
                    <a:pt x="1" y="9525"/>
                  </a:lnTo>
                  <a:lnTo>
                    <a:pt x="984" y="9679"/>
                  </a:lnTo>
                  <a:lnTo>
                    <a:pt x="4364" y="3226"/>
                  </a:lnTo>
                  <a:lnTo>
                    <a:pt x="4210" y="0"/>
                  </a:lnTo>
                  <a:close/>
                </a:path>
              </a:pathLst>
            </a:custGeom>
            <a:solidFill>
              <a:srgbClr val="C4FD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33"/>
            <p:cNvSpPr/>
            <p:nvPr/>
          </p:nvSpPr>
          <p:spPr>
            <a:xfrm>
              <a:off x="3952499" y="2272271"/>
              <a:ext cx="596788" cy="982996"/>
            </a:xfrm>
            <a:custGeom>
              <a:rect b="b" l="l" r="r" t="t"/>
              <a:pathLst>
                <a:path extrusionOk="0" h="13920" w="8451">
                  <a:moveTo>
                    <a:pt x="5777" y="1"/>
                  </a:moveTo>
                  <a:lnTo>
                    <a:pt x="1" y="13582"/>
                  </a:lnTo>
                  <a:lnTo>
                    <a:pt x="1936" y="13920"/>
                  </a:lnTo>
                  <a:lnTo>
                    <a:pt x="8450" y="185"/>
                  </a:lnTo>
                  <a:lnTo>
                    <a:pt x="5777" y="1"/>
                  </a:lnTo>
                  <a:close/>
                </a:path>
              </a:pathLst>
            </a:custGeom>
            <a:solidFill>
              <a:srgbClr val="C4FD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33"/>
            <p:cNvSpPr/>
            <p:nvPr/>
          </p:nvSpPr>
          <p:spPr>
            <a:xfrm>
              <a:off x="4707611" y="2300518"/>
              <a:ext cx="390585" cy="1002486"/>
            </a:xfrm>
            <a:custGeom>
              <a:rect b="b" l="l" r="r" t="t"/>
              <a:pathLst>
                <a:path extrusionOk="0" h="14196" w="5531">
                  <a:moveTo>
                    <a:pt x="4517" y="0"/>
                  </a:moveTo>
                  <a:lnTo>
                    <a:pt x="0" y="13428"/>
                  </a:lnTo>
                  <a:lnTo>
                    <a:pt x="1014" y="14196"/>
                  </a:lnTo>
                  <a:lnTo>
                    <a:pt x="5531" y="308"/>
                  </a:lnTo>
                  <a:lnTo>
                    <a:pt x="4517" y="0"/>
                  </a:lnTo>
                  <a:close/>
                </a:path>
              </a:pathLst>
            </a:custGeom>
            <a:solidFill>
              <a:srgbClr val="C4FD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33"/>
            <p:cNvSpPr/>
            <p:nvPr/>
          </p:nvSpPr>
          <p:spPr>
            <a:xfrm>
              <a:off x="4959291" y="2445848"/>
              <a:ext cx="368906" cy="846351"/>
            </a:xfrm>
            <a:custGeom>
              <a:rect b="b" l="l" r="r" t="t"/>
              <a:pathLst>
                <a:path extrusionOk="0" h="11985" w="5224">
                  <a:moveTo>
                    <a:pt x="4333" y="1"/>
                  </a:moveTo>
                  <a:lnTo>
                    <a:pt x="0" y="11984"/>
                  </a:lnTo>
                  <a:lnTo>
                    <a:pt x="2336" y="11523"/>
                  </a:lnTo>
                  <a:lnTo>
                    <a:pt x="5224" y="3227"/>
                  </a:lnTo>
                  <a:lnTo>
                    <a:pt x="4886" y="1752"/>
                  </a:lnTo>
                  <a:lnTo>
                    <a:pt x="4333" y="1"/>
                  </a:lnTo>
                  <a:close/>
                </a:path>
              </a:pathLst>
            </a:custGeom>
            <a:solidFill>
              <a:srgbClr val="C4FD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33"/>
            <p:cNvSpPr/>
            <p:nvPr/>
          </p:nvSpPr>
          <p:spPr>
            <a:xfrm>
              <a:off x="4705421" y="2226723"/>
              <a:ext cx="768177" cy="1058909"/>
            </a:xfrm>
            <a:custGeom>
              <a:rect b="b" l="l" r="r" t="t"/>
              <a:pathLst>
                <a:path extrusionOk="0" h="14995" w="10878">
                  <a:moveTo>
                    <a:pt x="1076" y="1"/>
                  </a:moveTo>
                  <a:lnTo>
                    <a:pt x="799" y="216"/>
                  </a:lnTo>
                  <a:lnTo>
                    <a:pt x="615" y="431"/>
                  </a:lnTo>
                  <a:lnTo>
                    <a:pt x="431" y="646"/>
                  </a:lnTo>
                  <a:lnTo>
                    <a:pt x="308" y="892"/>
                  </a:lnTo>
                  <a:lnTo>
                    <a:pt x="185" y="1138"/>
                  </a:lnTo>
                  <a:lnTo>
                    <a:pt x="123" y="1353"/>
                  </a:lnTo>
                  <a:lnTo>
                    <a:pt x="62" y="1598"/>
                  </a:lnTo>
                  <a:lnTo>
                    <a:pt x="31" y="1813"/>
                  </a:lnTo>
                  <a:lnTo>
                    <a:pt x="0" y="2213"/>
                  </a:lnTo>
                  <a:lnTo>
                    <a:pt x="31" y="2520"/>
                  </a:lnTo>
                  <a:lnTo>
                    <a:pt x="93" y="2827"/>
                  </a:lnTo>
                  <a:lnTo>
                    <a:pt x="123" y="2643"/>
                  </a:lnTo>
                  <a:lnTo>
                    <a:pt x="185" y="2489"/>
                  </a:lnTo>
                  <a:lnTo>
                    <a:pt x="246" y="2336"/>
                  </a:lnTo>
                  <a:lnTo>
                    <a:pt x="369" y="2182"/>
                  </a:lnTo>
                  <a:lnTo>
                    <a:pt x="492" y="2059"/>
                  </a:lnTo>
                  <a:lnTo>
                    <a:pt x="615" y="1936"/>
                  </a:lnTo>
                  <a:lnTo>
                    <a:pt x="799" y="1813"/>
                  </a:lnTo>
                  <a:lnTo>
                    <a:pt x="984" y="1721"/>
                  </a:lnTo>
                  <a:lnTo>
                    <a:pt x="1414" y="1568"/>
                  </a:lnTo>
                  <a:lnTo>
                    <a:pt x="1875" y="1445"/>
                  </a:lnTo>
                  <a:lnTo>
                    <a:pt x="2397" y="1383"/>
                  </a:lnTo>
                  <a:lnTo>
                    <a:pt x="2981" y="1322"/>
                  </a:lnTo>
                  <a:lnTo>
                    <a:pt x="3534" y="1353"/>
                  </a:lnTo>
                  <a:lnTo>
                    <a:pt x="4148" y="1383"/>
                  </a:lnTo>
                  <a:lnTo>
                    <a:pt x="4732" y="1445"/>
                  </a:lnTo>
                  <a:lnTo>
                    <a:pt x="5285" y="1568"/>
                  </a:lnTo>
                  <a:lnTo>
                    <a:pt x="5838" y="1721"/>
                  </a:lnTo>
                  <a:lnTo>
                    <a:pt x="6361" y="1906"/>
                  </a:lnTo>
                  <a:lnTo>
                    <a:pt x="6822" y="2121"/>
                  </a:lnTo>
                  <a:lnTo>
                    <a:pt x="7221" y="2367"/>
                  </a:lnTo>
                  <a:lnTo>
                    <a:pt x="7313" y="2489"/>
                  </a:lnTo>
                  <a:lnTo>
                    <a:pt x="7405" y="2643"/>
                  </a:lnTo>
                  <a:lnTo>
                    <a:pt x="7498" y="2858"/>
                  </a:lnTo>
                  <a:lnTo>
                    <a:pt x="7620" y="3135"/>
                  </a:lnTo>
                  <a:lnTo>
                    <a:pt x="7805" y="3811"/>
                  </a:lnTo>
                  <a:lnTo>
                    <a:pt x="7989" y="4671"/>
                  </a:lnTo>
                  <a:lnTo>
                    <a:pt x="8174" y="5623"/>
                  </a:lnTo>
                  <a:lnTo>
                    <a:pt x="8327" y="6668"/>
                  </a:lnTo>
                  <a:lnTo>
                    <a:pt x="8634" y="8942"/>
                  </a:lnTo>
                  <a:lnTo>
                    <a:pt x="8911" y="11154"/>
                  </a:lnTo>
                  <a:lnTo>
                    <a:pt x="9126" y="13059"/>
                  </a:lnTo>
                  <a:lnTo>
                    <a:pt x="9310" y="14933"/>
                  </a:lnTo>
                  <a:lnTo>
                    <a:pt x="9679" y="14964"/>
                  </a:lnTo>
                  <a:lnTo>
                    <a:pt x="10017" y="14995"/>
                  </a:lnTo>
                  <a:lnTo>
                    <a:pt x="10263" y="14995"/>
                  </a:lnTo>
                  <a:lnTo>
                    <a:pt x="10509" y="14964"/>
                  </a:lnTo>
                  <a:lnTo>
                    <a:pt x="10785" y="14903"/>
                  </a:lnTo>
                  <a:lnTo>
                    <a:pt x="10877" y="14872"/>
                  </a:lnTo>
                  <a:lnTo>
                    <a:pt x="10693" y="13551"/>
                  </a:lnTo>
                  <a:lnTo>
                    <a:pt x="10478" y="12107"/>
                  </a:lnTo>
                  <a:lnTo>
                    <a:pt x="10171" y="10325"/>
                  </a:lnTo>
                  <a:lnTo>
                    <a:pt x="9771" y="8327"/>
                  </a:lnTo>
                  <a:lnTo>
                    <a:pt x="9341" y="6238"/>
                  </a:lnTo>
                  <a:lnTo>
                    <a:pt x="9065" y="5224"/>
                  </a:lnTo>
                  <a:lnTo>
                    <a:pt x="8788" y="4241"/>
                  </a:lnTo>
                  <a:lnTo>
                    <a:pt x="8512" y="3288"/>
                  </a:lnTo>
                  <a:lnTo>
                    <a:pt x="8204" y="2397"/>
                  </a:lnTo>
                  <a:lnTo>
                    <a:pt x="8081" y="2182"/>
                  </a:lnTo>
                  <a:lnTo>
                    <a:pt x="7897" y="1967"/>
                  </a:lnTo>
                  <a:lnTo>
                    <a:pt x="7682" y="1752"/>
                  </a:lnTo>
                  <a:lnTo>
                    <a:pt x="7375" y="1537"/>
                  </a:lnTo>
                  <a:lnTo>
                    <a:pt x="7067" y="1353"/>
                  </a:lnTo>
                  <a:lnTo>
                    <a:pt x="6668" y="1168"/>
                  </a:lnTo>
                  <a:lnTo>
                    <a:pt x="6269" y="1015"/>
                  </a:lnTo>
                  <a:lnTo>
                    <a:pt x="5777" y="861"/>
                  </a:lnTo>
                  <a:lnTo>
                    <a:pt x="5285" y="707"/>
                  </a:lnTo>
                  <a:lnTo>
                    <a:pt x="4763" y="584"/>
                  </a:lnTo>
                  <a:lnTo>
                    <a:pt x="3626" y="339"/>
                  </a:lnTo>
                  <a:lnTo>
                    <a:pt x="2366" y="154"/>
                  </a:lnTo>
                  <a:lnTo>
                    <a:pt x="1076" y="1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33"/>
            <p:cNvSpPr/>
            <p:nvPr/>
          </p:nvSpPr>
          <p:spPr>
            <a:xfrm>
              <a:off x="3759432" y="2220226"/>
              <a:ext cx="1021976" cy="1080589"/>
            </a:xfrm>
            <a:custGeom>
              <a:rect b="b" l="l" r="r" t="t"/>
              <a:pathLst>
                <a:path extrusionOk="0" h="15302" w="14472">
                  <a:moveTo>
                    <a:pt x="10785" y="0"/>
                  </a:moveTo>
                  <a:lnTo>
                    <a:pt x="9894" y="62"/>
                  </a:lnTo>
                  <a:lnTo>
                    <a:pt x="9003" y="123"/>
                  </a:lnTo>
                  <a:lnTo>
                    <a:pt x="8142" y="216"/>
                  </a:lnTo>
                  <a:lnTo>
                    <a:pt x="7343" y="369"/>
                  </a:lnTo>
                  <a:lnTo>
                    <a:pt x="6575" y="523"/>
                  </a:lnTo>
                  <a:lnTo>
                    <a:pt x="5838" y="707"/>
                  </a:lnTo>
                  <a:lnTo>
                    <a:pt x="5193" y="922"/>
                  </a:lnTo>
                  <a:lnTo>
                    <a:pt x="4609" y="1168"/>
                  </a:lnTo>
                  <a:lnTo>
                    <a:pt x="4087" y="1445"/>
                  </a:lnTo>
                  <a:lnTo>
                    <a:pt x="3871" y="1598"/>
                  </a:lnTo>
                  <a:lnTo>
                    <a:pt x="3656" y="1783"/>
                  </a:lnTo>
                  <a:lnTo>
                    <a:pt x="3472" y="1936"/>
                  </a:lnTo>
                  <a:lnTo>
                    <a:pt x="3318" y="2121"/>
                  </a:lnTo>
                  <a:lnTo>
                    <a:pt x="3196" y="2305"/>
                  </a:lnTo>
                  <a:lnTo>
                    <a:pt x="3073" y="2520"/>
                  </a:lnTo>
                  <a:lnTo>
                    <a:pt x="2858" y="3165"/>
                  </a:lnTo>
                  <a:lnTo>
                    <a:pt x="2520" y="4394"/>
                  </a:lnTo>
                  <a:lnTo>
                    <a:pt x="1567" y="7866"/>
                  </a:lnTo>
                  <a:lnTo>
                    <a:pt x="645" y="11523"/>
                  </a:lnTo>
                  <a:lnTo>
                    <a:pt x="0" y="14042"/>
                  </a:lnTo>
                  <a:lnTo>
                    <a:pt x="0" y="14134"/>
                  </a:lnTo>
                  <a:lnTo>
                    <a:pt x="61" y="14196"/>
                  </a:lnTo>
                  <a:lnTo>
                    <a:pt x="154" y="14227"/>
                  </a:lnTo>
                  <a:lnTo>
                    <a:pt x="246" y="14196"/>
                  </a:lnTo>
                  <a:lnTo>
                    <a:pt x="830" y="13796"/>
                  </a:lnTo>
                  <a:lnTo>
                    <a:pt x="3656" y="3227"/>
                  </a:lnTo>
                  <a:lnTo>
                    <a:pt x="3841" y="3012"/>
                  </a:lnTo>
                  <a:lnTo>
                    <a:pt x="4025" y="2827"/>
                  </a:lnTo>
                  <a:lnTo>
                    <a:pt x="4271" y="2643"/>
                  </a:lnTo>
                  <a:lnTo>
                    <a:pt x="4517" y="2459"/>
                  </a:lnTo>
                  <a:lnTo>
                    <a:pt x="4793" y="2305"/>
                  </a:lnTo>
                  <a:lnTo>
                    <a:pt x="5101" y="2151"/>
                  </a:lnTo>
                  <a:lnTo>
                    <a:pt x="5438" y="2028"/>
                  </a:lnTo>
                  <a:lnTo>
                    <a:pt x="5776" y="1905"/>
                  </a:lnTo>
                  <a:lnTo>
                    <a:pt x="6514" y="1721"/>
                  </a:lnTo>
                  <a:lnTo>
                    <a:pt x="7282" y="1598"/>
                  </a:lnTo>
                  <a:lnTo>
                    <a:pt x="8081" y="1506"/>
                  </a:lnTo>
                  <a:lnTo>
                    <a:pt x="8880" y="1475"/>
                  </a:lnTo>
                  <a:lnTo>
                    <a:pt x="9648" y="1506"/>
                  </a:lnTo>
                  <a:lnTo>
                    <a:pt x="10385" y="1567"/>
                  </a:lnTo>
                  <a:lnTo>
                    <a:pt x="11061" y="1690"/>
                  </a:lnTo>
                  <a:lnTo>
                    <a:pt x="11676" y="1875"/>
                  </a:lnTo>
                  <a:lnTo>
                    <a:pt x="11922" y="1998"/>
                  </a:lnTo>
                  <a:lnTo>
                    <a:pt x="12167" y="2090"/>
                  </a:lnTo>
                  <a:lnTo>
                    <a:pt x="12383" y="2243"/>
                  </a:lnTo>
                  <a:lnTo>
                    <a:pt x="12536" y="2366"/>
                  </a:lnTo>
                  <a:lnTo>
                    <a:pt x="12690" y="2520"/>
                  </a:lnTo>
                  <a:lnTo>
                    <a:pt x="12782" y="2704"/>
                  </a:lnTo>
                  <a:lnTo>
                    <a:pt x="12843" y="2858"/>
                  </a:lnTo>
                  <a:lnTo>
                    <a:pt x="12874" y="3042"/>
                  </a:lnTo>
                  <a:lnTo>
                    <a:pt x="12966" y="4702"/>
                  </a:lnTo>
                  <a:lnTo>
                    <a:pt x="13028" y="6607"/>
                  </a:lnTo>
                  <a:lnTo>
                    <a:pt x="13058" y="8604"/>
                  </a:lnTo>
                  <a:lnTo>
                    <a:pt x="13058" y="10601"/>
                  </a:lnTo>
                  <a:lnTo>
                    <a:pt x="13058" y="13827"/>
                  </a:lnTo>
                  <a:lnTo>
                    <a:pt x="13028" y="15148"/>
                  </a:lnTo>
                  <a:lnTo>
                    <a:pt x="14103" y="15302"/>
                  </a:lnTo>
                  <a:lnTo>
                    <a:pt x="14103" y="15302"/>
                  </a:lnTo>
                  <a:lnTo>
                    <a:pt x="13888" y="10724"/>
                  </a:lnTo>
                  <a:lnTo>
                    <a:pt x="13704" y="6699"/>
                  </a:lnTo>
                  <a:lnTo>
                    <a:pt x="13489" y="3042"/>
                  </a:lnTo>
                  <a:lnTo>
                    <a:pt x="13489" y="2919"/>
                  </a:lnTo>
                  <a:lnTo>
                    <a:pt x="13427" y="2612"/>
                  </a:lnTo>
                  <a:lnTo>
                    <a:pt x="13396" y="2305"/>
                  </a:lnTo>
                  <a:lnTo>
                    <a:pt x="13427" y="1905"/>
                  </a:lnTo>
                  <a:lnTo>
                    <a:pt x="13458" y="1690"/>
                  </a:lnTo>
                  <a:lnTo>
                    <a:pt x="13519" y="1445"/>
                  </a:lnTo>
                  <a:lnTo>
                    <a:pt x="13581" y="1230"/>
                  </a:lnTo>
                  <a:lnTo>
                    <a:pt x="13704" y="984"/>
                  </a:lnTo>
                  <a:lnTo>
                    <a:pt x="13827" y="738"/>
                  </a:lnTo>
                  <a:lnTo>
                    <a:pt x="14011" y="523"/>
                  </a:lnTo>
                  <a:lnTo>
                    <a:pt x="14195" y="308"/>
                  </a:lnTo>
                  <a:lnTo>
                    <a:pt x="14472" y="93"/>
                  </a:lnTo>
                  <a:lnTo>
                    <a:pt x="13550" y="31"/>
                  </a:lnTo>
                  <a:lnTo>
                    <a:pt x="12628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33"/>
            <p:cNvSpPr/>
            <p:nvPr/>
          </p:nvSpPr>
          <p:spPr>
            <a:xfrm>
              <a:off x="3486001" y="3602349"/>
              <a:ext cx="271312" cy="429707"/>
            </a:xfrm>
            <a:custGeom>
              <a:rect b="b" l="l" r="r" t="t"/>
              <a:pathLst>
                <a:path extrusionOk="0" h="6085" w="3842">
                  <a:moveTo>
                    <a:pt x="1906" y="1"/>
                  </a:moveTo>
                  <a:lnTo>
                    <a:pt x="1721" y="32"/>
                  </a:lnTo>
                  <a:lnTo>
                    <a:pt x="1537" y="62"/>
                  </a:lnTo>
                  <a:lnTo>
                    <a:pt x="1353" y="154"/>
                  </a:lnTo>
                  <a:lnTo>
                    <a:pt x="1168" y="247"/>
                  </a:lnTo>
                  <a:lnTo>
                    <a:pt x="984" y="370"/>
                  </a:lnTo>
                  <a:lnTo>
                    <a:pt x="830" y="523"/>
                  </a:lnTo>
                  <a:lnTo>
                    <a:pt x="677" y="708"/>
                  </a:lnTo>
                  <a:lnTo>
                    <a:pt x="554" y="892"/>
                  </a:lnTo>
                  <a:lnTo>
                    <a:pt x="431" y="1107"/>
                  </a:lnTo>
                  <a:lnTo>
                    <a:pt x="308" y="1353"/>
                  </a:lnTo>
                  <a:lnTo>
                    <a:pt x="216" y="1599"/>
                  </a:lnTo>
                  <a:lnTo>
                    <a:pt x="123" y="1875"/>
                  </a:lnTo>
                  <a:lnTo>
                    <a:pt x="62" y="2152"/>
                  </a:lnTo>
                  <a:lnTo>
                    <a:pt x="31" y="2428"/>
                  </a:lnTo>
                  <a:lnTo>
                    <a:pt x="1" y="2735"/>
                  </a:lnTo>
                  <a:lnTo>
                    <a:pt x="1" y="3043"/>
                  </a:lnTo>
                  <a:lnTo>
                    <a:pt x="1" y="3350"/>
                  </a:lnTo>
                  <a:lnTo>
                    <a:pt x="31" y="3657"/>
                  </a:lnTo>
                  <a:lnTo>
                    <a:pt x="62" y="3934"/>
                  </a:lnTo>
                  <a:lnTo>
                    <a:pt x="123" y="4210"/>
                  </a:lnTo>
                  <a:lnTo>
                    <a:pt x="216" y="4487"/>
                  </a:lnTo>
                  <a:lnTo>
                    <a:pt x="308" y="4733"/>
                  </a:lnTo>
                  <a:lnTo>
                    <a:pt x="431" y="4978"/>
                  </a:lnTo>
                  <a:lnTo>
                    <a:pt x="554" y="5193"/>
                  </a:lnTo>
                  <a:lnTo>
                    <a:pt x="677" y="5378"/>
                  </a:lnTo>
                  <a:lnTo>
                    <a:pt x="830" y="5562"/>
                  </a:lnTo>
                  <a:lnTo>
                    <a:pt x="984" y="5716"/>
                  </a:lnTo>
                  <a:lnTo>
                    <a:pt x="1168" y="5839"/>
                  </a:lnTo>
                  <a:lnTo>
                    <a:pt x="1353" y="5931"/>
                  </a:lnTo>
                  <a:lnTo>
                    <a:pt x="1537" y="6023"/>
                  </a:lnTo>
                  <a:lnTo>
                    <a:pt x="1721" y="6054"/>
                  </a:lnTo>
                  <a:lnTo>
                    <a:pt x="1906" y="6085"/>
                  </a:lnTo>
                  <a:lnTo>
                    <a:pt x="2121" y="6054"/>
                  </a:lnTo>
                  <a:lnTo>
                    <a:pt x="2305" y="6023"/>
                  </a:lnTo>
                  <a:lnTo>
                    <a:pt x="2489" y="5931"/>
                  </a:lnTo>
                  <a:lnTo>
                    <a:pt x="2674" y="5839"/>
                  </a:lnTo>
                  <a:lnTo>
                    <a:pt x="2827" y="5716"/>
                  </a:lnTo>
                  <a:lnTo>
                    <a:pt x="3012" y="5562"/>
                  </a:lnTo>
                  <a:lnTo>
                    <a:pt x="3135" y="5378"/>
                  </a:lnTo>
                  <a:lnTo>
                    <a:pt x="3288" y="5193"/>
                  </a:lnTo>
                  <a:lnTo>
                    <a:pt x="3411" y="4978"/>
                  </a:lnTo>
                  <a:lnTo>
                    <a:pt x="3534" y="4733"/>
                  </a:lnTo>
                  <a:lnTo>
                    <a:pt x="3626" y="4487"/>
                  </a:lnTo>
                  <a:lnTo>
                    <a:pt x="3688" y="4210"/>
                  </a:lnTo>
                  <a:lnTo>
                    <a:pt x="3749" y="3934"/>
                  </a:lnTo>
                  <a:lnTo>
                    <a:pt x="3811" y="3657"/>
                  </a:lnTo>
                  <a:lnTo>
                    <a:pt x="3841" y="3350"/>
                  </a:lnTo>
                  <a:lnTo>
                    <a:pt x="3841" y="3043"/>
                  </a:lnTo>
                  <a:lnTo>
                    <a:pt x="3841" y="2735"/>
                  </a:lnTo>
                  <a:lnTo>
                    <a:pt x="3811" y="2428"/>
                  </a:lnTo>
                  <a:lnTo>
                    <a:pt x="3749" y="2152"/>
                  </a:lnTo>
                  <a:lnTo>
                    <a:pt x="3688" y="1875"/>
                  </a:lnTo>
                  <a:lnTo>
                    <a:pt x="3626" y="1599"/>
                  </a:lnTo>
                  <a:lnTo>
                    <a:pt x="3534" y="1353"/>
                  </a:lnTo>
                  <a:lnTo>
                    <a:pt x="3411" y="1107"/>
                  </a:lnTo>
                  <a:lnTo>
                    <a:pt x="3288" y="892"/>
                  </a:lnTo>
                  <a:lnTo>
                    <a:pt x="3135" y="708"/>
                  </a:lnTo>
                  <a:lnTo>
                    <a:pt x="3012" y="523"/>
                  </a:lnTo>
                  <a:lnTo>
                    <a:pt x="2827" y="370"/>
                  </a:lnTo>
                  <a:lnTo>
                    <a:pt x="2674" y="247"/>
                  </a:lnTo>
                  <a:lnTo>
                    <a:pt x="2489" y="154"/>
                  </a:lnTo>
                  <a:lnTo>
                    <a:pt x="2305" y="62"/>
                  </a:lnTo>
                  <a:lnTo>
                    <a:pt x="2121" y="32"/>
                  </a:lnTo>
                  <a:lnTo>
                    <a:pt x="1906" y="1"/>
                  </a:lnTo>
                  <a:close/>
                </a:path>
              </a:pathLst>
            </a:custGeom>
            <a:solidFill>
              <a:srgbClr val="2C2D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33"/>
            <p:cNvSpPr/>
            <p:nvPr/>
          </p:nvSpPr>
          <p:spPr>
            <a:xfrm>
              <a:off x="3566293" y="3693516"/>
              <a:ext cx="158466" cy="247444"/>
            </a:xfrm>
            <a:custGeom>
              <a:rect b="b" l="l" r="r" t="t"/>
              <a:pathLst>
                <a:path extrusionOk="0" h="3504" w="2244">
                  <a:moveTo>
                    <a:pt x="1137" y="0"/>
                  </a:moveTo>
                  <a:lnTo>
                    <a:pt x="891" y="31"/>
                  </a:lnTo>
                  <a:lnTo>
                    <a:pt x="707" y="123"/>
                  </a:lnTo>
                  <a:lnTo>
                    <a:pt x="492" y="308"/>
                  </a:lnTo>
                  <a:lnTo>
                    <a:pt x="338" y="523"/>
                  </a:lnTo>
                  <a:lnTo>
                    <a:pt x="185" y="768"/>
                  </a:lnTo>
                  <a:lnTo>
                    <a:pt x="93" y="1076"/>
                  </a:lnTo>
                  <a:lnTo>
                    <a:pt x="31" y="1383"/>
                  </a:lnTo>
                  <a:lnTo>
                    <a:pt x="0" y="1752"/>
                  </a:lnTo>
                  <a:lnTo>
                    <a:pt x="31" y="2120"/>
                  </a:lnTo>
                  <a:lnTo>
                    <a:pt x="93" y="2428"/>
                  </a:lnTo>
                  <a:lnTo>
                    <a:pt x="185" y="2735"/>
                  </a:lnTo>
                  <a:lnTo>
                    <a:pt x="338" y="2981"/>
                  </a:lnTo>
                  <a:lnTo>
                    <a:pt x="492" y="3196"/>
                  </a:lnTo>
                  <a:lnTo>
                    <a:pt x="707" y="3380"/>
                  </a:lnTo>
                  <a:lnTo>
                    <a:pt x="891" y="3472"/>
                  </a:lnTo>
                  <a:lnTo>
                    <a:pt x="1137" y="3503"/>
                  </a:lnTo>
                  <a:lnTo>
                    <a:pt x="1352" y="3472"/>
                  </a:lnTo>
                  <a:lnTo>
                    <a:pt x="1567" y="3380"/>
                  </a:lnTo>
                  <a:lnTo>
                    <a:pt x="1752" y="3196"/>
                  </a:lnTo>
                  <a:lnTo>
                    <a:pt x="1905" y="2981"/>
                  </a:lnTo>
                  <a:lnTo>
                    <a:pt x="2059" y="2735"/>
                  </a:lnTo>
                  <a:lnTo>
                    <a:pt x="2151" y="2428"/>
                  </a:lnTo>
                  <a:lnTo>
                    <a:pt x="2213" y="2120"/>
                  </a:lnTo>
                  <a:lnTo>
                    <a:pt x="2243" y="1752"/>
                  </a:lnTo>
                  <a:lnTo>
                    <a:pt x="2213" y="1383"/>
                  </a:lnTo>
                  <a:lnTo>
                    <a:pt x="2151" y="1076"/>
                  </a:lnTo>
                  <a:lnTo>
                    <a:pt x="2059" y="768"/>
                  </a:lnTo>
                  <a:lnTo>
                    <a:pt x="1905" y="523"/>
                  </a:lnTo>
                  <a:lnTo>
                    <a:pt x="1752" y="308"/>
                  </a:lnTo>
                  <a:lnTo>
                    <a:pt x="1567" y="123"/>
                  </a:lnTo>
                  <a:lnTo>
                    <a:pt x="1352" y="31"/>
                  </a:lnTo>
                  <a:lnTo>
                    <a:pt x="11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33"/>
            <p:cNvSpPr/>
            <p:nvPr/>
          </p:nvSpPr>
          <p:spPr>
            <a:xfrm>
              <a:off x="3138846" y="3185777"/>
              <a:ext cx="1670810" cy="781171"/>
            </a:xfrm>
            <a:custGeom>
              <a:rect b="b" l="l" r="r" t="t"/>
              <a:pathLst>
                <a:path extrusionOk="0" h="11062" w="23660">
                  <a:moveTo>
                    <a:pt x="11584" y="0"/>
                  </a:moveTo>
                  <a:lnTo>
                    <a:pt x="10693" y="31"/>
                  </a:lnTo>
                  <a:lnTo>
                    <a:pt x="9925" y="93"/>
                  </a:lnTo>
                  <a:lnTo>
                    <a:pt x="9310" y="154"/>
                  </a:lnTo>
                  <a:lnTo>
                    <a:pt x="8849" y="246"/>
                  </a:lnTo>
                  <a:lnTo>
                    <a:pt x="8081" y="492"/>
                  </a:lnTo>
                  <a:lnTo>
                    <a:pt x="7375" y="769"/>
                  </a:lnTo>
                  <a:lnTo>
                    <a:pt x="6729" y="1045"/>
                  </a:lnTo>
                  <a:lnTo>
                    <a:pt x="6084" y="1352"/>
                  </a:lnTo>
                  <a:lnTo>
                    <a:pt x="5500" y="1690"/>
                  </a:lnTo>
                  <a:lnTo>
                    <a:pt x="4947" y="2028"/>
                  </a:lnTo>
                  <a:lnTo>
                    <a:pt x="4456" y="2397"/>
                  </a:lnTo>
                  <a:lnTo>
                    <a:pt x="3964" y="2766"/>
                  </a:lnTo>
                  <a:lnTo>
                    <a:pt x="3534" y="3134"/>
                  </a:lnTo>
                  <a:lnTo>
                    <a:pt x="3135" y="3534"/>
                  </a:lnTo>
                  <a:lnTo>
                    <a:pt x="2766" y="3933"/>
                  </a:lnTo>
                  <a:lnTo>
                    <a:pt x="2428" y="4333"/>
                  </a:lnTo>
                  <a:lnTo>
                    <a:pt x="2090" y="4732"/>
                  </a:lnTo>
                  <a:lnTo>
                    <a:pt x="1813" y="5132"/>
                  </a:lnTo>
                  <a:lnTo>
                    <a:pt x="1567" y="5531"/>
                  </a:lnTo>
                  <a:lnTo>
                    <a:pt x="1322" y="5931"/>
                  </a:lnTo>
                  <a:lnTo>
                    <a:pt x="922" y="6699"/>
                  </a:lnTo>
                  <a:lnTo>
                    <a:pt x="615" y="7405"/>
                  </a:lnTo>
                  <a:lnTo>
                    <a:pt x="400" y="8051"/>
                  </a:lnTo>
                  <a:lnTo>
                    <a:pt x="216" y="8634"/>
                  </a:lnTo>
                  <a:lnTo>
                    <a:pt x="123" y="9095"/>
                  </a:lnTo>
                  <a:lnTo>
                    <a:pt x="62" y="9464"/>
                  </a:lnTo>
                  <a:lnTo>
                    <a:pt x="0" y="9771"/>
                  </a:lnTo>
                  <a:lnTo>
                    <a:pt x="8174" y="10386"/>
                  </a:lnTo>
                  <a:lnTo>
                    <a:pt x="17238" y="11031"/>
                  </a:lnTo>
                  <a:lnTo>
                    <a:pt x="18374" y="11062"/>
                  </a:lnTo>
                  <a:lnTo>
                    <a:pt x="19081" y="11062"/>
                  </a:lnTo>
                  <a:lnTo>
                    <a:pt x="19296" y="11000"/>
                  </a:lnTo>
                  <a:lnTo>
                    <a:pt x="19419" y="10970"/>
                  </a:lnTo>
                  <a:lnTo>
                    <a:pt x="19511" y="10908"/>
                  </a:lnTo>
                  <a:lnTo>
                    <a:pt x="19511" y="10847"/>
                  </a:lnTo>
                  <a:lnTo>
                    <a:pt x="19511" y="10785"/>
                  </a:lnTo>
                  <a:lnTo>
                    <a:pt x="19450" y="10724"/>
                  </a:lnTo>
                  <a:lnTo>
                    <a:pt x="19266" y="10632"/>
                  </a:lnTo>
                  <a:lnTo>
                    <a:pt x="19050" y="10509"/>
                  </a:lnTo>
                  <a:lnTo>
                    <a:pt x="19204" y="9894"/>
                  </a:lnTo>
                  <a:lnTo>
                    <a:pt x="19358" y="9310"/>
                  </a:lnTo>
                  <a:lnTo>
                    <a:pt x="19573" y="8788"/>
                  </a:lnTo>
                  <a:lnTo>
                    <a:pt x="19757" y="8266"/>
                  </a:lnTo>
                  <a:lnTo>
                    <a:pt x="19972" y="7805"/>
                  </a:lnTo>
                  <a:lnTo>
                    <a:pt x="20187" y="7375"/>
                  </a:lnTo>
                  <a:lnTo>
                    <a:pt x="20402" y="6975"/>
                  </a:lnTo>
                  <a:lnTo>
                    <a:pt x="20617" y="6607"/>
                  </a:lnTo>
                  <a:lnTo>
                    <a:pt x="21078" y="5931"/>
                  </a:lnTo>
                  <a:lnTo>
                    <a:pt x="21539" y="5377"/>
                  </a:lnTo>
                  <a:lnTo>
                    <a:pt x="22000" y="4886"/>
                  </a:lnTo>
                  <a:lnTo>
                    <a:pt x="22400" y="4486"/>
                  </a:lnTo>
                  <a:lnTo>
                    <a:pt x="23137" y="3841"/>
                  </a:lnTo>
                  <a:lnTo>
                    <a:pt x="23383" y="3534"/>
                  </a:lnTo>
                  <a:lnTo>
                    <a:pt x="23567" y="3288"/>
                  </a:lnTo>
                  <a:lnTo>
                    <a:pt x="23629" y="3165"/>
                  </a:lnTo>
                  <a:lnTo>
                    <a:pt x="23659" y="3012"/>
                  </a:lnTo>
                  <a:lnTo>
                    <a:pt x="23659" y="2889"/>
                  </a:lnTo>
                  <a:lnTo>
                    <a:pt x="23659" y="2766"/>
                  </a:lnTo>
                  <a:lnTo>
                    <a:pt x="23598" y="2612"/>
                  </a:lnTo>
                  <a:lnTo>
                    <a:pt x="23506" y="2459"/>
                  </a:lnTo>
                  <a:lnTo>
                    <a:pt x="23383" y="2305"/>
                  </a:lnTo>
                  <a:lnTo>
                    <a:pt x="23260" y="2121"/>
                  </a:lnTo>
                  <a:lnTo>
                    <a:pt x="22553" y="1414"/>
                  </a:lnTo>
                  <a:lnTo>
                    <a:pt x="21846" y="769"/>
                  </a:lnTo>
                  <a:lnTo>
                    <a:pt x="21754" y="707"/>
                  </a:lnTo>
                  <a:lnTo>
                    <a:pt x="21601" y="676"/>
                  </a:lnTo>
                  <a:lnTo>
                    <a:pt x="21171" y="554"/>
                  </a:lnTo>
                  <a:lnTo>
                    <a:pt x="20556" y="461"/>
                  </a:lnTo>
                  <a:lnTo>
                    <a:pt x="19788" y="369"/>
                  </a:lnTo>
                  <a:lnTo>
                    <a:pt x="17944" y="216"/>
                  </a:lnTo>
                  <a:lnTo>
                    <a:pt x="15794" y="93"/>
                  </a:lnTo>
                  <a:lnTo>
                    <a:pt x="13612" y="31"/>
                  </a:lnTo>
                  <a:lnTo>
                    <a:pt x="11584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33"/>
            <p:cNvSpPr/>
            <p:nvPr/>
          </p:nvSpPr>
          <p:spPr>
            <a:xfrm>
              <a:off x="4672867" y="3213953"/>
              <a:ext cx="972121" cy="468759"/>
            </a:xfrm>
            <a:custGeom>
              <a:rect b="b" l="l" r="r" t="t"/>
              <a:pathLst>
                <a:path extrusionOk="0" h="6638" w="13766">
                  <a:moveTo>
                    <a:pt x="12352" y="1"/>
                  </a:moveTo>
                  <a:lnTo>
                    <a:pt x="8573" y="93"/>
                  </a:lnTo>
                  <a:lnTo>
                    <a:pt x="4886" y="216"/>
                  </a:lnTo>
                  <a:lnTo>
                    <a:pt x="953" y="370"/>
                  </a:lnTo>
                  <a:lnTo>
                    <a:pt x="1" y="3473"/>
                  </a:lnTo>
                  <a:lnTo>
                    <a:pt x="11461" y="1937"/>
                  </a:lnTo>
                  <a:lnTo>
                    <a:pt x="11615" y="1906"/>
                  </a:lnTo>
                  <a:lnTo>
                    <a:pt x="11769" y="1937"/>
                  </a:lnTo>
                  <a:lnTo>
                    <a:pt x="11922" y="1998"/>
                  </a:lnTo>
                  <a:lnTo>
                    <a:pt x="12076" y="2060"/>
                  </a:lnTo>
                  <a:lnTo>
                    <a:pt x="12199" y="2152"/>
                  </a:lnTo>
                  <a:lnTo>
                    <a:pt x="12322" y="2305"/>
                  </a:lnTo>
                  <a:lnTo>
                    <a:pt x="12567" y="2613"/>
                  </a:lnTo>
                  <a:lnTo>
                    <a:pt x="12782" y="2981"/>
                  </a:lnTo>
                  <a:lnTo>
                    <a:pt x="12967" y="3411"/>
                  </a:lnTo>
                  <a:lnTo>
                    <a:pt x="13151" y="3872"/>
                  </a:lnTo>
                  <a:lnTo>
                    <a:pt x="13274" y="4333"/>
                  </a:lnTo>
                  <a:lnTo>
                    <a:pt x="13489" y="5286"/>
                  </a:lnTo>
                  <a:lnTo>
                    <a:pt x="13643" y="6054"/>
                  </a:lnTo>
                  <a:lnTo>
                    <a:pt x="13735" y="6545"/>
                  </a:lnTo>
                  <a:lnTo>
                    <a:pt x="13766" y="6638"/>
                  </a:lnTo>
                  <a:lnTo>
                    <a:pt x="13766" y="6607"/>
                  </a:lnTo>
                  <a:lnTo>
                    <a:pt x="13735" y="5255"/>
                  </a:lnTo>
                  <a:lnTo>
                    <a:pt x="13704" y="4180"/>
                  </a:lnTo>
                  <a:lnTo>
                    <a:pt x="13581" y="3012"/>
                  </a:lnTo>
                  <a:lnTo>
                    <a:pt x="13520" y="2428"/>
                  </a:lnTo>
                  <a:lnTo>
                    <a:pt x="13428" y="1875"/>
                  </a:lnTo>
                  <a:lnTo>
                    <a:pt x="13305" y="1384"/>
                  </a:lnTo>
                  <a:lnTo>
                    <a:pt x="13182" y="923"/>
                  </a:lnTo>
                  <a:lnTo>
                    <a:pt x="12998" y="554"/>
                  </a:lnTo>
                  <a:lnTo>
                    <a:pt x="12905" y="400"/>
                  </a:lnTo>
                  <a:lnTo>
                    <a:pt x="12813" y="247"/>
                  </a:lnTo>
                  <a:lnTo>
                    <a:pt x="12721" y="155"/>
                  </a:lnTo>
                  <a:lnTo>
                    <a:pt x="12598" y="62"/>
                  </a:lnTo>
                  <a:lnTo>
                    <a:pt x="12475" y="32"/>
                  </a:lnTo>
                  <a:lnTo>
                    <a:pt x="12352" y="1"/>
                  </a:lnTo>
                  <a:close/>
                </a:path>
              </a:pathLst>
            </a:custGeom>
            <a:solidFill>
              <a:srgbClr val="6E317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33"/>
            <p:cNvSpPr/>
            <p:nvPr/>
          </p:nvSpPr>
          <p:spPr>
            <a:xfrm>
              <a:off x="4672867" y="3213953"/>
              <a:ext cx="972121" cy="468759"/>
            </a:xfrm>
            <a:custGeom>
              <a:rect b="b" l="l" r="r" t="t"/>
              <a:pathLst>
                <a:path extrusionOk="0" fill="none" h="6638" w="13766">
                  <a:moveTo>
                    <a:pt x="11461" y="1937"/>
                  </a:moveTo>
                  <a:lnTo>
                    <a:pt x="11461" y="1937"/>
                  </a:lnTo>
                  <a:lnTo>
                    <a:pt x="11615" y="1906"/>
                  </a:lnTo>
                  <a:lnTo>
                    <a:pt x="11769" y="1937"/>
                  </a:lnTo>
                  <a:lnTo>
                    <a:pt x="11922" y="1998"/>
                  </a:lnTo>
                  <a:lnTo>
                    <a:pt x="12076" y="2060"/>
                  </a:lnTo>
                  <a:lnTo>
                    <a:pt x="12199" y="2152"/>
                  </a:lnTo>
                  <a:lnTo>
                    <a:pt x="12322" y="2305"/>
                  </a:lnTo>
                  <a:lnTo>
                    <a:pt x="12567" y="2613"/>
                  </a:lnTo>
                  <a:lnTo>
                    <a:pt x="12782" y="2981"/>
                  </a:lnTo>
                  <a:lnTo>
                    <a:pt x="12967" y="3411"/>
                  </a:lnTo>
                  <a:lnTo>
                    <a:pt x="13151" y="3872"/>
                  </a:lnTo>
                  <a:lnTo>
                    <a:pt x="13274" y="4333"/>
                  </a:lnTo>
                  <a:lnTo>
                    <a:pt x="13489" y="5286"/>
                  </a:lnTo>
                  <a:lnTo>
                    <a:pt x="13643" y="6054"/>
                  </a:lnTo>
                  <a:lnTo>
                    <a:pt x="13735" y="6545"/>
                  </a:lnTo>
                  <a:lnTo>
                    <a:pt x="13766" y="6638"/>
                  </a:lnTo>
                  <a:lnTo>
                    <a:pt x="13766" y="6607"/>
                  </a:lnTo>
                  <a:lnTo>
                    <a:pt x="13766" y="6607"/>
                  </a:lnTo>
                  <a:lnTo>
                    <a:pt x="13735" y="5255"/>
                  </a:lnTo>
                  <a:lnTo>
                    <a:pt x="13704" y="4180"/>
                  </a:lnTo>
                  <a:lnTo>
                    <a:pt x="13581" y="3012"/>
                  </a:lnTo>
                  <a:lnTo>
                    <a:pt x="13520" y="2428"/>
                  </a:lnTo>
                  <a:lnTo>
                    <a:pt x="13428" y="1875"/>
                  </a:lnTo>
                  <a:lnTo>
                    <a:pt x="13305" y="1384"/>
                  </a:lnTo>
                  <a:lnTo>
                    <a:pt x="13182" y="923"/>
                  </a:lnTo>
                  <a:lnTo>
                    <a:pt x="12998" y="554"/>
                  </a:lnTo>
                  <a:lnTo>
                    <a:pt x="12905" y="400"/>
                  </a:lnTo>
                  <a:lnTo>
                    <a:pt x="12813" y="247"/>
                  </a:lnTo>
                  <a:lnTo>
                    <a:pt x="12721" y="155"/>
                  </a:lnTo>
                  <a:lnTo>
                    <a:pt x="12598" y="62"/>
                  </a:lnTo>
                  <a:lnTo>
                    <a:pt x="12475" y="32"/>
                  </a:lnTo>
                  <a:lnTo>
                    <a:pt x="12352" y="1"/>
                  </a:lnTo>
                  <a:lnTo>
                    <a:pt x="12352" y="1"/>
                  </a:lnTo>
                  <a:lnTo>
                    <a:pt x="8573" y="93"/>
                  </a:lnTo>
                  <a:lnTo>
                    <a:pt x="4886" y="216"/>
                  </a:lnTo>
                  <a:lnTo>
                    <a:pt x="953" y="370"/>
                  </a:lnTo>
                  <a:lnTo>
                    <a:pt x="1" y="347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33"/>
            <p:cNvSpPr/>
            <p:nvPr/>
          </p:nvSpPr>
          <p:spPr>
            <a:xfrm>
              <a:off x="5210971" y="3537310"/>
              <a:ext cx="288684" cy="453506"/>
            </a:xfrm>
            <a:custGeom>
              <a:rect b="b" l="l" r="r" t="t"/>
              <a:pathLst>
                <a:path extrusionOk="0" h="6422" w="4088">
                  <a:moveTo>
                    <a:pt x="1813" y="0"/>
                  </a:moveTo>
                  <a:lnTo>
                    <a:pt x="1629" y="61"/>
                  </a:lnTo>
                  <a:lnTo>
                    <a:pt x="1414" y="123"/>
                  </a:lnTo>
                  <a:lnTo>
                    <a:pt x="1230" y="246"/>
                  </a:lnTo>
                  <a:lnTo>
                    <a:pt x="1045" y="369"/>
                  </a:lnTo>
                  <a:lnTo>
                    <a:pt x="892" y="553"/>
                  </a:lnTo>
                  <a:lnTo>
                    <a:pt x="738" y="737"/>
                  </a:lnTo>
                  <a:lnTo>
                    <a:pt x="584" y="922"/>
                  </a:lnTo>
                  <a:lnTo>
                    <a:pt x="461" y="1168"/>
                  </a:lnTo>
                  <a:lnTo>
                    <a:pt x="339" y="1413"/>
                  </a:lnTo>
                  <a:lnTo>
                    <a:pt x="246" y="1690"/>
                  </a:lnTo>
                  <a:lnTo>
                    <a:pt x="154" y="1966"/>
                  </a:lnTo>
                  <a:lnTo>
                    <a:pt x="93" y="2243"/>
                  </a:lnTo>
                  <a:lnTo>
                    <a:pt x="31" y="2550"/>
                  </a:lnTo>
                  <a:lnTo>
                    <a:pt x="1" y="2888"/>
                  </a:lnTo>
                  <a:lnTo>
                    <a:pt x="1" y="3196"/>
                  </a:lnTo>
                  <a:lnTo>
                    <a:pt x="1" y="3534"/>
                  </a:lnTo>
                  <a:lnTo>
                    <a:pt x="31" y="3871"/>
                  </a:lnTo>
                  <a:lnTo>
                    <a:pt x="93" y="4179"/>
                  </a:lnTo>
                  <a:lnTo>
                    <a:pt x="154" y="4455"/>
                  </a:lnTo>
                  <a:lnTo>
                    <a:pt x="246" y="4732"/>
                  </a:lnTo>
                  <a:lnTo>
                    <a:pt x="339" y="5008"/>
                  </a:lnTo>
                  <a:lnTo>
                    <a:pt x="461" y="5254"/>
                  </a:lnTo>
                  <a:lnTo>
                    <a:pt x="584" y="5500"/>
                  </a:lnTo>
                  <a:lnTo>
                    <a:pt x="738" y="5684"/>
                  </a:lnTo>
                  <a:lnTo>
                    <a:pt x="892" y="5869"/>
                  </a:lnTo>
                  <a:lnTo>
                    <a:pt x="1045" y="6053"/>
                  </a:lnTo>
                  <a:lnTo>
                    <a:pt x="1230" y="6176"/>
                  </a:lnTo>
                  <a:lnTo>
                    <a:pt x="1414" y="6299"/>
                  </a:lnTo>
                  <a:lnTo>
                    <a:pt x="1629" y="6360"/>
                  </a:lnTo>
                  <a:lnTo>
                    <a:pt x="1813" y="6422"/>
                  </a:lnTo>
                  <a:lnTo>
                    <a:pt x="2244" y="6422"/>
                  </a:lnTo>
                  <a:lnTo>
                    <a:pt x="2459" y="6360"/>
                  </a:lnTo>
                  <a:lnTo>
                    <a:pt x="2643" y="6299"/>
                  </a:lnTo>
                  <a:lnTo>
                    <a:pt x="2827" y="6176"/>
                  </a:lnTo>
                  <a:lnTo>
                    <a:pt x="3012" y="6053"/>
                  </a:lnTo>
                  <a:lnTo>
                    <a:pt x="3196" y="5869"/>
                  </a:lnTo>
                  <a:lnTo>
                    <a:pt x="3350" y="5684"/>
                  </a:lnTo>
                  <a:lnTo>
                    <a:pt x="3503" y="5500"/>
                  </a:lnTo>
                  <a:lnTo>
                    <a:pt x="3626" y="5254"/>
                  </a:lnTo>
                  <a:lnTo>
                    <a:pt x="3749" y="5008"/>
                  </a:lnTo>
                  <a:lnTo>
                    <a:pt x="3841" y="4732"/>
                  </a:lnTo>
                  <a:lnTo>
                    <a:pt x="3933" y="4455"/>
                  </a:lnTo>
                  <a:lnTo>
                    <a:pt x="3995" y="4179"/>
                  </a:lnTo>
                  <a:lnTo>
                    <a:pt x="4056" y="3871"/>
                  </a:lnTo>
                  <a:lnTo>
                    <a:pt x="4087" y="3534"/>
                  </a:lnTo>
                  <a:lnTo>
                    <a:pt x="4087" y="3196"/>
                  </a:lnTo>
                  <a:lnTo>
                    <a:pt x="4087" y="2888"/>
                  </a:lnTo>
                  <a:lnTo>
                    <a:pt x="4056" y="2550"/>
                  </a:lnTo>
                  <a:lnTo>
                    <a:pt x="3995" y="2243"/>
                  </a:lnTo>
                  <a:lnTo>
                    <a:pt x="3933" y="1966"/>
                  </a:lnTo>
                  <a:lnTo>
                    <a:pt x="3841" y="1690"/>
                  </a:lnTo>
                  <a:lnTo>
                    <a:pt x="3749" y="1413"/>
                  </a:lnTo>
                  <a:lnTo>
                    <a:pt x="3626" y="1168"/>
                  </a:lnTo>
                  <a:lnTo>
                    <a:pt x="3503" y="922"/>
                  </a:lnTo>
                  <a:lnTo>
                    <a:pt x="3350" y="737"/>
                  </a:lnTo>
                  <a:lnTo>
                    <a:pt x="3196" y="553"/>
                  </a:lnTo>
                  <a:lnTo>
                    <a:pt x="3012" y="369"/>
                  </a:lnTo>
                  <a:lnTo>
                    <a:pt x="2827" y="246"/>
                  </a:lnTo>
                  <a:lnTo>
                    <a:pt x="2643" y="123"/>
                  </a:lnTo>
                  <a:lnTo>
                    <a:pt x="2459" y="61"/>
                  </a:lnTo>
                  <a:lnTo>
                    <a:pt x="2244" y="0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33"/>
            <p:cNvSpPr/>
            <p:nvPr/>
          </p:nvSpPr>
          <p:spPr>
            <a:xfrm>
              <a:off x="5297760" y="3632714"/>
              <a:ext cx="138975" cy="262626"/>
            </a:xfrm>
            <a:custGeom>
              <a:rect b="b" l="l" r="r" t="t"/>
              <a:pathLst>
                <a:path extrusionOk="0" h="3719" w="1968">
                  <a:moveTo>
                    <a:pt x="892" y="1"/>
                  </a:moveTo>
                  <a:lnTo>
                    <a:pt x="769" y="32"/>
                  </a:lnTo>
                  <a:lnTo>
                    <a:pt x="584" y="155"/>
                  </a:lnTo>
                  <a:lnTo>
                    <a:pt x="431" y="308"/>
                  </a:lnTo>
                  <a:lnTo>
                    <a:pt x="277" y="554"/>
                  </a:lnTo>
                  <a:lnTo>
                    <a:pt x="154" y="831"/>
                  </a:lnTo>
                  <a:lnTo>
                    <a:pt x="62" y="1138"/>
                  </a:lnTo>
                  <a:lnTo>
                    <a:pt x="1" y="1476"/>
                  </a:lnTo>
                  <a:lnTo>
                    <a:pt x="1" y="1845"/>
                  </a:lnTo>
                  <a:lnTo>
                    <a:pt x="1" y="2244"/>
                  </a:lnTo>
                  <a:lnTo>
                    <a:pt x="62" y="2582"/>
                  </a:lnTo>
                  <a:lnTo>
                    <a:pt x="154" y="2889"/>
                  </a:lnTo>
                  <a:lnTo>
                    <a:pt x="277" y="3166"/>
                  </a:lnTo>
                  <a:lnTo>
                    <a:pt x="431" y="3412"/>
                  </a:lnTo>
                  <a:lnTo>
                    <a:pt x="584" y="3565"/>
                  </a:lnTo>
                  <a:lnTo>
                    <a:pt x="769" y="3688"/>
                  </a:lnTo>
                  <a:lnTo>
                    <a:pt x="892" y="3719"/>
                  </a:lnTo>
                  <a:lnTo>
                    <a:pt x="1076" y="3719"/>
                  </a:lnTo>
                  <a:lnTo>
                    <a:pt x="1168" y="3688"/>
                  </a:lnTo>
                  <a:lnTo>
                    <a:pt x="1353" y="3565"/>
                  </a:lnTo>
                  <a:lnTo>
                    <a:pt x="1537" y="3412"/>
                  </a:lnTo>
                  <a:lnTo>
                    <a:pt x="1691" y="3166"/>
                  </a:lnTo>
                  <a:lnTo>
                    <a:pt x="1783" y="2889"/>
                  </a:lnTo>
                  <a:lnTo>
                    <a:pt x="1875" y="2582"/>
                  </a:lnTo>
                  <a:lnTo>
                    <a:pt x="1936" y="2244"/>
                  </a:lnTo>
                  <a:lnTo>
                    <a:pt x="1967" y="1845"/>
                  </a:lnTo>
                  <a:lnTo>
                    <a:pt x="1936" y="1476"/>
                  </a:lnTo>
                  <a:lnTo>
                    <a:pt x="1875" y="1138"/>
                  </a:lnTo>
                  <a:lnTo>
                    <a:pt x="1783" y="831"/>
                  </a:lnTo>
                  <a:lnTo>
                    <a:pt x="1691" y="554"/>
                  </a:lnTo>
                  <a:lnTo>
                    <a:pt x="1537" y="308"/>
                  </a:lnTo>
                  <a:lnTo>
                    <a:pt x="1353" y="155"/>
                  </a:lnTo>
                  <a:lnTo>
                    <a:pt x="1168" y="32"/>
                  </a:lnTo>
                  <a:lnTo>
                    <a:pt x="1076" y="1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33"/>
            <p:cNvSpPr/>
            <p:nvPr/>
          </p:nvSpPr>
          <p:spPr>
            <a:xfrm>
              <a:off x="5339000" y="3535121"/>
              <a:ext cx="97735" cy="455695"/>
            </a:xfrm>
            <a:custGeom>
              <a:rect b="b" l="l" r="r" t="t"/>
              <a:pathLst>
                <a:path extrusionOk="0" h="6453" w="1384">
                  <a:moveTo>
                    <a:pt x="1260" y="0"/>
                  </a:moveTo>
                  <a:lnTo>
                    <a:pt x="215" y="31"/>
                  </a:lnTo>
                  <a:lnTo>
                    <a:pt x="0" y="6453"/>
                  </a:lnTo>
                  <a:lnTo>
                    <a:pt x="1383" y="6453"/>
                  </a:lnTo>
                  <a:lnTo>
                    <a:pt x="1260" y="0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33"/>
            <p:cNvSpPr/>
            <p:nvPr/>
          </p:nvSpPr>
          <p:spPr>
            <a:xfrm>
              <a:off x="4523158" y="3637092"/>
              <a:ext cx="290803" cy="453576"/>
            </a:xfrm>
            <a:custGeom>
              <a:rect b="b" l="l" r="r" t="t"/>
              <a:pathLst>
                <a:path extrusionOk="0" h="6423" w="4118">
                  <a:moveTo>
                    <a:pt x="1844" y="0"/>
                  </a:moveTo>
                  <a:lnTo>
                    <a:pt x="1629" y="62"/>
                  </a:lnTo>
                  <a:lnTo>
                    <a:pt x="1445" y="123"/>
                  </a:lnTo>
                  <a:lnTo>
                    <a:pt x="1260" y="246"/>
                  </a:lnTo>
                  <a:lnTo>
                    <a:pt x="1076" y="369"/>
                  </a:lnTo>
                  <a:lnTo>
                    <a:pt x="922" y="553"/>
                  </a:lnTo>
                  <a:lnTo>
                    <a:pt x="738" y="738"/>
                  </a:lnTo>
                  <a:lnTo>
                    <a:pt x="615" y="922"/>
                  </a:lnTo>
                  <a:lnTo>
                    <a:pt x="461" y="1168"/>
                  </a:lnTo>
                  <a:lnTo>
                    <a:pt x="369" y="1414"/>
                  </a:lnTo>
                  <a:lnTo>
                    <a:pt x="246" y="1690"/>
                  </a:lnTo>
                  <a:lnTo>
                    <a:pt x="154" y="1967"/>
                  </a:lnTo>
                  <a:lnTo>
                    <a:pt x="93" y="2243"/>
                  </a:lnTo>
                  <a:lnTo>
                    <a:pt x="31" y="2551"/>
                  </a:lnTo>
                  <a:lnTo>
                    <a:pt x="1" y="2889"/>
                  </a:lnTo>
                  <a:lnTo>
                    <a:pt x="1" y="3227"/>
                  </a:lnTo>
                  <a:lnTo>
                    <a:pt x="1" y="3534"/>
                  </a:lnTo>
                  <a:lnTo>
                    <a:pt x="31" y="3872"/>
                  </a:lnTo>
                  <a:lnTo>
                    <a:pt x="93" y="4179"/>
                  </a:lnTo>
                  <a:lnTo>
                    <a:pt x="154" y="4456"/>
                  </a:lnTo>
                  <a:lnTo>
                    <a:pt x="246" y="4732"/>
                  </a:lnTo>
                  <a:lnTo>
                    <a:pt x="369" y="5009"/>
                  </a:lnTo>
                  <a:lnTo>
                    <a:pt x="461" y="5255"/>
                  </a:lnTo>
                  <a:lnTo>
                    <a:pt x="615" y="5500"/>
                  </a:lnTo>
                  <a:lnTo>
                    <a:pt x="738" y="5685"/>
                  </a:lnTo>
                  <a:lnTo>
                    <a:pt x="922" y="5869"/>
                  </a:lnTo>
                  <a:lnTo>
                    <a:pt x="1076" y="6053"/>
                  </a:lnTo>
                  <a:lnTo>
                    <a:pt x="1260" y="6176"/>
                  </a:lnTo>
                  <a:lnTo>
                    <a:pt x="1445" y="6299"/>
                  </a:lnTo>
                  <a:lnTo>
                    <a:pt x="1629" y="6361"/>
                  </a:lnTo>
                  <a:lnTo>
                    <a:pt x="1844" y="6422"/>
                  </a:lnTo>
                  <a:lnTo>
                    <a:pt x="2274" y="6422"/>
                  </a:lnTo>
                  <a:lnTo>
                    <a:pt x="2459" y="6361"/>
                  </a:lnTo>
                  <a:lnTo>
                    <a:pt x="2674" y="6299"/>
                  </a:lnTo>
                  <a:lnTo>
                    <a:pt x="2858" y="6176"/>
                  </a:lnTo>
                  <a:lnTo>
                    <a:pt x="3042" y="6053"/>
                  </a:lnTo>
                  <a:lnTo>
                    <a:pt x="3196" y="5869"/>
                  </a:lnTo>
                  <a:lnTo>
                    <a:pt x="3350" y="5685"/>
                  </a:lnTo>
                  <a:lnTo>
                    <a:pt x="3503" y="5500"/>
                  </a:lnTo>
                  <a:lnTo>
                    <a:pt x="3626" y="5255"/>
                  </a:lnTo>
                  <a:lnTo>
                    <a:pt x="3749" y="5009"/>
                  </a:lnTo>
                  <a:lnTo>
                    <a:pt x="3872" y="4732"/>
                  </a:lnTo>
                  <a:lnTo>
                    <a:pt x="3933" y="4456"/>
                  </a:lnTo>
                  <a:lnTo>
                    <a:pt x="4026" y="4179"/>
                  </a:lnTo>
                  <a:lnTo>
                    <a:pt x="4056" y="3872"/>
                  </a:lnTo>
                  <a:lnTo>
                    <a:pt x="4087" y="3534"/>
                  </a:lnTo>
                  <a:lnTo>
                    <a:pt x="4118" y="3227"/>
                  </a:lnTo>
                  <a:lnTo>
                    <a:pt x="4087" y="2889"/>
                  </a:lnTo>
                  <a:lnTo>
                    <a:pt x="4056" y="2551"/>
                  </a:lnTo>
                  <a:lnTo>
                    <a:pt x="4026" y="2243"/>
                  </a:lnTo>
                  <a:lnTo>
                    <a:pt x="3933" y="1967"/>
                  </a:lnTo>
                  <a:lnTo>
                    <a:pt x="3872" y="1690"/>
                  </a:lnTo>
                  <a:lnTo>
                    <a:pt x="3749" y="1414"/>
                  </a:lnTo>
                  <a:lnTo>
                    <a:pt x="3626" y="1168"/>
                  </a:lnTo>
                  <a:lnTo>
                    <a:pt x="3503" y="922"/>
                  </a:lnTo>
                  <a:lnTo>
                    <a:pt x="3350" y="738"/>
                  </a:lnTo>
                  <a:lnTo>
                    <a:pt x="3196" y="553"/>
                  </a:lnTo>
                  <a:lnTo>
                    <a:pt x="3042" y="369"/>
                  </a:lnTo>
                  <a:lnTo>
                    <a:pt x="2858" y="246"/>
                  </a:lnTo>
                  <a:lnTo>
                    <a:pt x="2674" y="123"/>
                  </a:lnTo>
                  <a:lnTo>
                    <a:pt x="2459" y="62"/>
                  </a:lnTo>
                  <a:lnTo>
                    <a:pt x="2274" y="0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33"/>
            <p:cNvSpPr/>
            <p:nvPr/>
          </p:nvSpPr>
          <p:spPr>
            <a:xfrm>
              <a:off x="4609947" y="3732567"/>
              <a:ext cx="141094" cy="262626"/>
            </a:xfrm>
            <a:custGeom>
              <a:rect b="b" l="l" r="r" t="t"/>
              <a:pathLst>
                <a:path extrusionOk="0" h="3719" w="1998">
                  <a:moveTo>
                    <a:pt x="892" y="0"/>
                  </a:moveTo>
                  <a:lnTo>
                    <a:pt x="799" y="31"/>
                  </a:lnTo>
                  <a:lnTo>
                    <a:pt x="615" y="154"/>
                  </a:lnTo>
                  <a:lnTo>
                    <a:pt x="431" y="308"/>
                  </a:lnTo>
                  <a:lnTo>
                    <a:pt x="308" y="553"/>
                  </a:lnTo>
                  <a:lnTo>
                    <a:pt x="185" y="830"/>
                  </a:lnTo>
                  <a:lnTo>
                    <a:pt x="93" y="1137"/>
                  </a:lnTo>
                  <a:lnTo>
                    <a:pt x="31" y="1475"/>
                  </a:lnTo>
                  <a:lnTo>
                    <a:pt x="1" y="1875"/>
                  </a:lnTo>
                  <a:lnTo>
                    <a:pt x="31" y="2243"/>
                  </a:lnTo>
                  <a:lnTo>
                    <a:pt x="93" y="2581"/>
                  </a:lnTo>
                  <a:lnTo>
                    <a:pt x="185" y="2889"/>
                  </a:lnTo>
                  <a:lnTo>
                    <a:pt x="308" y="3165"/>
                  </a:lnTo>
                  <a:lnTo>
                    <a:pt x="431" y="3411"/>
                  </a:lnTo>
                  <a:lnTo>
                    <a:pt x="615" y="3565"/>
                  </a:lnTo>
                  <a:lnTo>
                    <a:pt x="799" y="3687"/>
                  </a:lnTo>
                  <a:lnTo>
                    <a:pt x="892" y="3718"/>
                  </a:lnTo>
                  <a:lnTo>
                    <a:pt x="1107" y="3718"/>
                  </a:lnTo>
                  <a:lnTo>
                    <a:pt x="1199" y="3687"/>
                  </a:lnTo>
                  <a:lnTo>
                    <a:pt x="1383" y="3565"/>
                  </a:lnTo>
                  <a:lnTo>
                    <a:pt x="1537" y="3411"/>
                  </a:lnTo>
                  <a:lnTo>
                    <a:pt x="1690" y="3165"/>
                  </a:lnTo>
                  <a:lnTo>
                    <a:pt x="1813" y="2889"/>
                  </a:lnTo>
                  <a:lnTo>
                    <a:pt x="1906" y="2581"/>
                  </a:lnTo>
                  <a:lnTo>
                    <a:pt x="1967" y="2243"/>
                  </a:lnTo>
                  <a:lnTo>
                    <a:pt x="1998" y="1875"/>
                  </a:lnTo>
                  <a:lnTo>
                    <a:pt x="1967" y="1475"/>
                  </a:lnTo>
                  <a:lnTo>
                    <a:pt x="1906" y="1137"/>
                  </a:lnTo>
                  <a:lnTo>
                    <a:pt x="1813" y="830"/>
                  </a:lnTo>
                  <a:lnTo>
                    <a:pt x="1690" y="553"/>
                  </a:lnTo>
                  <a:lnTo>
                    <a:pt x="1537" y="308"/>
                  </a:lnTo>
                  <a:lnTo>
                    <a:pt x="1383" y="154"/>
                  </a:lnTo>
                  <a:lnTo>
                    <a:pt x="1199" y="31"/>
                  </a:lnTo>
                  <a:lnTo>
                    <a:pt x="1107" y="0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33"/>
            <p:cNvSpPr/>
            <p:nvPr/>
          </p:nvSpPr>
          <p:spPr>
            <a:xfrm>
              <a:off x="4653377" y="3634903"/>
              <a:ext cx="97664" cy="455765"/>
            </a:xfrm>
            <a:custGeom>
              <a:rect b="b" l="l" r="r" t="t"/>
              <a:pathLst>
                <a:path extrusionOk="0" h="6454" w="1383">
                  <a:moveTo>
                    <a:pt x="1260" y="1"/>
                  </a:moveTo>
                  <a:lnTo>
                    <a:pt x="215" y="31"/>
                  </a:lnTo>
                  <a:lnTo>
                    <a:pt x="0" y="6453"/>
                  </a:lnTo>
                  <a:lnTo>
                    <a:pt x="1383" y="6453"/>
                  </a:lnTo>
                  <a:lnTo>
                    <a:pt x="1260" y="1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33"/>
            <p:cNvSpPr/>
            <p:nvPr/>
          </p:nvSpPr>
          <p:spPr>
            <a:xfrm>
              <a:off x="5284766" y="3535121"/>
              <a:ext cx="288614" cy="455695"/>
            </a:xfrm>
            <a:custGeom>
              <a:rect b="b" l="l" r="r" t="t"/>
              <a:pathLst>
                <a:path extrusionOk="0" h="6453" w="4087">
                  <a:moveTo>
                    <a:pt x="2028" y="0"/>
                  </a:moveTo>
                  <a:lnTo>
                    <a:pt x="1844" y="31"/>
                  </a:lnTo>
                  <a:lnTo>
                    <a:pt x="1629" y="62"/>
                  </a:lnTo>
                  <a:lnTo>
                    <a:pt x="1444" y="154"/>
                  </a:lnTo>
                  <a:lnTo>
                    <a:pt x="1260" y="277"/>
                  </a:lnTo>
                  <a:lnTo>
                    <a:pt x="1076" y="400"/>
                  </a:lnTo>
                  <a:lnTo>
                    <a:pt x="891" y="553"/>
                  </a:lnTo>
                  <a:lnTo>
                    <a:pt x="738" y="738"/>
                  </a:lnTo>
                  <a:lnTo>
                    <a:pt x="584" y="953"/>
                  </a:lnTo>
                  <a:lnTo>
                    <a:pt x="461" y="1168"/>
                  </a:lnTo>
                  <a:lnTo>
                    <a:pt x="338" y="1444"/>
                  </a:lnTo>
                  <a:lnTo>
                    <a:pt x="246" y="1690"/>
                  </a:lnTo>
                  <a:lnTo>
                    <a:pt x="154" y="1967"/>
                  </a:lnTo>
                  <a:lnTo>
                    <a:pt x="92" y="2274"/>
                  </a:lnTo>
                  <a:lnTo>
                    <a:pt x="31" y="2581"/>
                  </a:lnTo>
                  <a:lnTo>
                    <a:pt x="0" y="2889"/>
                  </a:lnTo>
                  <a:lnTo>
                    <a:pt x="0" y="3227"/>
                  </a:lnTo>
                  <a:lnTo>
                    <a:pt x="0" y="3565"/>
                  </a:lnTo>
                  <a:lnTo>
                    <a:pt x="31" y="3872"/>
                  </a:lnTo>
                  <a:lnTo>
                    <a:pt x="92" y="4179"/>
                  </a:lnTo>
                  <a:lnTo>
                    <a:pt x="154" y="4486"/>
                  </a:lnTo>
                  <a:lnTo>
                    <a:pt x="246" y="4763"/>
                  </a:lnTo>
                  <a:lnTo>
                    <a:pt x="338" y="5039"/>
                  </a:lnTo>
                  <a:lnTo>
                    <a:pt x="461" y="5285"/>
                  </a:lnTo>
                  <a:lnTo>
                    <a:pt x="584" y="5500"/>
                  </a:lnTo>
                  <a:lnTo>
                    <a:pt x="738" y="5715"/>
                  </a:lnTo>
                  <a:lnTo>
                    <a:pt x="891" y="5900"/>
                  </a:lnTo>
                  <a:lnTo>
                    <a:pt x="1076" y="6053"/>
                  </a:lnTo>
                  <a:lnTo>
                    <a:pt x="1260" y="6207"/>
                  </a:lnTo>
                  <a:lnTo>
                    <a:pt x="1444" y="6299"/>
                  </a:lnTo>
                  <a:lnTo>
                    <a:pt x="1629" y="6391"/>
                  </a:lnTo>
                  <a:lnTo>
                    <a:pt x="1844" y="6422"/>
                  </a:lnTo>
                  <a:lnTo>
                    <a:pt x="2028" y="6453"/>
                  </a:lnTo>
                  <a:lnTo>
                    <a:pt x="2243" y="6422"/>
                  </a:lnTo>
                  <a:lnTo>
                    <a:pt x="2458" y="6391"/>
                  </a:lnTo>
                  <a:lnTo>
                    <a:pt x="2643" y="6299"/>
                  </a:lnTo>
                  <a:lnTo>
                    <a:pt x="2827" y="6207"/>
                  </a:lnTo>
                  <a:lnTo>
                    <a:pt x="3011" y="6053"/>
                  </a:lnTo>
                  <a:lnTo>
                    <a:pt x="3196" y="5900"/>
                  </a:lnTo>
                  <a:lnTo>
                    <a:pt x="3349" y="5715"/>
                  </a:lnTo>
                  <a:lnTo>
                    <a:pt x="3503" y="5500"/>
                  </a:lnTo>
                  <a:lnTo>
                    <a:pt x="3626" y="5285"/>
                  </a:lnTo>
                  <a:lnTo>
                    <a:pt x="3749" y="5039"/>
                  </a:lnTo>
                  <a:lnTo>
                    <a:pt x="3841" y="4763"/>
                  </a:lnTo>
                  <a:lnTo>
                    <a:pt x="3933" y="4486"/>
                  </a:lnTo>
                  <a:lnTo>
                    <a:pt x="3995" y="4179"/>
                  </a:lnTo>
                  <a:lnTo>
                    <a:pt x="4056" y="3872"/>
                  </a:lnTo>
                  <a:lnTo>
                    <a:pt x="4087" y="3565"/>
                  </a:lnTo>
                  <a:lnTo>
                    <a:pt x="4087" y="3227"/>
                  </a:lnTo>
                  <a:lnTo>
                    <a:pt x="4087" y="2889"/>
                  </a:lnTo>
                  <a:lnTo>
                    <a:pt x="4056" y="2581"/>
                  </a:lnTo>
                  <a:lnTo>
                    <a:pt x="3995" y="2274"/>
                  </a:lnTo>
                  <a:lnTo>
                    <a:pt x="3933" y="1967"/>
                  </a:lnTo>
                  <a:lnTo>
                    <a:pt x="3841" y="1690"/>
                  </a:lnTo>
                  <a:lnTo>
                    <a:pt x="3749" y="1444"/>
                  </a:lnTo>
                  <a:lnTo>
                    <a:pt x="3626" y="1168"/>
                  </a:lnTo>
                  <a:lnTo>
                    <a:pt x="3503" y="953"/>
                  </a:lnTo>
                  <a:lnTo>
                    <a:pt x="3349" y="738"/>
                  </a:lnTo>
                  <a:lnTo>
                    <a:pt x="3196" y="553"/>
                  </a:lnTo>
                  <a:lnTo>
                    <a:pt x="3011" y="400"/>
                  </a:lnTo>
                  <a:lnTo>
                    <a:pt x="2827" y="277"/>
                  </a:lnTo>
                  <a:lnTo>
                    <a:pt x="2643" y="154"/>
                  </a:lnTo>
                  <a:lnTo>
                    <a:pt x="2458" y="62"/>
                  </a:lnTo>
                  <a:lnTo>
                    <a:pt x="2243" y="31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2C2D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33"/>
            <p:cNvSpPr/>
            <p:nvPr/>
          </p:nvSpPr>
          <p:spPr>
            <a:xfrm>
              <a:off x="5371555" y="3630596"/>
              <a:ext cx="138905" cy="264745"/>
            </a:xfrm>
            <a:custGeom>
              <a:rect b="b" l="l" r="r" t="t"/>
              <a:pathLst>
                <a:path extrusionOk="0" h="3749" w="1967">
                  <a:moveTo>
                    <a:pt x="983" y="0"/>
                  </a:moveTo>
                  <a:lnTo>
                    <a:pt x="891" y="31"/>
                  </a:lnTo>
                  <a:lnTo>
                    <a:pt x="799" y="62"/>
                  </a:lnTo>
                  <a:lnTo>
                    <a:pt x="584" y="154"/>
                  </a:lnTo>
                  <a:lnTo>
                    <a:pt x="430" y="338"/>
                  </a:lnTo>
                  <a:lnTo>
                    <a:pt x="277" y="553"/>
                  </a:lnTo>
                  <a:lnTo>
                    <a:pt x="154" y="830"/>
                  </a:lnTo>
                  <a:lnTo>
                    <a:pt x="62" y="1137"/>
                  </a:lnTo>
                  <a:lnTo>
                    <a:pt x="0" y="1506"/>
                  </a:lnTo>
                  <a:lnTo>
                    <a:pt x="0" y="1875"/>
                  </a:lnTo>
                  <a:lnTo>
                    <a:pt x="0" y="2243"/>
                  </a:lnTo>
                  <a:lnTo>
                    <a:pt x="62" y="2612"/>
                  </a:lnTo>
                  <a:lnTo>
                    <a:pt x="154" y="2919"/>
                  </a:lnTo>
                  <a:lnTo>
                    <a:pt x="277" y="3196"/>
                  </a:lnTo>
                  <a:lnTo>
                    <a:pt x="430" y="3411"/>
                  </a:lnTo>
                  <a:lnTo>
                    <a:pt x="584" y="3595"/>
                  </a:lnTo>
                  <a:lnTo>
                    <a:pt x="799" y="3718"/>
                  </a:lnTo>
                  <a:lnTo>
                    <a:pt x="891" y="3718"/>
                  </a:lnTo>
                  <a:lnTo>
                    <a:pt x="983" y="3749"/>
                  </a:lnTo>
                  <a:lnTo>
                    <a:pt x="1076" y="3718"/>
                  </a:lnTo>
                  <a:lnTo>
                    <a:pt x="1168" y="3718"/>
                  </a:lnTo>
                  <a:lnTo>
                    <a:pt x="1352" y="3595"/>
                  </a:lnTo>
                  <a:lnTo>
                    <a:pt x="1537" y="3411"/>
                  </a:lnTo>
                  <a:lnTo>
                    <a:pt x="1690" y="3196"/>
                  </a:lnTo>
                  <a:lnTo>
                    <a:pt x="1813" y="2919"/>
                  </a:lnTo>
                  <a:lnTo>
                    <a:pt x="1905" y="2612"/>
                  </a:lnTo>
                  <a:lnTo>
                    <a:pt x="1936" y="2243"/>
                  </a:lnTo>
                  <a:lnTo>
                    <a:pt x="1967" y="1875"/>
                  </a:lnTo>
                  <a:lnTo>
                    <a:pt x="1936" y="1506"/>
                  </a:lnTo>
                  <a:lnTo>
                    <a:pt x="1905" y="1137"/>
                  </a:lnTo>
                  <a:lnTo>
                    <a:pt x="1813" y="830"/>
                  </a:lnTo>
                  <a:lnTo>
                    <a:pt x="1690" y="553"/>
                  </a:lnTo>
                  <a:lnTo>
                    <a:pt x="1537" y="338"/>
                  </a:lnTo>
                  <a:lnTo>
                    <a:pt x="1352" y="154"/>
                  </a:lnTo>
                  <a:lnTo>
                    <a:pt x="1168" y="62"/>
                  </a:lnTo>
                  <a:lnTo>
                    <a:pt x="1076" y="31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33"/>
            <p:cNvSpPr/>
            <p:nvPr/>
          </p:nvSpPr>
          <p:spPr>
            <a:xfrm>
              <a:off x="4931044" y="3888773"/>
              <a:ext cx="2260" cy="71"/>
            </a:xfrm>
            <a:custGeom>
              <a:rect b="b" l="l" r="r" t="t"/>
              <a:pathLst>
                <a:path extrusionOk="0" h="1" w="32">
                  <a:moveTo>
                    <a:pt x="32" y="1"/>
                  </a:moveTo>
                  <a:lnTo>
                    <a:pt x="32" y="1"/>
                  </a:lnTo>
                  <a:lnTo>
                    <a:pt x="32" y="1"/>
                  </a:lnTo>
                  <a:lnTo>
                    <a:pt x="1" y="1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4F2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33"/>
            <p:cNvSpPr/>
            <p:nvPr/>
          </p:nvSpPr>
          <p:spPr>
            <a:xfrm>
              <a:off x="4618633" y="3964757"/>
              <a:ext cx="2260" cy="71"/>
            </a:xfrm>
            <a:custGeom>
              <a:rect b="b" l="l" r="r" t="t"/>
              <a:pathLst>
                <a:path extrusionOk="0" h="1" w="32">
                  <a:moveTo>
                    <a:pt x="0" y="0"/>
                  </a:moveTo>
                  <a:lnTo>
                    <a:pt x="31" y="0"/>
                  </a:lnTo>
                  <a:lnTo>
                    <a:pt x="3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2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33"/>
            <p:cNvSpPr/>
            <p:nvPr/>
          </p:nvSpPr>
          <p:spPr>
            <a:xfrm>
              <a:off x="5614549" y="3721692"/>
              <a:ext cx="71" cy="71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4F2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5614549" y="3721692"/>
              <a:ext cx="71" cy="71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33"/>
            <p:cNvSpPr/>
            <p:nvPr/>
          </p:nvSpPr>
          <p:spPr>
            <a:xfrm>
              <a:off x="5282577" y="3804173"/>
              <a:ext cx="71" cy="71"/>
            </a:xfrm>
            <a:custGeom>
              <a:rect b="b" l="l" r="r" t="t"/>
              <a:pathLst>
                <a:path extrusionOk="0" h="1" w="1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4F2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33"/>
            <p:cNvSpPr/>
            <p:nvPr/>
          </p:nvSpPr>
          <p:spPr>
            <a:xfrm>
              <a:off x="5282577" y="3804173"/>
              <a:ext cx="71" cy="71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33"/>
            <p:cNvSpPr/>
            <p:nvPr/>
          </p:nvSpPr>
          <p:spPr>
            <a:xfrm>
              <a:off x="4427683" y="3194463"/>
              <a:ext cx="1247670" cy="815915"/>
            </a:xfrm>
            <a:custGeom>
              <a:rect b="b" l="l" r="r" t="t"/>
              <a:pathLst>
                <a:path extrusionOk="0" h="11554" w="17668">
                  <a:moveTo>
                    <a:pt x="14718" y="0"/>
                  </a:moveTo>
                  <a:lnTo>
                    <a:pt x="14349" y="62"/>
                  </a:lnTo>
                  <a:lnTo>
                    <a:pt x="13674" y="154"/>
                  </a:lnTo>
                  <a:lnTo>
                    <a:pt x="13090" y="185"/>
                  </a:lnTo>
                  <a:lnTo>
                    <a:pt x="8358" y="431"/>
                  </a:lnTo>
                  <a:lnTo>
                    <a:pt x="4640" y="646"/>
                  </a:lnTo>
                  <a:lnTo>
                    <a:pt x="4118" y="984"/>
                  </a:lnTo>
                  <a:lnTo>
                    <a:pt x="3657" y="1322"/>
                  </a:lnTo>
                  <a:lnTo>
                    <a:pt x="3227" y="1721"/>
                  </a:lnTo>
                  <a:lnTo>
                    <a:pt x="2827" y="2090"/>
                  </a:lnTo>
                  <a:lnTo>
                    <a:pt x="2459" y="2520"/>
                  </a:lnTo>
                  <a:lnTo>
                    <a:pt x="2121" y="2919"/>
                  </a:lnTo>
                  <a:lnTo>
                    <a:pt x="1813" y="3380"/>
                  </a:lnTo>
                  <a:lnTo>
                    <a:pt x="1568" y="3810"/>
                  </a:lnTo>
                  <a:lnTo>
                    <a:pt x="1322" y="4241"/>
                  </a:lnTo>
                  <a:lnTo>
                    <a:pt x="1076" y="4701"/>
                  </a:lnTo>
                  <a:lnTo>
                    <a:pt x="892" y="5162"/>
                  </a:lnTo>
                  <a:lnTo>
                    <a:pt x="738" y="5623"/>
                  </a:lnTo>
                  <a:lnTo>
                    <a:pt x="584" y="6084"/>
                  </a:lnTo>
                  <a:lnTo>
                    <a:pt x="461" y="6514"/>
                  </a:lnTo>
                  <a:lnTo>
                    <a:pt x="246" y="7405"/>
                  </a:lnTo>
                  <a:lnTo>
                    <a:pt x="123" y="8235"/>
                  </a:lnTo>
                  <a:lnTo>
                    <a:pt x="31" y="9003"/>
                  </a:lnTo>
                  <a:lnTo>
                    <a:pt x="1" y="9710"/>
                  </a:lnTo>
                  <a:lnTo>
                    <a:pt x="1" y="10324"/>
                  </a:lnTo>
                  <a:lnTo>
                    <a:pt x="31" y="10847"/>
                  </a:lnTo>
                  <a:lnTo>
                    <a:pt x="62" y="11215"/>
                  </a:lnTo>
                  <a:lnTo>
                    <a:pt x="93" y="11553"/>
                  </a:lnTo>
                  <a:lnTo>
                    <a:pt x="2704" y="10908"/>
                  </a:lnTo>
                  <a:lnTo>
                    <a:pt x="2674" y="10724"/>
                  </a:lnTo>
                  <a:lnTo>
                    <a:pt x="2582" y="10201"/>
                  </a:lnTo>
                  <a:lnTo>
                    <a:pt x="2551" y="9433"/>
                  </a:lnTo>
                  <a:lnTo>
                    <a:pt x="2551" y="9034"/>
                  </a:lnTo>
                  <a:lnTo>
                    <a:pt x="2551" y="8573"/>
                  </a:lnTo>
                  <a:lnTo>
                    <a:pt x="2612" y="8112"/>
                  </a:lnTo>
                  <a:lnTo>
                    <a:pt x="2704" y="7682"/>
                  </a:lnTo>
                  <a:lnTo>
                    <a:pt x="2858" y="7252"/>
                  </a:lnTo>
                  <a:lnTo>
                    <a:pt x="3042" y="6852"/>
                  </a:lnTo>
                  <a:lnTo>
                    <a:pt x="3165" y="6668"/>
                  </a:lnTo>
                  <a:lnTo>
                    <a:pt x="3319" y="6484"/>
                  </a:lnTo>
                  <a:lnTo>
                    <a:pt x="3473" y="6330"/>
                  </a:lnTo>
                  <a:lnTo>
                    <a:pt x="3626" y="6176"/>
                  </a:lnTo>
                  <a:lnTo>
                    <a:pt x="3811" y="6053"/>
                  </a:lnTo>
                  <a:lnTo>
                    <a:pt x="4026" y="5930"/>
                  </a:lnTo>
                  <a:lnTo>
                    <a:pt x="4241" y="5838"/>
                  </a:lnTo>
                  <a:lnTo>
                    <a:pt x="4517" y="5777"/>
                  </a:lnTo>
                  <a:lnTo>
                    <a:pt x="4763" y="5746"/>
                  </a:lnTo>
                  <a:lnTo>
                    <a:pt x="4978" y="5715"/>
                  </a:lnTo>
                  <a:lnTo>
                    <a:pt x="5224" y="5715"/>
                  </a:lnTo>
                  <a:lnTo>
                    <a:pt x="5408" y="5746"/>
                  </a:lnTo>
                  <a:lnTo>
                    <a:pt x="5593" y="5777"/>
                  </a:lnTo>
                  <a:lnTo>
                    <a:pt x="5777" y="5838"/>
                  </a:lnTo>
                  <a:lnTo>
                    <a:pt x="5931" y="5930"/>
                  </a:lnTo>
                  <a:lnTo>
                    <a:pt x="6084" y="6023"/>
                  </a:lnTo>
                  <a:lnTo>
                    <a:pt x="6238" y="6146"/>
                  </a:lnTo>
                  <a:lnTo>
                    <a:pt x="6361" y="6268"/>
                  </a:lnTo>
                  <a:lnTo>
                    <a:pt x="6576" y="6545"/>
                  </a:lnTo>
                  <a:lnTo>
                    <a:pt x="6760" y="6852"/>
                  </a:lnTo>
                  <a:lnTo>
                    <a:pt x="6883" y="7221"/>
                  </a:lnTo>
                  <a:lnTo>
                    <a:pt x="6975" y="7590"/>
                  </a:lnTo>
                  <a:lnTo>
                    <a:pt x="7067" y="7958"/>
                  </a:lnTo>
                  <a:lnTo>
                    <a:pt x="7129" y="8327"/>
                  </a:lnTo>
                  <a:lnTo>
                    <a:pt x="7160" y="8696"/>
                  </a:lnTo>
                  <a:lnTo>
                    <a:pt x="7160" y="9341"/>
                  </a:lnTo>
                  <a:lnTo>
                    <a:pt x="7160" y="9833"/>
                  </a:lnTo>
                  <a:lnTo>
                    <a:pt x="12107" y="8634"/>
                  </a:lnTo>
                  <a:lnTo>
                    <a:pt x="12107" y="8450"/>
                  </a:lnTo>
                  <a:lnTo>
                    <a:pt x="12076" y="7958"/>
                  </a:lnTo>
                  <a:lnTo>
                    <a:pt x="12107" y="7252"/>
                  </a:lnTo>
                  <a:lnTo>
                    <a:pt x="12168" y="6852"/>
                  </a:lnTo>
                  <a:lnTo>
                    <a:pt x="12229" y="6453"/>
                  </a:lnTo>
                  <a:lnTo>
                    <a:pt x="12352" y="6053"/>
                  </a:lnTo>
                  <a:lnTo>
                    <a:pt x="12506" y="5654"/>
                  </a:lnTo>
                  <a:lnTo>
                    <a:pt x="12690" y="5285"/>
                  </a:lnTo>
                  <a:lnTo>
                    <a:pt x="12936" y="4978"/>
                  </a:lnTo>
                  <a:lnTo>
                    <a:pt x="13090" y="4824"/>
                  </a:lnTo>
                  <a:lnTo>
                    <a:pt x="13243" y="4671"/>
                  </a:lnTo>
                  <a:lnTo>
                    <a:pt x="13397" y="4579"/>
                  </a:lnTo>
                  <a:lnTo>
                    <a:pt x="13581" y="4486"/>
                  </a:lnTo>
                  <a:lnTo>
                    <a:pt x="13796" y="4394"/>
                  </a:lnTo>
                  <a:lnTo>
                    <a:pt x="14012" y="4333"/>
                  </a:lnTo>
                  <a:lnTo>
                    <a:pt x="14257" y="4302"/>
                  </a:lnTo>
                  <a:lnTo>
                    <a:pt x="14503" y="4271"/>
                  </a:lnTo>
                  <a:lnTo>
                    <a:pt x="14749" y="4302"/>
                  </a:lnTo>
                  <a:lnTo>
                    <a:pt x="14964" y="4333"/>
                  </a:lnTo>
                  <a:lnTo>
                    <a:pt x="15179" y="4363"/>
                  </a:lnTo>
                  <a:lnTo>
                    <a:pt x="15363" y="4425"/>
                  </a:lnTo>
                  <a:lnTo>
                    <a:pt x="15701" y="4579"/>
                  </a:lnTo>
                  <a:lnTo>
                    <a:pt x="15978" y="4794"/>
                  </a:lnTo>
                  <a:lnTo>
                    <a:pt x="16224" y="5009"/>
                  </a:lnTo>
                  <a:lnTo>
                    <a:pt x="16408" y="5285"/>
                  </a:lnTo>
                  <a:lnTo>
                    <a:pt x="16531" y="5562"/>
                  </a:lnTo>
                  <a:lnTo>
                    <a:pt x="16654" y="5869"/>
                  </a:lnTo>
                  <a:lnTo>
                    <a:pt x="16715" y="6176"/>
                  </a:lnTo>
                  <a:lnTo>
                    <a:pt x="16777" y="6453"/>
                  </a:lnTo>
                  <a:lnTo>
                    <a:pt x="16808" y="6975"/>
                  </a:lnTo>
                  <a:lnTo>
                    <a:pt x="16808" y="7313"/>
                  </a:lnTo>
                  <a:lnTo>
                    <a:pt x="16808" y="7467"/>
                  </a:lnTo>
                  <a:lnTo>
                    <a:pt x="16992" y="7344"/>
                  </a:lnTo>
                  <a:lnTo>
                    <a:pt x="17176" y="7190"/>
                  </a:lnTo>
                  <a:lnTo>
                    <a:pt x="17330" y="7006"/>
                  </a:lnTo>
                  <a:lnTo>
                    <a:pt x="17453" y="6821"/>
                  </a:lnTo>
                  <a:lnTo>
                    <a:pt x="17545" y="6637"/>
                  </a:lnTo>
                  <a:lnTo>
                    <a:pt x="17606" y="6453"/>
                  </a:lnTo>
                  <a:lnTo>
                    <a:pt x="17637" y="6299"/>
                  </a:lnTo>
                  <a:lnTo>
                    <a:pt x="17637" y="6146"/>
                  </a:lnTo>
                  <a:lnTo>
                    <a:pt x="17637" y="4456"/>
                  </a:lnTo>
                  <a:lnTo>
                    <a:pt x="17668" y="3319"/>
                  </a:lnTo>
                  <a:lnTo>
                    <a:pt x="17637" y="2428"/>
                  </a:lnTo>
                  <a:lnTo>
                    <a:pt x="17606" y="2120"/>
                  </a:lnTo>
                  <a:lnTo>
                    <a:pt x="17576" y="1844"/>
                  </a:lnTo>
                  <a:lnTo>
                    <a:pt x="17514" y="1598"/>
                  </a:lnTo>
                  <a:lnTo>
                    <a:pt x="17453" y="1352"/>
                  </a:lnTo>
                  <a:lnTo>
                    <a:pt x="17361" y="1168"/>
                  </a:lnTo>
                  <a:lnTo>
                    <a:pt x="17268" y="953"/>
                  </a:lnTo>
                  <a:lnTo>
                    <a:pt x="17146" y="799"/>
                  </a:lnTo>
                  <a:lnTo>
                    <a:pt x="17023" y="646"/>
                  </a:lnTo>
                  <a:lnTo>
                    <a:pt x="16900" y="523"/>
                  </a:lnTo>
                  <a:lnTo>
                    <a:pt x="16777" y="400"/>
                  </a:lnTo>
                  <a:lnTo>
                    <a:pt x="16470" y="215"/>
                  </a:lnTo>
                  <a:lnTo>
                    <a:pt x="16162" y="93"/>
                  </a:lnTo>
                  <a:lnTo>
                    <a:pt x="15824" y="31"/>
                  </a:lnTo>
                  <a:lnTo>
                    <a:pt x="15456" y="0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33"/>
            <p:cNvSpPr/>
            <p:nvPr/>
          </p:nvSpPr>
          <p:spPr>
            <a:xfrm>
              <a:off x="4826954" y="3899648"/>
              <a:ext cx="62991" cy="15253"/>
            </a:xfrm>
            <a:custGeom>
              <a:rect b="b" l="l" r="r" t="t"/>
              <a:pathLst>
                <a:path extrusionOk="0" h="216" w="892">
                  <a:moveTo>
                    <a:pt x="0" y="215"/>
                  </a:moveTo>
                  <a:lnTo>
                    <a:pt x="0" y="215"/>
                  </a:lnTo>
                  <a:lnTo>
                    <a:pt x="0" y="215"/>
                  </a:lnTo>
                  <a:lnTo>
                    <a:pt x="891" y="0"/>
                  </a:lnTo>
                  <a:lnTo>
                    <a:pt x="891" y="0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rgbClr val="2C2D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33"/>
            <p:cNvSpPr/>
            <p:nvPr/>
          </p:nvSpPr>
          <p:spPr>
            <a:xfrm>
              <a:off x="4631626" y="3943007"/>
              <a:ext cx="82552" cy="19632"/>
            </a:xfrm>
            <a:custGeom>
              <a:rect b="b" l="l" r="r" t="t"/>
              <a:pathLst>
                <a:path extrusionOk="0" h="278" w="1169">
                  <a:moveTo>
                    <a:pt x="1168" y="1"/>
                  </a:moveTo>
                  <a:lnTo>
                    <a:pt x="1" y="277"/>
                  </a:lnTo>
                  <a:lnTo>
                    <a:pt x="1" y="277"/>
                  </a:lnTo>
                  <a:lnTo>
                    <a:pt x="1168" y="1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rgbClr val="2C2D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33"/>
            <p:cNvSpPr/>
            <p:nvPr/>
          </p:nvSpPr>
          <p:spPr>
            <a:xfrm>
              <a:off x="4714107" y="3914831"/>
              <a:ext cx="112917" cy="28247"/>
            </a:xfrm>
            <a:custGeom>
              <a:rect b="b" l="l" r="r" t="t"/>
              <a:pathLst>
                <a:path extrusionOk="0" h="400" w="1599">
                  <a:moveTo>
                    <a:pt x="0" y="400"/>
                  </a:moveTo>
                  <a:lnTo>
                    <a:pt x="0" y="400"/>
                  </a:lnTo>
                  <a:lnTo>
                    <a:pt x="1598" y="0"/>
                  </a:lnTo>
                  <a:lnTo>
                    <a:pt x="1598" y="0"/>
                  </a:lnTo>
                  <a:lnTo>
                    <a:pt x="0" y="400"/>
                  </a:lnTo>
                  <a:lnTo>
                    <a:pt x="0" y="4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33"/>
            <p:cNvSpPr/>
            <p:nvPr/>
          </p:nvSpPr>
          <p:spPr>
            <a:xfrm>
              <a:off x="4618633" y="3895270"/>
              <a:ext cx="273431" cy="195399"/>
            </a:xfrm>
            <a:custGeom>
              <a:rect b="b" l="l" r="r" t="t"/>
              <a:pathLst>
                <a:path extrusionOk="0" h="2767" w="3872">
                  <a:moveTo>
                    <a:pt x="3872" y="1"/>
                  </a:moveTo>
                  <a:lnTo>
                    <a:pt x="2950" y="216"/>
                  </a:lnTo>
                  <a:lnTo>
                    <a:pt x="2889" y="462"/>
                  </a:lnTo>
                  <a:lnTo>
                    <a:pt x="2796" y="707"/>
                  </a:lnTo>
                  <a:lnTo>
                    <a:pt x="2704" y="892"/>
                  </a:lnTo>
                  <a:lnTo>
                    <a:pt x="2581" y="1076"/>
                  </a:lnTo>
                  <a:lnTo>
                    <a:pt x="2458" y="1230"/>
                  </a:lnTo>
                  <a:lnTo>
                    <a:pt x="2336" y="1322"/>
                  </a:lnTo>
                  <a:lnTo>
                    <a:pt x="2182" y="1383"/>
                  </a:lnTo>
                  <a:lnTo>
                    <a:pt x="2028" y="1414"/>
                  </a:lnTo>
                  <a:lnTo>
                    <a:pt x="1905" y="1383"/>
                  </a:lnTo>
                  <a:lnTo>
                    <a:pt x="1783" y="1353"/>
                  </a:lnTo>
                  <a:lnTo>
                    <a:pt x="1660" y="1291"/>
                  </a:lnTo>
                  <a:lnTo>
                    <a:pt x="1567" y="1199"/>
                  </a:lnTo>
                  <a:lnTo>
                    <a:pt x="1475" y="1076"/>
                  </a:lnTo>
                  <a:lnTo>
                    <a:pt x="1383" y="953"/>
                  </a:lnTo>
                  <a:lnTo>
                    <a:pt x="1229" y="646"/>
                  </a:lnTo>
                  <a:lnTo>
                    <a:pt x="0" y="923"/>
                  </a:lnTo>
                  <a:lnTo>
                    <a:pt x="154" y="1322"/>
                  </a:lnTo>
                  <a:lnTo>
                    <a:pt x="308" y="1660"/>
                  </a:lnTo>
                  <a:lnTo>
                    <a:pt x="523" y="1998"/>
                  </a:lnTo>
                  <a:lnTo>
                    <a:pt x="738" y="2244"/>
                  </a:lnTo>
                  <a:lnTo>
                    <a:pt x="1014" y="2459"/>
                  </a:lnTo>
                  <a:lnTo>
                    <a:pt x="1260" y="2612"/>
                  </a:lnTo>
                  <a:lnTo>
                    <a:pt x="1567" y="2735"/>
                  </a:lnTo>
                  <a:lnTo>
                    <a:pt x="1844" y="2766"/>
                  </a:lnTo>
                  <a:lnTo>
                    <a:pt x="2059" y="2735"/>
                  </a:lnTo>
                  <a:lnTo>
                    <a:pt x="2243" y="2705"/>
                  </a:lnTo>
                  <a:lnTo>
                    <a:pt x="2428" y="2643"/>
                  </a:lnTo>
                  <a:lnTo>
                    <a:pt x="2581" y="2551"/>
                  </a:lnTo>
                  <a:lnTo>
                    <a:pt x="2766" y="2428"/>
                  </a:lnTo>
                  <a:lnTo>
                    <a:pt x="2919" y="2305"/>
                  </a:lnTo>
                  <a:lnTo>
                    <a:pt x="3073" y="2152"/>
                  </a:lnTo>
                  <a:lnTo>
                    <a:pt x="3196" y="1967"/>
                  </a:lnTo>
                  <a:lnTo>
                    <a:pt x="3350" y="1783"/>
                  </a:lnTo>
                  <a:lnTo>
                    <a:pt x="3442" y="1568"/>
                  </a:lnTo>
                  <a:lnTo>
                    <a:pt x="3657" y="1076"/>
                  </a:lnTo>
                  <a:lnTo>
                    <a:pt x="3810" y="554"/>
                  </a:lnTo>
                  <a:lnTo>
                    <a:pt x="3872" y="1"/>
                  </a:lnTo>
                  <a:close/>
                </a:path>
              </a:pathLst>
            </a:custGeom>
            <a:solidFill>
              <a:srgbClr val="2C2D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33"/>
            <p:cNvSpPr/>
            <p:nvPr/>
          </p:nvSpPr>
          <p:spPr>
            <a:xfrm>
              <a:off x="4605639" y="3637092"/>
              <a:ext cx="288614" cy="323358"/>
            </a:xfrm>
            <a:custGeom>
              <a:rect b="b" l="l" r="r" t="t"/>
              <a:pathLst>
                <a:path extrusionOk="0" h="4579" w="4087">
                  <a:moveTo>
                    <a:pt x="1844" y="0"/>
                  </a:moveTo>
                  <a:lnTo>
                    <a:pt x="1629" y="62"/>
                  </a:lnTo>
                  <a:lnTo>
                    <a:pt x="1444" y="123"/>
                  </a:lnTo>
                  <a:lnTo>
                    <a:pt x="1229" y="246"/>
                  </a:lnTo>
                  <a:lnTo>
                    <a:pt x="1075" y="369"/>
                  </a:lnTo>
                  <a:lnTo>
                    <a:pt x="891" y="523"/>
                  </a:lnTo>
                  <a:lnTo>
                    <a:pt x="738" y="707"/>
                  </a:lnTo>
                  <a:lnTo>
                    <a:pt x="584" y="922"/>
                  </a:lnTo>
                  <a:lnTo>
                    <a:pt x="461" y="1168"/>
                  </a:lnTo>
                  <a:lnTo>
                    <a:pt x="338" y="1414"/>
                  </a:lnTo>
                  <a:lnTo>
                    <a:pt x="246" y="1660"/>
                  </a:lnTo>
                  <a:lnTo>
                    <a:pt x="154" y="1936"/>
                  </a:lnTo>
                  <a:lnTo>
                    <a:pt x="92" y="2243"/>
                  </a:lnTo>
                  <a:lnTo>
                    <a:pt x="31" y="2551"/>
                  </a:lnTo>
                  <a:lnTo>
                    <a:pt x="0" y="2889"/>
                  </a:lnTo>
                  <a:lnTo>
                    <a:pt x="0" y="3196"/>
                  </a:lnTo>
                  <a:lnTo>
                    <a:pt x="0" y="3565"/>
                  </a:lnTo>
                  <a:lnTo>
                    <a:pt x="31" y="3933"/>
                  </a:lnTo>
                  <a:lnTo>
                    <a:pt x="123" y="4271"/>
                  </a:lnTo>
                  <a:lnTo>
                    <a:pt x="184" y="4579"/>
                  </a:lnTo>
                  <a:lnTo>
                    <a:pt x="1413" y="4302"/>
                  </a:lnTo>
                  <a:lnTo>
                    <a:pt x="1321" y="4056"/>
                  </a:lnTo>
                  <a:lnTo>
                    <a:pt x="1260" y="3780"/>
                  </a:lnTo>
                  <a:lnTo>
                    <a:pt x="1229" y="3503"/>
                  </a:lnTo>
                  <a:lnTo>
                    <a:pt x="1229" y="3196"/>
                  </a:lnTo>
                  <a:lnTo>
                    <a:pt x="1229" y="2827"/>
                  </a:lnTo>
                  <a:lnTo>
                    <a:pt x="1291" y="2489"/>
                  </a:lnTo>
                  <a:lnTo>
                    <a:pt x="1383" y="2151"/>
                  </a:lnTo>
                  <a:lnTo>
                    <a:pt x="1506" y="1875"/>
                  </a:lnTo>
                  <a:lnTo>
                    <a:pt x="1659" y="1660"/>
                  </a:lnTo>
                  <a:lnTo>
                    <a:pt x="1813" y="1475"/>
                  </a:lnTo>
                  <a:lnTo>
                    <a:pt x="1997" y="1383"/>
                  </a:lnTo>
                  <a:lnTo>
                    <a:pt x="2120" y="1352"/>
                  </a:lnTo>
                  <a:lnTo>
                    <a:pt x="2305" y="1352"/>
                  </a:lnTo>
                  <a:lnTo>
                    <a:pt x="2397" y="1383"/>
                  </a:lnTo>
                  <a:lnTo>
                    <a:pt x="2581" y="1475"/>
                  </a:lnTo>
                  <a:lnTo>
                    <a:pt x="2765" y="1660"/>
                  </a:lnTo>
                  <a:lnTo>
                    <a:pt x="2919" y="1875"/>
                  </a:lnTo>
                  <a:lnTo>
                    <a:pt x="3042" y="2151"/>
                  </a:lnTo>
                  <a:lnTo>
                    <a:pt x="3103" y="2489"/>
                  </a:lnTo>
                  <a:lnTo>
                    <a:pt x="3165" y="2827"/>
                  </a:lnTo>
                  <a:lnTo>
                    <a:pt x="3196" y="3196"/>
                  </a:lnTo>
                  <a:lnTo>
                    <a:pt x="3165" y="3534"/>
                  </a:lnTo>
                  <a:lnTo>
                    <a:pt x="3134" y="3872"/>
                  </a:lnTo>
                  <a:lnTo>
                    <a:pt x="4056" y="3657"/>
                  </a:lnTo>
                  <a:lnTo>
                    <a:pt x="4087" y="3196"/>
                  </a:lnTo>
                  <a:lnTo>
                    <a:pt x="4087" y="2889"/>
                  </a:lnTo>
                  <a:lnTo>
                    <a:pt x="4056" y="2551"/>
                  </a:lnTo>
                  <a:lnTo>
                    <a:pt x="3994" y="2243"/>
                  </a:lnTo>
                  <a:lnTo>
                    <a:pt x="3933" y="1936"/>
                  </a:lnTo>
                  <a:lnTo>
                    <a:pt x="3841" y="1660"/>
                  </a:lnTo>
                  <a:lnTo>
                    <a:pt x="3749" y="1414"/>
                  </a:lnTo>
                  <a:lnTo>
                    <a:pt x="3626" y="1168"/>
                  </a:lnTo>
                  <a:lnTo>
                    <a:pt x="3503" y="922"/>
                  </a:lnTo>
                  <a:lnTo>
                    <a:pt x="3349" y="707"/>
                  </a:lnTo>
                  <a:lnTo>
                    <a:pt x="3196" y="523"/>
                  </a:lnTo>
                  <a:lnTo>
                    <a:pt x="3011" y="369"/>
                  </a:lnTo>
                  <a:lnTo>
                    <a:pt x="2827" y="246"/>
                  </a:lnTo>
                  <a:lnTo>
                    <a:pt x="2642" y="123"/>
                  </a:lnTo>
                  <a:lnTo>
                    <a:pt x="2458" y="62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rgbClr val="2C2D2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33"/>
            <p:cNvSpPr/>
            <p:nvPr/>
          </p:nvSpPr>
          <p:spPr>
            <a:xfrm>
              <a:off x="4705421" y="3910452"/>
              <a:ext cx="121603" cy="84741"/>
            </a:xfrm>
            <a:custGeom>
              <a:rect b="b" l="l" r="r" t="t"/>
              <a:pathLst>
                <a:path extrusionOk="0" h="1200" w="1722">
                  <a:moveTo>
                    <a:pt x="1721" y="1"/>
                  </a:moveTo>
                  <a:lnTo>
                    <a:pt x="0" y="431"/>
                  </a:lnTo>
                  <a:lnTo>
                    <a:pt x="154" y="738"/>
                  </a:lnTo>
                  <a:lnTo>
                    <a:pt x="246" y="861"/>
                  </a:lnTo>
                  <a:lnTo>
                    <a:pt x="338" y="984"/>
                  </a:lnTo>
                  <a:lnTo>
                    <a:pt x="431" y="1076"/>
                  </a:lnTo>
                  <a:lnTo>
                    <a:pt x="554" y="1138"/>
                  </a:lnTo>
                  <a:lnTo>
                    <a:pt x="676" y="1168"/>
                  </a:lnTo>
                  <a:lnTo>
                    <a:pt x="799" y="1199"/>
                  </a:lnTo>
                  <a:lnTo>
                    <a:pt x="953" y="1168"/>
                  </a:lnTo>
                  <a:lnTo>
                    <a:pt x="1107" y="1107"/>
                  </a:lnTo>
                  <a:lnTo>
                    <a:pt x="1229" y="1015"/>
                  </a:lnTo>
                  <a:lnTo>
                    <a:pt x="1352" y="861"/>
                  </a:lnTo>
                  <a:lnTo>
                    <a:pt x="1475" y="677"/>
                  </a:lnTo>
                  <a:lnTo>
                    <a:pt x="1567" y="492"/>
                  </a:lnTo>
                  <a:lnTo>
                    <a:pt x="1660" y="247"/>
                  </a:lnTo>
                  <a:lnTo>
                    <a:pt x="17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33"/>
            <p:cNvSpPr/>
            <p:nvPr/>
          </p:nvSpPr>
          <p:spPr>
            <a:xfrm>
              <a:off x="4692428" y="3732567"/>
              <a:ext cx="138905" cy="208392"/>
            </a:xfrm>
            <a:custGeom>
              <a:rect b="b" l="l" r="r" t="t"/>
              <a:pathLst>
                <a:path extrusionOk="0" h="2951" w="1967">
                  <a:moveTo>
                    <a:pt x="891" y="0"/>
                  </a:moveTo>
                  <a:lnTo>
                    <a:pt x="768" y="31"/>
                  </a:lnTo>
                  <a:lnTo>
                    <a:pt x="584" y="123"/>
                  </a:lnTo>
                  <a:lnTo>
                    <a:pt x="430" y="308"/>
                  </a:lnTo>
                  <a:lnTo>
                    <a:pt x="277" y="523"/>
                  </a:lnTo>
                  <a:lnTo>
                    <a:pt x="154" y="799"/>
                  </a:lnTo>
                  <a:lnTo>
                    <a:pt x="62" y="1137"/>
                  </a:lnTo>
                  <a:lnTo>
                    <a:pt x="0" y="1475"/>
                  </a:lnTo>
                  <a:lnTo>
                    <a:pt x="0" y="1844"/>
                  </a:lnTo>
                  <a:lnTo>
                    <a:pt x="0" y="2151"/>
                  </a:lnTo>
                  <a:lnTo>
                    <a:pt x="31" y="2428"/>
                  </a:lnTo>
                  <a:lnTo>
                    <a:pt x="92" y="2704"/>
                  </a:lnTo>
                  <a:lnTo>
                    <a:pt x="184" y="2950"/>
                  </a:lnTo>
                  <a:lnTo>
                    <a:pt x="1905" y="2520"/>
                  </a:lnTo>
                  <a:lnTo>
                    <a:pt x="1936" y="2182"/>
                  </a:lnTo>
                  <a:lnTo>
                    <a:pt x="1967" y="1844"/>
                  </a:lnTo>
                  <a:lnTo>
                    <a:pt x="1936" y="1475"/>
                  </a:lnTo>
                  <a:lnTo>
                    <a:pt x="1874" y="1137"/>
                  </a:lnTo>
                  <a:lnTo>
                    <a:pt x="1813" y="799"/>
                  </a:lnTo>
                  <a:lnTo>
                    <a:pt x="1690" y="523"/>
                  </a:lnTo>
                  <a:lnTo>
                    <a:pt x="1536" y="308"/>
                  </a:lnTo>
                  <a:lnTo>
                    <a:pt x="1352" y="123"/>
                  </a:lnTo>
                  <a:lnTo>
                    <a:pt x="1168" y="31"/>
                  </a:lnTo>
                  <a:lnTo>
                    <a:pt x="10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3101984" y="3806362"/>
              <a:ext cx="1495043" cy="204014"/>
            </a:xfrm>
            <a:custGeom>
              <a:rect b="b" l="l" r="r" t="t"/>
              <a:pathLst>
                <a:path extrusionOk="0" h="2889" w="21171">
                  <a:moveTo>
                    <a:pt x="1076" y="0"/>
                  </a:moveTo>
                  <a:lnTo>
                    <a:pt x="645" y="61"/>
                  </a:lnTo>
                  <a:lnTo>
                    <a:pt x="492" y="123"/>
                  </a:lnTo>
                  <a:lnTo>
                    <a:pt x="369" y="184"/>
                  </a:lnTo>
                  <a:lnTo>
                    <a:pt x="246" y="277"/>
                  </a:lnTo>
                  <a:lnTo>
                    <a:pt x="184" y="369"/>
                  </a:lnTo>
                  <a:lnTo>
                    <a:pt x="62" y="676"/>
                  </a:lnTo>
                  <a:lnTo>
                    <a:pt x="0" y="983"/>
                  </a:lnTo>
                  <a:lnTo>
                    <a:pt x="0" y="1229"/>
                  </a:lnTo>
                  <a:lnTo>
                    <a:pt x="92" y="1444"/>
                  </a:lnTo>
                  <a:lnTo>
                    <a:pt x="215" y="1629"/>
                  </a:lnTo>
                  <a:lnTo>
                    <a:pt x="369" y="1751"/>
                  </a:lnTo>
                  <a:lnTo>
                    <a:pt x="584" y="1844"/>
                  </a:lnTo>
                  <a:lnTo>
                    <a:pt x="768" y="1905"/>
                  </a:lnTo>
                  <a:lnTo>
                    <a:pt x="1721" y="1997"/>
                  </a:lnTo>
                  <a:lnTo>
                    <a:pt x="3749" y="2089"/>
                  </a:lnTo>
                  <a:lnTo>
                    <a:pt x="9617" y="2427"/>
                  </a:lnTo>
                  <a:lnTo>
                    <a:pt x="18466" y="2888"/>
                  </a:lnTo>
                  <a:lnTo>
                    <a:pt x="18743" y="2888"/>
                  </a:lnTo>
                  <a:lnTo>
                    <a:pt x="19019" y="2858"/>
                  </a:lnTo>
                  <a:lnTo>
                    <a:pt x="19480" y="2796"/>
                  </a:lnTo>
                  <a:lnTo>
                    <a:pt x="19972" y="2673"/>
                  </a:lnTo>
                  <a:lnTo>
                    <a:pt x="20463" y="2520"/>
                  </a:lnTo>
                  <a:lnTo>
                    <a:pt x="20709" y="2397"/>
                  </a:lnTo>
                  <a:lnTo>
                    <a:pt x="20894" y="2274"/>
                  </a:lnTo>
                  <a:lnTo>
                    <a:pt x="21017" y="2151"/>
                  </a:lnTo>
                  <a:lnTo>
                    <a:pt x="21109" y="1997"/>
                  </a:lnTo>
                  <a:lnTo>
                    <a:pt x="21139" y="1813"/>
                  </a:lnTo>
                  <a:lnTo>
                    <a:pt x="21170" y="1659"/>
                  </a:lnTo>
                  <a:lnTo>
                    <a:pt x="21139" y="1475"/>
                  </a:lnTo>
                  <a:lnTo>
                    <a:pt x="21139" y="1291"/>
                  </a:lnTo>
                  <a:lnTo>
                    <a:pt x="21078" y="1137"/>
                  </a:lnTo>
                  <a:lnTo>
                    <a:pt x="21017" y="983"/>
                  </a:lnTo>
                  <a:lnTo>
                    <a:pt x="20924" y="860"/>
                  </a:lnTo>
                  <a:lnTo>
                    <a:pt x="20801" y="737"/>
                  </a:lnTo>
                  <a:lnTo>
                    <a:pt x="20679" y="645"/>
                  </a:lnTo>
                  <a:lnTo>
                    <a:pt x="20525" y="615"/>
                  </a:lnTo>
                  <a:lnTo>
                    <a:pt x="20371" y="615"/>
                  </a:lnTo>
                  <a:lnTo>
                    <a:pt x="20187" y="676"/>
                  </a:lnTo>
                  <a:lnTo>
                    <a:pt x="20003" y="768"/>
                  </a:lnTo>
                  <a:lnTo>
                    <a:pt x="19818" y="830"/>
                  </a:lnTo>
                  <a:lnTo>
                    <a:pt x="19388" y="922"/>
                  </a:lnTo>
                  <a:lnTo>
                    <a:pt x="19019" y="983"/>
                  </a:lnTo>
                  <a:lnTo>
                    <a:pt x="18712" y="983"/>
                  </a:lnTo>
                  <a:lnTo>
                    <a:pt x="16316" y="860"/>
                  </a:lnTo>
                  <a:lnTo>
                    <a:pt x="11737" y="615"/>
                  </a:lnTo>
                  <a:lnTo>
                    <a:pt x="4425" y="154"/>
                  </a:lnTo>
                  <a:lnTo>
                    <a:pt x="2858" y="31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E2E7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3646585" y="3864904"/>
              <a:ext cx="748616" cy="86860"/>
            </a:xfrm>
            <a:custGeom>
              <a:rect b="b" l="l" r="r" t="t"/>
              <a:pathLst>
                <a:path extrusionOk="0" h="1230" w="10601">
                  <a:moveTo>
                    <a:pt x="0" y="1"/>
                  </a:moveTo>
                  <a:lnTo>
                    <a:pt x="10601" y="1230"/>
                  </a:lnTo>
                  <a:lnTo>
                    <a:pt x="10570" y="1045"/>
                  </a:lnTo>
                  <a:lnTo>
                    <a:pt x="10570" y="830"/>
                  </a:lnTo>
                  <a:lnTo>
                    <a:pt x="10601" y="5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33"/>
            <p:cNvSpPr/>
            <p:nvPr/>
          </p:nvSpPr>
          <p:spPr>
            <a:xfrm>
              <a:off x="3357972" y="3762933"/>
              <a:ext cx="102042" cy="225694"/>
            </a:xfrm>
            <a:custGeom>
              <a:rect b="b" l="l" r="r" t="t"/>
              <a:pathLst>
                <a:path extrusionOk="0" h="3196" w="1445">
                  <a:moveTo>
                    <a:pt x="892" y="1"/>
                  </a:moveTo>
                  <a:lnTo>
                    <a:pt x="769" y="31"/>
                  </a:lnTo>
                  <a:lnTo>
                    <a:pt x="677" y="93"/>
                  </a:lnTo>
                  <a:lnTo>
                    <a:pt x="585" y="185"/>
                  </a:lnTo>
                  <a:lnTo>
                    <a:pt x="339" y="584"/>
                  </a:lnTo>
                  <a:lnTo>
                    <a:pt x="185" y="953"/>
                  </a:lnTo>
                  <a:lnTo>
                    <a:pt x="62" y="1322"/>
                  </a:lnTo>
                  <a:lnTo>
                    <a:pt x="32" y="1690"/>
                  </a:lnTo>
                  <a:lnTo>
                    <a:pt x="1" y="2028"/>
                  </a:lnTo>
                  <a:lnTo>
                    <a:pt x="32" y="2336"/>
                  </a:lnTo>
                  <a:lnTo>
                    <a:pt x="62" y="2612"/>
                  </a:lnTo>
                  <a:lnTo>
                    <a:pt x="124" y="2858"/>
                  </a:lnTo>
                  <a:lnTo>
                    <a:pt x="185" y="2981"/>
                  </a:lnTo>
                  <a:lnTo>
                    <a:pt x="277" y="3104"/>
                  </a:lnTo>
                  <a:lnTo>
                    <a:pt x="400" y="3165"/>
                  </a:lnTo>
                  <a:lnTo>
                    <a:pt x="554" y="3196"/>
                  </a:lnTo>
                  <a:lnTo>
                    <a:pt x="707" y="3196"/>
                  </a:lnTo>
                  <a:lnTo>
                    <a:pt x="830" y="3165"/>
                  </a:lnTo>
                  <a:lnTo>
                    <a:pt x="923" y="3104"/>
                  </a:lnTo>
                  <a:lnTo>
                    <a:pt x="984" y="3042"/>
                  </a:lnTo>
                  <a:lnTo>
                    <a:pt x="1045" y="2981"/>
                  </a:lnTo>
                  <a:lnTo>
                    <a:pt x="1076" y="2858"/>
                  </a:lnTo>
                  <a:lnTo>
                    <a:pt x="1107" y="2766"/>
                  </a:lnTo>
                  <a:lnTo>
                    <a:pt x="1107" y="2674"/>
                  </a:lnTo>
                  <a:lnTo>
                    <a:pt x="1076" y="2366"/>
                  </a:lnTo>
                  <a:lnTo>
                    <a:pt x="1076" y="2090"/>
                  </a:lnTo>
                  <a:lnTo>
                    <a:pt x="1107" y="1813"/>
                  </a:lnTo>
                  <a:lnTo>
                    <a:pt x="1138" y="1537"/>
                  </a:lnTo>
                  <a:lnTo>
                    <a:pt x="1261" y="1076"/>
                  </a:lnTo>
                  <a:lnTo>
                    <a:pt x="1414" y="676"/>
                  </a:lnTo>
                  <a:lnTo>
                    <a:pt x="1445" y="554"/>
                  </a:lnTo>
                  <a:lnTo>
                    <a:pt x="1445" y="461"/>
                  </a:lnTo>
                  <a:lnTo>
                    <a:pt x="1445" y="339"/>
                  </a:lnTo>
                  <a:lnTo>
                    <a:pt x="1383" y="246"/>
                  </a:lnTo>
                  <a:lnTo>
                    <a:pt x="1322" y="154"/>
                  </a:lnTo>
                  <a:lnTo>
                    <a:pt x="1230" y="93"/>
                  </a:lnTo>
                  <a:lnTo>
                    <a:pt x="1138" y="31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rgbClr val="C7C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33"/>
            <p:cNvSpPr/>
            <p:nvPr/>
          </p:nvSpPr>
          <p:spPr>
            <a:xfrm>
              <a:off x="3956878" y="3795487"/>
              <a:ext cx="102042" cy="225694"/>
            </a:xfrm>
            <a:custGeom>
              <a:rect b="b" l="l" r="r" t="t"/>
              <a:pathLst>
                <a:path extrusionOk="0" h="3196" w="1445">
                  <a:moveTo>
                    <a:pt x="891" y="0"/>
                  </a:moveTo>
                  <a:lnTo>
                    <a:pt x="768" y="31"/>
                  </a:lnTo>
                  <a:lnTo>
                    <a:pt x="676" y="93"/>
                  </a:lnTo>
                  <a:lnTo>
                    <a:pt x="584" y="185"/>
                  </a:lnTo>
                  <a:lnTo>
                    <a:pt x="338" y="553"/>
                  </a:lnTo>
                  <a:lnTo>
                    <a:pt x="184" y="953"/>
                  </a:lnTo>
                  <a:lnTo>
                    <a:pt x="62" y="1322"/>
                  </a:lnTo>
                  <a:lnTo>
                    <a:pt x="0" y="1690"/>
                  </a:lnTo>
                  <a:lnTo>
                    <a:pt x="0" y="2028"/>
                  </a:lnTo>
                  <a:lnTo>
                    <a:pt x="31" y="2336"/>
                  </a:lnTo>
                  <a:lnTo>
                    <a:pt x="62" y="2612"/>
                  </a:lnTo>
                  <a:lnTo>
                    <a:pt x="123" y="2827"/>
                  </a:lnTo>
                  <a:lnTo>
                    <a:pt x="184" y="2981"/>
                  </a:lnTo>
                  <a:lnTo>
                    <a:pt x="277" y="3073"/>
                  </a:lnTo>
                  <a:lnTo>
                    <a:pt x="400" y="3165"/>
                  </a:lnTo>
                  <a:lnTo>
                    <a:pt x="553" y="3196"/>
                  </a:lnTo>
                  <a:lnTo>
                    <a:pt x="707" y="3196"/>
                  </a:lnTo>
                  <a:lnTo>
                    <a:pt x="799" y="3165"/>
                  </a:lnTo>
                  <a:lnTo>
                    <a:pt x="891" y="3104"/>
                  </a:lnTo>
                  <a:lnTo>
                    <a:pt x="983" y="3042"/>
                  </a:lnTo>
                  <a:lnTo>
                    <a:pt x="1045" y="2950"/>
                  </a:lnTo>
                  <a:lnTo>
                    <a:pt x="1075" y="2858"/>
                  </a:lnTo>
                  <a:lnTo>
                    <a:pt x="1106" y="2766"/>
                  </a:lnTo>
                  <a:lnTo>
                    <a:pt x="1106" y="2643"/>
                  </a:lnTo>
                  <a:lnTo>
                    <a:pt x="1075" y="2366"/>
                  </a:lnTo>
                  <a:lnTo>
                    <a:pt x="1075" y="2059"/>
                  </a:lnTo>
                  <a:lnTo>
                    <a:pt x="1075" y="1783"/>
                  </a:lnTo>
                  <a:lnTo>
                    <a:pt x="1137" y="1537"/>
                  </a:lnTo>
                  <a:lnTo>
                    <a:pt x="1260" y="1076"/>
                  </a:lnTo>
                  <a:lnTo>
                    <a:pt x="1413" y="676"/>
                  </a:lnTo>
                  <a:lnTo>
                    <a:pt x="1444" y="553"/>
                  </a:lnTo>
                  <a:lnTo>
                    <a:pt x="1444" y="431"/>
                  </a:lnTo>
                  <a:lnTo>
                    <a:pt x="1413" y="338"/>
                  </a:lnTo>
                  <a:lnTo>
                    <a:pt x="1383" y="215"/>
                  </a:lnTo>
                  <a:lnTo>
                    <a:pt x="1321" y="123"/>
                  </a:lnTo>
                  <a:lnTo>
                    <a:pt x="1229" y="62"/>
                  </a:lnTo>
                  <a:lnTo>
                    <a:pt x="1137" y="31"/>
                  </a:lnTo>
                  <a:lnTo>
                    <a:pt x="1014" y="0"/>
                  </a:lnTo>
                  <a:close/>
                </a:path>
              </a:pathLst>
            </a:custGeom>
            <a:solidFill>
              <a:srgbClr val="C7C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33"/>
            <p:cNvSpPr/>
            <p:nvPr/>
          </p:nvSpPr>
          <p:spPr>
            <a:xfrm>
              <a:off x="4100019" y="3552493"/>
              <a:ext cx="214889" cy="217008"/>
            </a:xfrm>
            <a:custGeom>
              <a:rect b="b" l="l" r="r" t="t"/>
              <a:pathLst>
                <a:path extrusionOk="0" h="3073" w="3043">
                  <a:moveTo>
                    <a:pt x="1537" y="0"/>
                  </a:moveTo>
                  <a:lnTo>
                    <a:pt x="1230" y="31"/>
                  </a:lnTo>
                  <a:lnTo>
                    <a:pt x="923" y="123"/>
                  </a:lnTo>
                  <a:lnTo>
                    <a:pt x="677" y="277"/>
                  </a:lnTo>
                  <a:lnTo>
                    <a:pt x="462" y="461"/>
                  </a:lnTo>
                  <a:lnTo>
                    <a:pt x="278" y="676"/>
                  </a:lnTo>
                  <a:lnTo>
                    <a:pt x="124" y="953"/>
                  </a:lnTo>
                  <a:lnTo>
                    <a:pt x="32" y="1229"/>
                  </a:lnTo>
                  <a:lnTo>
                    <a:pt x="1" y="1536"/>
                  </a:lnTo>
                  <a:lnTo>
                    <a:pt x="32" y="1844"/>
                  </a:lnTo>
                  <a:lnTo>
                    <a:pt x="124" y="2120"/>
                  </a:lnTo>
                  <a:lnTo>
                    <a:pt x="278" y="2397"/>
                  </a:lnTo>
                  <a:lnTo>
                    <a:pt x="462" y="2612"/>
                  </a:lnTo>
                  <a:lnTo>
                    <a:pt x="677" y="2796"/>
                  </a:lnTo>
                  <a:lnTo>
                    <a:pt x="923" y="2950"/>
                  </a:lnTo>
                  <a:lnTo>
                    <a:pt x="1230" y="3042"/>
                  </a:lnTo>
                  <a:lnTo>
                    <a:pt x="1537" y="3073"/>
                  </a:lnTo>
                  <a:lnTo>
                    <a:pt x="1845" y="3042"/>
                  </a:lnTo>
                  <a:lnTo>
                    <a:pt x="2121" y="2950"/>
                  </a:lnTo>
                  <a:lnTo>
                    <a:pt x="2367" y="2796"/>
                  </a:lnTo>
                  <a:lnTo>
                    <a:pt x="2613" y="2612"/>
                  </a:lnTo>
                  <a:lnTo>
                    <a:pt x="2797" y="2397"/>
                  </a:lnTo>
                  <a:lnTo>
                    <a:pt x="2920" y="2120"/>
                  </a:lnTo>
                  <a:lnTo>
                    <a:pt x="3012" y="1844"/>
                  </a:lnTo>
                  <a:lnTo>
                    <a:pt x="3043" y="1536"/>
                  </a:lnTo>
                  <a:lnTo>
                    <a:pt x="3012" y="1229"/>
                  </a:lnTo>
                  <a:lnTo>
                    <a:pt x="2920" y="953"/>
                  </a:lnTo>
                  <a:lnTo>
                    <a:pt x="2797" y="676"/>
                  </a:lnTo>
                  <a:lnTo>
                    <a:pt x="2613" y="461"/>
                  </a:lnTo>
                  <a:lnTo>
                    <a:pt x="2367" y="277"/>
                  </a:lnTo>
                  <a:lnTo>
                    <a:pt x="2121" y="123"/>
                  </a:lnTo>
                  <a:lnTo>
                    <a:pt x="1845" y="31"/>
                  </a:lnTo>
                  <a:lnTo>
                    <a:pt x="1537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33"/>
            <p:cNvSpPr/>
            <p:nvPr/>
          </p:nvSpPr>
          <p:spPr>
            <a:xfrm>
              <a:off x="3312424" y="3506874"/>
              <a:ext cx="214889" cy="214889"/>
            </a:xfrm>
            <a:custGeom>
              <a:rect b="b" l="l" r="r" t="t"/>
              <a:pathLst>
                <a:path extrusionOk="0" h="3043" w="3043">
                  <a:moveTo>
                    <a:pt x="1537" y="1"/>
                  </a:moveTo>
                  <a:lnTo>
                    <a:pt x="1230" y="32"/>
                  </a:lnTo>
                  <a:lnTo>
                    <a:pt x="922" y="124"/>
                  </a:lnTo>
                  <a:lnTo>
                    <a:pt x="677" y="247"/>
                  </a:lnTo>
                  <a:lnTo>
                    <a:pt x="461" y="431"/>
                  </a:lnTo>
                  <a:lnTo>
                    <a:pt x="277" y="677"/>
                  </a:lnTo>
                  <a:lnTo>
                    <a:pt x="123" y="923"/>
                  </a:lnTo>
                  <a:lnTo>
                    <a:pt x="31" y="1199"/>
                  </a:lnTo>
                  <a:lnTo>
                    <a:pt x="1" y="1506"/>
                  </a:lnTo>
                  <a:lnTo>
                    <a:pt x="31" y="1814"/>
                  </a:lnTo>
                  <a:lnTo>
                    <a:pt x="123" y="2121"/>
                  </a:lnTo>
                  <a:lnTo>
                    <a:pt x="277" y="2367"/>
                  </a:lnTo>
                  <a:lnTo>
                    <a:pt x="461" y="2582"/>
                  </a:lnTo>
                  <a:lnTo>
                    <a:pt x="677" y="2766"/>
                  </a:lnTo>
                  <a:lnTo>
                    <a:pt x="922" y="2920"/>
                  </a:lnTo>
                  <a:lnTo>
                    <a:pt x="1230" y="3012"/>
                  </a:lnTo>
                  <a:lnTo>
                    <a:pt x="1537" y="3043"/>
                  </a:lnTo>
                  <a:lnTo>
                    <a:pt x="1844" y="3012"/>
                  </a:lnTo>
                  <a:lnTo>
                    <a:pt x="2121" y="2920"/>
                  </a:lnTo>
                  <a:lnTo>
                    <a:pt x="2366" y="2766"/>
                  </a:lnTo>
                  <a:lnTo>
                    <a:pt x="2612" y="2582"/>
                  </a:lnTo>
                  <a:lnTo>
                    <a:pt x="2797" y="2367"/>
                  </a:lnTo>
                  <a:lnTo>
                    <a:pt x="2919" y="2121"/>
                  </a:lnTo>
                  <a:lnTo>
                    <a:pt x="3012" y="1814"/>
                  </a:lnTo>
                  <a:lnTo>
                    <a:pt x="3042" y="1506"/>
                  </a:lnTo>
                  <a:lnTo>
                    <a:pt x="3012" y="1199"/>
                  </a:lnTo>
                  <a:lnTo>
                    <a:pt x="2919" y="923"/>
                  </a:lnTo>
                  <a:lnTo>
                    <a:pt x="2797" y="677"/>
                  </a:lnTo>
                  <a:lnTo>
                    <a:pt x="2612" y="431"/>
                  </a:lnTo>
                  <a:lnTo>
                    <a:pt x="2366" y="247"/>
                  </a:lnTo>
                  <a:lnTo>
                    <a:pt x="2121" y="124"/>
                  </a:lnTo>
                  <a:lnTo>
                    <a:pt x="1844" y="32"/>
                  </a:lnTo>
                  <a:lnTo>
                    <a:pt x="1537" y="1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33"/>
            <p:cNvSpPr/>
            <p:nvPr/>
          </p:nvSpPr>
          <p:spPr>
            <a:xfrm>
              <a:off x="4132574" y="3561179"/>
              <a:ext cx="182334" cy="208322"/>
            </a:xfrm>
            <a:custGeom>
              <a:rect b="b" l="l" r="r" t="t"/>
              <a:pathLst>
                <a:path extrusionOk="0" h="2950" w="2582">
                  <a:moveTo>
                    <a:pt x="1660" y="0"/>
                  </a:moveTo>
                  <a:lnTo>
                    <a:pt x="1875" y="246"/>
                  </a:lnTo>
                  <a:lnTo>
                    <a:pt x="1998" y="492"/>
                  </a:lnTo>
                  <a:lnTo>
                    <a:pt x="2090" y="799"/>
                  </a:lnTo>
                  <a:lnTo>
                    <a:pt x="2121" y="1106"/>
                  </a:lnTo>
                  <a:lnTo>
                    <a:pt x="2090" y="1413"/>
                  </a:lnTo>
                  <a:lnTo>
                    <a:pt x="1998" y="1690"/>
                  </a:lnTo>
                  <a:lnTo>
                    <a:pt x="1875" y="1966"/>
                  </a:lnTo>
                  <a:lnTo>
                    <a:pt x="1691" y="2182"/>
                  </a:lnTo>
                  <a:lnTo>
                    <a:pt x="1445" y="2366"/>
                  </a:lnTo>
                  <a:lnTo>
                    <a:pt x="1199" y="2520"/>
                  </a:lnTo>
                  <a:lnTo>
                    <a:pt x="923" y="2612"/>
                  </a:lnTo>
                  <a:lnTo>
                    <a:pt x="615" y="2642"/>
                  </a:lnTo>
                  <a:lnTo>
                    <a:pt x="308" y="2612"/>
                  </a:lnTo>
                  <a:lnTo>
                    <a:pt x="1" y="2520"/>
                  </a:lnTo>
                  <a:lnTo>
                    <a:pt x="247" y="2673"/>
                  </a:lnTo>
                  <a:lnTo>
                    <a:pt x="492" y="2827"/>
                  </a:lnTo>
                  <a:lnTo>
                    <a:pt x="769" y="2919"/>
                  </a:lnTo>
                  <a:lnTo>
                    <a:pt x="1076" y="2950"/>
                  </a:lnTo>
                  <a:lnTo>
                    <a:pt x="1384" y="2919"/>
                  </a:lnTo>
                  <a:lnTo>
                    <a:pt x="1660" y="2827"/>
                  </a:lnTo>
                  <a:lnTo>
                    <a:pt x="1906" y="2673"/>
                  </a:lnTo>
                  <a:lnTo>
                    <a:pt x="2152" y="2489"/>
                  </a:lnTo>
                  <a:lnTo>
                    <a:pt x="2336" y="2274"/>
                  </a:lnTo>
                  <a:lnTo>
                    <a:pt x="2459" y="1997"/>
                  </a:lnTo>
                  <a:lnTo>
                    <a:pt x="2551" y="1721"/>
                  </a:lnTo>
                  <a:lnTo>
                    <a:pt x="2582" y="1413"/>
                  </a:lnTo>
                  <a:lnTo>
                    <a:pt x="2582" y="1198"/>
                  </a:lnTo>
                  <a:lnTo>
                    <a:pt x="2520" y="953"/>
                  </a:lnTo>
                  <a:lnTo>
                    <a:pt x="2428" y="768"/>
                  </a:lnTo>
                  <a:lnTo>
                    <a:pt x="2336" y="553"/>
                  </a:lnTo>
                  <a:lnTo>
                    <a:pt x="2213" y="399"/>
                  </a:lnTo>
                  <a:lnTo>
                    <a:pt x="2029" y="246"/>
                  </a:lnTo>
                  <a:lnTo>
                    <a:pt x="1875" y="123"/>
                  </a:lnTo>
                  <a:lnTo>
                    <a:pt x="1660" y="0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33"/>
            <p:cNvSpPr/>
            <p:nvPr/>
          </p:nvSpPr>
          <p:spPr>
            <a:xfrm>
              <a:off x="3344978" y="3515560"/>
              <a:ext cx="182334" cy="206203"/>
            </a:xfrm>
            <a:custGeom>
              <a:rect b="b" l="l" r="r" t="t"/>
              <a:pathLst>
                <a:path extrusionOk="0" h="2920" w="2582">
                  <a:moveTo>
                    <a:pt x="1660" y="1"/>
                  </a:moveTo>
                  <a:lnTo>
                    <a:pt x="1844" y="216"/>
                  </a:lnTo>
                  <a:lnTo>
                    <a:pt x="1998" y="492"/>
                  </a:lnTo>
                  <a:lnTo>
                    <a:pt x="2090" y="769"/>
                  </a:lnTo>
                  <a:lnTo>
                    <a:pt x="2120" y="1076"/>
                  </a:lnTo>
                  <a:lnTo>
                    <a:pt x="2090" y="1383"/>
                  </a:lnTo>
                  <a:lnTo>
                    <a:pt x="1998" y="1691"/>
                  </a:lnTo>
                  <a:lnTo>
                    <a:pt x="1875" y="1937"/>
                  </a:lnTo>
                  <a:lnTo>
                    <a:pt x="1690" y="2152"/>
                  </a:lnTo>
                  <a:lnTo>
                    <a:pt x="1445" y="2336"/>
                  </a:lnTo>
                  <a:lnTo>
                    <a:pt x="1199" y="2490"/>
                  </a:lnTo>
                  <a:lnTo>
                    <a:pt x="922" y="2582"/>
                  </a:lnTo>
                  <a:lnTo>
                    <a:pt x="615" y="2612"/>
                  </a:lnTo>
                  <a:lnTo>
                    <a:pt x="308" y="2582"/>
                  </a:lnTo>
                  <a:lnTo>
                    <a:pt x="0" y="2490"/>
                  </a:lnTo>
                  <a:lnTo>
                    <a:pt x="0" y="2490"/>
                  </a:lnTo>
                  <a:lnTo>
                    <a:pt x="246" y="2674"/>
                  </a:lnTo>
                  <a:lnTo>
                    <a:pt x="492" y="2797"/>
                  </a:lnTo>
                  <a:lnTo>
                    <a:pt x="769" y="2889"/>
                  </a:lnTo>
                  <a:lnTo>
                    <a:pt x="1076" y="2920"/>
                  </a:lnTo>
                  <a:lnTo>
                    <a:pt x="1383" y="2889"/>
                  </a:lnTo>
                  <a:lnTo>
                    <a:pt x="1660" y="2797"/>
                  </a:lnTo>
                  <a:lnTo>
                    <a:pt x="1905" y="2643"/>
                  </a:lnTo>
                  <a:lnTo>
                    <a:pt x="2151" y="2459"/>
                  </a:lnTo>
                  <a:lnTo>
                    <a:pt x="2336" y="2244"/>
                  </a:lnTo>
                  <a:lnTo>
                    <a:pt x="2458" y="1998"/>
                  </a:lnTo>
                  <a:lnTo>
                    <a:pt x="2551" y="1691"/>
                  </a:lnTo>
                  <a:lnTo>
                    <a:pt x="2581" y="1383"/>
                  </a:lnTo>
                  <a:lnTo>
                    <a:pt x="2581" y="1168"/>
                  </a:lnTo>
                  <a:lnTo>
                    <a:pt x="2520" y="953"/>
                  </a:lnTo>
                  <a:lnTo>
                    <a:pt x="2428" y="738"/>
                  </a:lnTo>
                  <a:lnTo>
                    <a:pt x="2336" y="554"/>
                  </a:lnTo>
                  <a:lnTo>
                    <a:pt x="2182" y="369"/>
                  </a:lnTo>
                  <a:lnTo>
                    <a:pt x="2028" y="216"/>
                  </a:lnTo>
                  <a:lnTo>
                    <a:pt x="1875" y="93"/>
                  </a:lnTo>
                  <a:lnTo>
                    <a:pt x="1660" y="1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33"/>
            <p:cNvSpPr/>
            <p:nvPr/>
          </p:nvSpPr>
          <p:spPr>
            <a:xfrm>
              <a:off x="3572790" y="3582858"/>
              <a:ext cx="483942" cy="60802"/>
            </a:xfrm>
            <a:custGeom>
              <a:rect b="b" l="l" r="r" t="t"/>
              <a:pathLst>
                <a:path extrusionOk="0" h="861" w="6853">
                  <a:moveTo>
                    <a:pt x="1353" y="0"/>
                  </a:moveTo>
                  <a:lnTo>
                    <a:pt x="738" y="31"/>
                  </a:lnTo>
                  <a:lnTo>
                    <a:pt x="308" y="31"/>
                  </a:lnTo>
                  <a:lnTo>
                    <a:pt x="31" y="92"/>
                  </a:lnTo>
                  <a:lnTo>
                    <a:pt x="1" y="123"/>
                  </a:lnTo>
                  <a:lnTo>
                    <a:pt x="1" y="154"/>
                  </a:lnTo>
                  <a:lnTo>
                    <a:pt x="31" y="215"/>
                  </a:lnTo>
                  <a:lnTo>
                    <a:pt x="124" y="246"/>
                  </a:lnTo>
                  <a:lnTo>
                    <a:pt x="369" y="308"/>
                  </a:lnTo>
                  <a:lnTo>
                    <a:pt x="1015" y="461"/>
                  </a:lnTo>
                  <a:lnTo>
                    <a:pt x="1568" y="553"/>
                  </a:lnTo>
                  <a:lnTo>
                    <a:pt x="2858" y="707"/>
                  </a:lnTo>
                  <a:lnTo>
                    <a:pt x="4179" y="830"/>
                  </a:lnTo>
                  <a:lnTo>
                    <a:pt x="4855" y="861"/>
                  </a:lnTo>
                  <a:lnTo>
                    <a:pt x="6054" y="861"/>
                  </a:lnTo>
                  <a:lnTo>
                    <a:pt x="6453" y="830"/>
                  </a:lnTo>
                  <a:lnTo>
                    <a:pt x="6730" y="768"/>
                  </a:lnTo>
                  <a:lnTo>
                    <a:pt x="6822" y="738"/>
                  </a:lnTo>
                  <a:lnTo>
                    <a:pt x="6852" y="707"/>
                  </a:lnTo>
                  <a:lnTo>
                    <a:pt x="6822" y="646"/>
                  </a:lnTo>
                  <a:lnTo>
                    <a:pt x="6760" y="615"/>
                  </a:lnTo>
                  <a:lnTo>
                    <a:pt x="6453" y="492"/>
                  </a:lnTo>
                  <a:lnTo>
                    <a:pt x="5654" y="338"/>
                  </a:lnTo>
                  <a:lnTo>
                    <a:pt x="4794" y="215"/>
                  </a:lnTo>
                  <a:lnTo>
                    <a:pt x="3872" y="123"/>
                  </a:lnTo>
                  <a:lnTo>
                    <a:pt x="2950" y="62"/>
                  </a:lnTo>
                  <a:lnTo>
                    <a:pt x="2090" y="0"/>
                  </a:lnTo>
                  <a:close/>
                </a:path>
              </a:pathLst>
            </a:custGeom>
            <a:solidFill>
              <a:srgbClr val="008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33"/>
            <p:cNvSpPr/>
            <p:nvPr/>
          </p:nvSpPr>
          <p:spPr>
            <a:xfrm>
              <a:off x="3572790" y="3663150"/>
              <a:ext cx="483942" cy="60802"/>
            </a:xfrm>
            <a:custGeom>
              <a:rect b="b" l="l" r="r" t="t"/>
              <a:pathLst>
                <a:path extrusionOk="0" h="861" w="6853">
                  <a:moveTo>
                    <a:pt x="738" y="0"/>
                  </a:moveTo>
                  <a:lnTo>
                    <a:pt x="308" y="31"/>
                  </a:lnTo>
                  <a:lnTo>
                    <a:pt x="31" y="92"/>
                  </a:lnTo>
                  <a:lnTo>
                    <a:pt x="1" y="123"/>
                  </a:lnTo>
                  <a:lnTo>
                    <a:pt x="1" y="154"/>
                  </a:lnTo>
                  <a:lnTo>
                    <a:pt x="31" y="184"/>
                  </a:lnTo>
                  <a:lnTo>
                    <a:pt x="124" y="215"/>
                  </a:lnTo>
                  <a:lnTo>
                    <a:pt x="369" y="307"/>
                  </a:lnTo>
                  <a:lnTo>
                    <a:pt x="1015" y="461"/>
                  </a:lnTo>
                  <a:lnTo>
                    <a:pt x="1568" y="522"/>
                  </a:lnTo>
                  <a:lnTo>
                    <a:pt x="2858" y="707"/>
                  </a:lnTo>
                  <a:lnTo>
                    <a:pt x="4179" y="799"/>
                  </a:lnTo>
                  <a:lnTo>
                    <a:pt x="4855" y="860"/>
                  </a:lnTo>
                  <a:lnTo>
                    <a:pt x="6054" y="860"/>
                  </a:lnTo>
                  <a:lnTo>
                    <a:pt x="6453" y="799"/>
                  </a:lnTo>
                  <a:lnTo>
                    <a:pt x="6730" y="768"/>
                  </a:lnTo>
                  <a:lnTo>
                    <a:pt x="6822" y="707"/>
                  </a:lnTo>
                  <a:lnTo>
                    <a:pt x="6852" y="676"/>
                  </a:lnTo>
                  <a:lnTo>
                    <a:pt x="6822" y="645"/>
                  </a:lnTo>
                  <a:lnTo>
                    <a:pt x="6760" y="584"/>
                  </a:lnTo>
                  <a:lnTo>
                    <a:pt x="6453" y="492"/>
                  </a:lnTo>
                  <a:lnTo>
                    <a:pt x="5654" y="307"/>
                  </a:lnTo>
                  <a:lnTo>
                    <a:pt x="4794" y="184"/>
                  </a:lnTo>
                  <a:lnTo>
                    <a:pt x="3872" y="92"/>
                  </a:lnTo>
                  <a:lnTo>
                    <a:pt x="2950" y="31"/>
                  </a:lnTo>
                  <a:lnTo>
                    <a:pt x="2090" y="0"/>
                  </a:lnTo>
                  <a:close/>
                </a:path>
              </a:pathLst>
            </a:custGeom>
            <a:solidFill>
              <a:srgbClr val="008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33"/>
            <p:cNvSpPr/>
            <p:nvPr/>
          </p:nvSpPr>
          <p:spPr>
            <a:xfrm>
              <a:off x="4560020" y="3537310"/>
              <a:ext cx="438393" cy="440512"/>
            </a:xfrm>
            <a:custGeom>
              <a:rect b="b" l="l" r="r" t="t"/>
              <a:pathLst>
                <a:path extrusionOk="0" h="6238" w="6208">
                  <a:moveTo>
                    <a:pt x="2705" y="0"/>
                  </a:moveTo>
                  <a:lnTo>
                    <a:pt x="2336" y="61"/>
                  </a:lnTo>
                  <a:lnTo>
                    <a:pt x="1967" y="154"/>
                  </a:lnTo>
                  <a:lnTo>
                    <a:pt x="1629" y="307"/>
                  </a:lnTo>
                  <a:lnTo>
                    <a:pt x="1322" y="492"/>
                  </a:lnTo>
                  <a:lnTo>
                    <a:pt x="1046" y="737"/>
                  </a:lnTo>
                  <a:lnTo>
                    <a:pt x="769" y="1014"/>
                  </a:lnTo>
                  <a:lnTo>
                    <a:pt x="554" y="1352"/>
                  </a:lnTo>
                  <a:lnTo>
                    <a:pt x="370" y="1751"/>
                  </a:lnTo>
                  <a:lnTo>
                    <a:pt x="216" y="2182"/>
                  </a:lnTo>
                  <a:lnTo>
                    <a:pt x="93" y="2673"/>
                  </a:lnTo>
                  <a:lnTo>
                    <a:pt x="32" y="3196"/>
                  </a:lnTo>
                  <a:lnTo>
                    <a:pt x="1" y="3779"/>
                  </a:lnTo>
                  <a:lnTo>
                    <a:pt x="1" y="4425"/>
                  </a:lnTo>
                  <a:lnTo>
                    <a:pt x="93" y="5408"/>
                  </a:lnTo>
                  <a:lnTo>
                    <a:pt x="154" y="6237"/>
                  </a:lnTo>
                  <a:lnTo>
                    <a:pt x="1015" y="6022"/>
                  </a:lnTo>
                  <a:lnTo>
                    <a:pt x="984" y="5807"/>
                  </a:lnTo>
                  <a:lnTo>
                    <a:pt x="861" y="5316"/>
                  </a:lnTo>
                  <a:lnTo>
                    <a:pt x="800" y="4547"/>
                  </a:lnTo>
                  <a:lnTo>
                    <a:pt x="769" y="4148"/>
                  </a:lnTo>
                  <a:lnTo>
                    <a:pt x="769" y="3687"/>
                  </a:lnTo>
                  <a:lnTo>
                    <a:pt x="800" y="3257"/>
                  </a:lnTo>
                  <a:lnTo>
                    <a:pt x="892" y="2796"/>
                  </a:lnTo>
                  <a:lnTo>
                    <a:pt x="1015" y="2366"/>
                  </a:lnTo>
                  <a:lnTo>
                    <a:pt x="1199" y="1966"/>
                  </a:lnTo>
                  <a:lnTo>
                    <a:pt x="1291" y="1782"/>
                  </a:lnTo>
                  <a:lnTo>
                    <a:pt x="1445" y="1629"/>
                  </a:lnTo>
                  <a:lnTo>
                    <a:pt x="1599" y="1475"/>
                  </a:lnTo>
                  <a:lnTo>
                    <a:pt x="1752" y="1321"/>
                  </a:lnTo>
                  <a:lnTo>
                    <a:pt x="1937" y="1198"/>
                  </a:lnTo>
                  <a:lnTo>
                    <a:pt x="2152" y="1075"/>
                  </a:lnTo>
                  <a:lnTo>
                    <a:pt x="2367" y="983"/>
                  </a:lnTo>
                  <a:lnTo>
                    <a:pt x="2643" y="922"/>
                  </a:lnTo>
                  <a:lnTo>
                    <a:pt x="2889" y="891"/>
                  </a:lnTo>
                  <a:lnTo>
                    <a:pt x="3135" y="860"/>
                  </a:lnTo>
                  <a:lnTo>
                    <a:pt x="3350" y="891"/>
                  </a:lnTo>
                  <a:lnTo>
                    <a:pt x="3565" y="922"/>
                  </a:lnTo>
                  <a:lnTo>
                    <a:pt x="3749" y="983"/>
                  </a:lnTo>
                  <a:lnTo>
                    <a:pt x="3934" y="1075"/>
                  </a:lnTo>
                  <a:lnTo>
                    <a:pt x="4087" y="1198"/>
                  </a:lnTo>
                  <a:lnTo>
                    <a:pt x="4241" y="1321"/>
                  </a:lnTo>
                  <a:lnTo>
                    <a:pt x="4364" y="1444"/>
                  </a:lnTo>
                  <a:lnTo>
                    <a:pt x="4487" y="1598"/>
                  </a:lnTo>
                  <a:lnTo>
                    <a:pt x="4702" y="1936"/>
                  </a:lnTo>
                  <a:lnTo>
                    <a:pt x="4886" y="2335"/>
                  </a:lnTo>
                  <a:lnTo>
                    <a:pt x="5009" y="2735"/>
                  </a:lnTo>
                  <a:lnTo>
                    <a:pt x="5132" y="3134"/>
                  </a:lnTo>
                  <a:lnTo>
                    <a:pt x="5193" y="3534"/>
                  </a:lnTo>
                  <a:lnTo>
                    <a:pt x="5286" y="4271"/>
                  </a:lnTo>
                  <a:lnTo>
                    <a:pt x="5286" y="4793"/>
                  </a:lnTo>
                  <a:lnTo>
                    <a:pt x="5286" y="4978"/>
                  </a:lnTo>
                  <a:lnTo>
                    <a:pt x="5409" y="5008"/>
                  </a:lnTo>
                  <a:lnTo>
                    <a:pt x="5624" y="5039"/>
                  </a:lnTo>
                  <a:lnTo>
                    <a:pt x="5777" y="5039"/>
                  </a:lnTo>
                  <a:lnTo>
                    <a:pt x="5931" y="5008"/>
                  </a:lnTo>
                  <a:lnTo>
                    <a:pt x="6085" y="4916"/>
                  </a:lnTo>
                  <a:lnTo>
                    <a:pt x="6207" y="4763"/>
                  </a:lnTo>
                  <a:lnTo>
                    <a:pt x="6207" y="4578"/>
                  </a:lnTo>
                  <a:lnTo>
                    <a:pt x="6177" y="4117"/>
                  </a:lnTo>
                  <a:lnTo>
                    <a:pt x="6115" y="3441"/>
                  </a:lnTo>
                  <a:lnTo>
                    <a:pt x="6054" y="3042"/>
                  </a:lnTo>
                  <a:lnTo>
                    <a:pt x="5992" y="2642"/>
                  </a:lnTo>
                  <a:lnTo>
                    <a:pt x="5869" y="2243"/>
                  </a:lnTo>
                  <a:lnTo>
                    <a:pt x="5716" y="1844"/>
                  </a:lnTo>
                  <a:lnTo>
                    <a:pt x="5531" y="1444"/>
                  </a:lnTo>
                  <a:lnTo>
                    <a:pt x="5316" y="1075"/>
                  </a:lnTo>
                  <a:lnTo>
                    <a:pt x="5071" y="768"/>
                  </a:lnTo>
                  <a:lnTo>
                    <a:pt x="4917" y="615"/>
                  </a:lnTo>
                  <a:lnTo>
                    <a:pt x="4763" y="492"/>
                  </a:lnTo>
                  <a:lnTo>
                    <a:pt x="4579" y="369"/>
                  </a:lnTo>
                  <a:lnTo>
                    <a:pt x="4395" y="277"/>
                  </a:lnTo>
                  <a:lnTo>
                    <a:pt x="4210" y="184"/>
                  </a:lnTo>
                  <a:lnTo>
                    <a:pt x="3995" y="123"/>
                  </a:lnTo>
                  <a:lnTo>
                    <a:pt x="3534" y="31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rgbClr val="008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4425494" y="3849721"/>
              <a:ext cx="171530" cy="160655"/>
            </a:xfrm>
            <a:custGeom>
              <a:rect b="b" l="l" r="r" t="t"/>
              <a:pathLst>
                <a:path extrusionOk="0" h="2275" w="2429">
                  <a:moveTo>
                    <a:pt x="1660" y="1"/>
                  </a:moveTo>
                  <a:lnTo>
                    <a:pt x="1537" y="31"/>
                  </a:lnTo>
                  <a:lnTo>
                    <a:pt x="1445" y="62"/>
                  </a:lnTo>
                  <a:lnTo>
                    <a:pt x="1138" y="185"/>
                  </a:lnTo>
                  <a:lnTo>
                    <a:pt x="830" y="277"/>
                  </a:lnTo>
                  <a:lnTo>
                    <a:pt x="462" y="339"/>
                  </a:lnTo>
                  <a:lnTo>
                    <a:pt x="339" y="461"/>
                  </a:lnTo>
                  <a:lnTo>
                    <a:pt x="216" y="615"/>
                  </a:lnTo>
                  <a:lnTo>
                    <a:pt x="124" y="769"/>
                  </a:lnTo>
                  <a:lnTo>
                    <a:pt x="62" y="922"/>
                  </a:lnTo>
                  <a:lnTo>
                    <a:pt x="1" y="1230"/>
                  </a:lnTo>
                  <a:lnTo>
                    <a:pt x="1" y="1537"/>
                  </a:lnTo>
                  <a:lnTo>
                    <a:pt x="32" y="1813"/>
                  </a:lnTo>
                  <a:lnTo>
                    <a:pt x="62" y="2059"/>
                  </a:lnTo>
                  <a:lnTo>
                    <a:pt x="124" y="2274"/>
                  </a:lnTo>
                  <a:lnTo>
                    <a:pt x="492" y="2244"/>
                  </a:lnTo>
                  <a:lnTo>
                    <a:pt x="923" y="2151"/>
                  </a:lnTo>
                  <a:lnTo>
                    <a:pt x="1414" y="1998"/>
                  </a:lnTo>
                  <a:lnTo>
                    <a:pt x="1875" y="1844"/>
                  </a:lnTo>
                  <a:lnTo>
                    <a:pt x="2090" y="1721"/>
                  </a:lnTo>
                  <a:lnTo>
                    <a:pt x="2213" y="1598"/>
                  </a:lnTo>
                  <a:lnTo>
                    <a:pt x="2305" y="1475"/>
                  </a:lnTo>
                  <a:lnTo>
                    <a:pt x="2367" y="1322"/>
                  </a:lnTo>
                  <a:lnTo>
                    <a:pt x="2397" y="1199"/>
                  </a:lnTo>
                  <a:lnTo>
                    <a:pt x="2428" y="1045"/>
                  </a:lnTo>
                  <a:lnTo>
                    <a:pt x="2397" y="830"/>
                  </a:lnTo>
                  <a:lnTo>
                    <a:pt x="2336" y="492"/>
                  </a:lnTo>
                  <a:lnTo>
                    <a:pt x="2213" y="246"/>
                  </a:lnTo>
                  <a:lnTo>
                    <a:pt x="2090" y="93"/>
                  </a:lnTo>
                  <a:lnTo>
                    <a:pt x="1937" y="31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C7C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5221846" y="3433150"/>
              <a:ext cx="427518" cy="388467"/>
            </a:xfrm>
            <a:custGeom>
              <a:rect b="b" l="l" r="r" t="t"/>
              <a:pathLst>
                <a:path extrusionOk="0" h="5501" w="6054">
                  <a:moveTo>
                    <a:pt x="3226" y="0"/>
                  </a:moveTo>
                  <a:lnTo>
                    <a:pt x="2919" y="31"/>
                  </a:lnTo>
                  <a:lnTo>
                    <a:pt x="2643" y="92"/>
                  </a:lnTo>
                  <a:lnTo>
                    <a:pt x="2366" y="154"/>
                  </a:lnTo>
                  <a:lnTo>
                    <a:pt x="2090" y="246"/>
                  </a:lnTo>
                  <a:lnTo>
                    <a:pt x="1844" y="369"/>
                  </a:lnTo>
                  <a:lnTo>
                    <a:pt x="1629" y="492"/>
                  </a:lnTo>
                  <a:lnTo>
                    <a:pt x="1414" y="615"/>
                  </a:lnTo>
                  <a:lnTo>
                    <a:pt x="1229" y="768"/>
                  </a:lnTo>
                  <a:lnTo>
                    <a:pt x="1076" y="953"/>
                  </a:lnTo>
                  <a:lnTo>
                    <a:pt x="922" y="1137"/>
                  </a:lnTo>
                  <a:lnTo>
                    <a:pt x="768" y="1321"/>
                  </a:lnTo>
                  <a:lnTo>
                    <a:pt x="523" y="1752"/>
                  </a:lnTo>
                  <a:lnTo>
                    <a:pt x="338" y="2182"/>
                  </a:lnTo>
                  <a:lnTo>
                    <a:pt x="215" y="2643"/>
                  </a:lnTo>
                  <a:lnTo>
                    <a:pt x="92" y="3073"/>
                  </a:lnTo>
                  <a:lnTo>
                    <a:pt x="31" y="3534"/>
                  </a:lnTo>
                  <a:lnTo>
                    <a:pt x="0" y="3964"/>
                  </a:lnTo>
                  <a:lnTo>
                    <a:pt x="0" y="4363"/>
                  </a:lnTo>
                  <a:lnTo>
                    <a:pt x="0" y="4732"/>
                  </a:lnTo>
                  <a:lnTo>
                    <a:pt x="31" y="5039"/>
                  </a:lnTo>
                  <a:lnTo>
                    <a:pt x="62" y="5254"/>
                  </a:lnTo>
                  <a:lnTo>
                    <a:pt x="123" y="5439"/>
                  </a:lnTo>
                  <a:lnTo>
                    <a:pt x="185" y="5469"/>
                  </a:lnTo>
                  <a:lnTo>
                    <a:pt x="369" y="5500"/>
                  </a:lnTo>
                  <a:lnTo>
                    <a:pt x="492" y="5500"/>
                  </a:lnTo>
                  <a:lnTo>
                    <a:pt x="615" y="5469"/>
                  </a:lnTo>
                  <a:lnTo>
                    <a:pt x="738" y="5377"/>
                  </a:lnTo>
                  <a:lnTo>
                    <a:pt x="861" y="5254"/>
                  </a:lnTo>
                  <a:lnTo>
                    <a:pt x="861" y="5070"/>
                  </a:lnTo>
                  <a:lnTo>
                    <a:pt x="830" y="4578"/>
                  </a:lnTo>
                  <a:lnTo>
                    <a:pt x="861" y="3872"/>
                  </a:lnTo>
                  <a:lnTo>
                    <a:pt x="922" y="3472"/>
                  </a:lnTo>
                  <a:lnTo>
                    <a:pt x="983" y="3073"/>
                  </a:lnTo>
                  <a:lnTo>
                    <a:pt x="1106" y="2673"/>
                  </a:lnTo>
                  <a:lnTo>
                    <a:pt x="1260" y="2274"/>
                  </a:lnTo>
                  <a:lnTo>
                    <a:pt x="1444" y="1905"/>
                  </a:lnTo>
                  <a:lnTo>
                    <a:pt x="1690" y="1598"/>
                  </a:lnTo>
                  <a:lnTo>
                    <a:pt x="1844" y="1444"/>
                  </a:lnTo>
                  <a:lnTo>
                    <a:pt x="1997" y="1291"/>
                  </a:lnTo>
                  <a:lnTo>
                    <a:pt x="2151" y="1199"/>
                  </a:lnTo>
                  <a:lnTo>
                    <a:pt x="2335" y="1076"/>
                  </a:lnTo>
                  <a:lnTo>
                    <a:pt x="2550" y="1014"/>
                  </a:lnTo>
                  <a:lnTo>
                    <a:pt x="2766" y="953"/>
                  </a:lnTo>
                  <a:lnTo>
                    <a:pt x="3011" y="922"/>
                  </a:lnTo>
                  <a:lnTo>
                    <a:pt x="3257" y="891"/>
                  </a:lnTo>
                  <a:lnTo>
                    <a:pt x="3503" y="922"/>
                  </a:lnTo>
                  <a:lnTo>
                    <a:pt x="3718" y="953"/>
                  </a:lnTo>
                  <a:lnTo>
                    <a:pt x="3933" y="983"/>
                  </a:lnTo>
                  <a:lnTo>
                    <a:pt x="4117" y="1045"/>
                  </a:lnTo>
                  <a:lnTo>
                    <a:pt x="4455" y="1199"/>
                  </a:lnTo>
                  <a:lnTo>
                    <a:pt x="4732" y="1414"/>
                  </a:lnTo>
                  <a:lnTo>
                    <a:pt x="4978" y="1629"/>
                  </a:lnTo>
                  <a:lnTo>
                    <a:pt x="5162" y="1905"/>
                  </a:lnTo>
                  <a:lnTo>
                    <a:pt x="5285" y="2182"/>
                  </a:lnTo>
                  <a:lnTo>
                    <a:pt x="5408" y="2489"/>
                  </a:lnTo>
                  <a:lnTo>
                    <a:pt x="5469" y="2796"/>
                  </a:lnTo>
                  <a:lnTo>
                    <a:pt x="5531" y="3073"/>
                  </a:lnTo>
                  <a:lnTo>
                    <a:pt x="5562" y="3595"/>
                  </a:lnTo>
                  <a:lnTo>
                    <a:pt x="5562" y="3933"/>
                  </a:lnTo>
                  <a:lnTo>
                    <a:pt x="5562" y="4087"/>
                  </a:lnTo>
                  <a:lnTo>
                    <a:pt x="5746" y="4087"/>
                  </a:lnTo>
                  <a:lnTo>
                    <a:pt x="5838" y="4056"/>
                  </a:lnTo>
                  <a:lnTo>
                    <a:pt x="5930" y="3964"/>
                  </a:lnTo>
                  <a:lnTo>
                    <a:pt x="5992" y="3841"/>
                  </a:lnTo>
                  <a:lnTo>
                    <a:pt x="6053" y="3687"/>
                  </a:lnTo>
                  <a:lnTo>
                    <a:pt x="6053" y="3503"/>
                  </a:lnTo>
                  <a:lnTo>
                    <a:pt x="6022" y="3042"/>
                  </a:lnTo>
                  <a:lnTo>
                    <a:pt x="5992" y="2766"/>
                  </a:lnTo>
                  <a:lnTo>
                    <a:pt x="5930" y="2428"/>
                  </a:lnTo>
                  <a:lnTo>
                    <a:pt x="5838" y="2059"/>
                  </a:lnTo>
                  <a:lnTo>
                    <a:pt x="5715" y="1690"/>
                  </a:lnTo>
                  <a:lnTo>
                    <a:pt x="5562" y="1352"/>
                  </a:lnTo>
                  <a:lnTo>
                    <a:pt x="5377" y="1014"/>
                  </a:lnTo>
                  <a:lnTo>
                    <a:pt x="5131" y="707"/>
                  </a:lnTo>
                  <a:lnTo>
                    <a:pt x="4978" y="553"/>
                  </a:lnTo>
                  <a:lnTo>
                    <a:pt x="4824" y="430"/>
                  </a:lnTo>
                  <a:lnTo>
                    <a:pt x="4640" y="307"/>
                  </a:lnTo>
                  <a:lnTo>
                    <a:pt x="4455" y="215"/>
                  </a:lnTo>
                  <a:lnTo>
                    <a:pt x="4240" y="123"/>
                  </a:lnTo>
                  <a:lnTo>
                    <a:pt x="4025" y="62"/>
                  </a:lnTo>
                  <a:lnTo>
                    <a:pt x="3779" y="31"/>
                  </a:lnTo>
                  <a:lnTo>
                    <a:pt x="3503" y="0"/>
                  </a:lnTo>
                  <a:close/>
                </a:path>
              </a:pathLst>
            </a:custGeom>
            <a:solidFill>
              <a:srgbClr val="008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5510389" y="3227018"/>
              <a:ext cx="134597" cy="167152"/>
            </a:xfrm>
            <a:custGeom>
              <a:rect b="b" l="l" r="r" t="t"/>
              <a:pathLst>
                <a:path extrusionOk="0" h="2367" w="1906">
                  <a:moveTo>
                    <a:pt x="1" y="0"/>
                  </a:moveTo>
                  <a:lnTo>
                    <a:pt x="247" y="62"/>
                  </a:lnTo>
                  <a:lnTo>
                    <a:pt x="492" y="154"/>
                  </a:lnTo>
                  <a:lnTo>
                    <a:pt x="677" y="277"/>
                  </a:lnTo>
                  <a:lnTo>
                    <a:pt x="861" y="461"/>
                  </a:lnTo>
                  <a:lnTo>
                    <a:pt x="1045" y="645"/>
                  </a:lnTo>
                  <a:lnTo>
                    <a:pt x="1199" y="830"/>
                  </a:lnTo>
                  <a:lnTo>
                    <a:pt x="1476" y="1260"/>
                  </a:lnTo>
                  <a:lnTo>
                    <a:pt x="1660" y="1659"/>
                  </a:lnTo>
                  <a:lnTo>
                    <a:pt x="1783" y="2028"/>
                  </a:lnTo>
                  <a:lnTo>
                    <a:pt x="1906" y="2366"/>
                  </a:lnTo>
                  <a:lnTo>
                    <a:pt x="1875" y="1936"/>
                  </a:lnTo>
                  <a:lnTo>
                    <a:pt x="1783" y="1537"/>
                  </a:lnTo>
                  <a:lnTo>
                    <a:pt x="1691" y="1229"/>
                  </a:lnTo>
                  <a:lnTo>
                    <a:pt x="1568" y="953"/>
                  </a:lnTo>
                  <a:lnTo>
                    <a:pt x="1414" y="707"/>
                  </a:lnTo>
                  <a:lnTo>
                    <a:pt x="1260" y="523"/>
                  </a:lnTo>
                  <a:lnTo>
                    <a:pt x="1076" y="369"/>
                  </a:lnTo>
                  <a:lnTo>
                    <a:pt x="922" y="246"/>
                  </a:lnTo>
                  <a:lnTo>
                    <a:pt x="738" y="154"/>
                  </a:lnTo>
                  <a:lnTo>
                    <a:pt x="585" y="92"/>
                  </a:lnTo>
                  <a:lnTo>
                    <a:pt x="277" y="31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08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3846220" y="3240011"/>
              <a:ext cx="713872" cy="54305"/>
            </a:xfrm>
            <a:custGeom>
              <a:rect b="b" l="l" r="r" t="t"/>
              <a:pathLst>
                <a:path extrusionOk="0" h="769" w="10109">
                  <a:moveTo>
                    <a:pt x="4148" y="1"/>
                  </a:moveTo>
                  <a:lnTo>
                    <a:pt x="2581" y="31"/>
                  </a:lnTo>
                  <a:lnTo>
                    <a:pt x="1229" y="62"/>
                  </a:lnTo>
                  <a:lnTo>
                    <a:pt x="0" y="124"/>
                  </a:lnTo>
                  <a:lnTo>
                    <a:pt x="1751" y="124"/>
                  </a:lnTo>
                  <a:lnTo>
                    <a:pt x="3503" y="154"/>
                  </a:lnTo>
                  <a:lnTo>
                    <a:pt x="5193" y="277"/>
                  </a:lnTo>
                  <a:lnTo>
                    <a:pt x="6760" y="400"/>
                  </a:lnTo>
                  <a:lnTo>
                    <a:pt x="8112" y="523"/>
                  </a:lnTo>
                  <a:lnTo>
                    <a:pt x="9156" y="646"/>
                  </a:lnTo>
                  <a:lnTo>
                    <a:pt x="10109" y="769"/>
                  </a:lnTo>
                  <a:lnTo>
                    <a:pt x="9863" y="677"/>
                  </a:lnTo>
                  <a:lnTo>
                    <a:pt x="9587" y="584"/>
                  </a:lnTo>
                  <a:lnTo>
                    <a:pt x="8972" y="400"/>
                  </a:lnTo>
                  <a:lnTo>
                    <a:pt x="8296" y="277"/>
                  </a:lnTo>
                  <a:lnTo>
                    <a:pt x="7528" y="185"/>
                  </a:lnTo>
                  <a:lnTo>
                    <a:pt x="6698" y="93"/>
                  </a:lnTo>
                  <a:lnTo>
                    <a:pt x="5869" y="62"/>
                  </a:lnTo>
                  <a:lnTo>
                    <a:pt x="4148" y="1"/>
                  </a:lnTo>
                  <a:close/>
                </a:path>
              </a:pathLst>
            </a:custGeom>
            <a:solidFill>
              <a:srgbClr val="008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4449363" y="2252781"/>
              <a:ext cx="253941" cy="102042"/>
            </a:xfrm>
            <a:custGeom>
              <a:rect b="b" l="l" r="r" t="t"/>
              <a:pathLst>
                <a:path extrusionOk="0" h="1445" w="3596">
                  <a:moveTo>
                    <a:pt x="1660" y="0"/>
                  </a:moveTo>
                  <a:lnTo>
                    <a:pt x="892" y="93"/>
                  </a:lnTo>
                  <a:lnTo>
                    <a:pt x="462" y="154"/>
                  </a:lnTo>
                  <a:lnTo>
                    <a:pt x="1" y="277"/>
                  </a:lnTo>
                  <a:lnTo>
                    <a:pt x="400" y="277"/>
                  </a:lnTo>
                  <a:lnTo>
                    <a:pt x="830" y="338"/>
                  </a:lnTo>
                  <a:lnTo>
                    <a:pt x="1322" y="400"/>
                  </a:lnTo>
                  <a:lnTo>
                    <a:pt x="1844" y="553"/>
                  </a:lnTo>
                  <a:lnTo>
                    <a:pt x="2121" y="646"/>
                  </a:lnTo>
                  <a:lnTo>
                    <a:pt x="2367" y="769"/>
                  </a:lnTo>
                  <a:lnTo>
                    <a:pt x="2582" y="891"/>
                  </a:lnTo>
                  <a:lnTo>
                    <a:pt x="2797" y="1045"/>
                  </a:lnTo>
                  <a:lnTo>
                    <a:pt x="2981" y="1229"/>
                  </a:lnTo>
                  <a:lnTo>
                    <a:pt x="3104" y="1444"/>
                  </a:lnTo>
                  <a:lnTo>
                    <a:pt x="3135" y="1291"/>
                  </a:lnTo>
                  <a:lnTo>
                    <a:pt x="3227" y="953"/>
                  </a:lnTo>
                  <a:lnTo>
                    <a:pt x="3381" y="584"/>
                  </a:lnTo>
                  <a:lnTo>
                    <a:pt x="3504" y="400"/>
                  </a:lnTo>
                  <a:lnTo>
                    <a:pt x="3596" y="277"/>
                  </a:lnTo>
                  <a:lnTo>
                    <a:pt x="3411" y="185"/>
                  </a:lnTo>
                  <a:lnTo>
                    <a:pt x="3135" y="93"/>
                  </a:lnTo>
                  <a:lnTo>
                    <a:pt x="2766" y="31"/>
                  </a:lnTo>
                  <a:lnTo>
                    <a:pt x="2275" y="0"/>
                  </a:lnTo>
                  <a:close/>
                </a:path>
              </a:pathLst>
            </a:custGeom>
            <a:solidFill>
              <a:srgbClr val="0081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33"/>
            <p:cNvSpPr/>
            <p:nvPr/>
          </p:nvSpPr>
          <p:spPr>
            <a:xfrm>
              <a:off x="5653601" y="3524246"/>
              <a:ext cx="80363" cy="136786"/>
            </a:xfrm>
            <a:custGeom>
              <a:rect b="b" l="l" r="r" t="t"/>
              <a:pathLst>
                <a:path extrusionOk="0" h="1937" w="1138">
                  <a:moveTo>
                    <a:pt x="554" y="1"/>
                  </a:moveTo>
                  <a:lnTo>
                    <a:pt x="308" y="31"/>
                  </a:lnTo>
                  <a:lnTo>
                    <a:pt x="216" y="62"/>
                  </a:lnTo>
                  <a:lnTo>
                    <a:pt x="185" y="124"/>
                  </a:lnTo>
                  <a:lnTo>
                    <a:pt x="93" y="339"/>
                  </a:lnTo>
                  <a:lnTo>
                    <a:pt x="31" y="615"/>
                  </a:lnTo>
                  <a:lnTo>
                    <a:pt x="1" y="953"/>
                  </a:lnTo>
                  <a:lnTo>
                    <a:pt x="31" y="1291"/>
                  </a:lnTo>
                  <a:lnTo>
                    <a:pt x="93" y="1568"/>
                  </a:lnTo>
                  <a:lnTo>
                    <a:pt x="154" y="1814"/>
                  </a:lnTo>
                  <a:lnTo>
                    <a:pt x="216" y="1875"/>
                  </a:lnTo>
                  <a:lnTo>
                    <a:pt x="277" y="1936"/>
                  </a:lnTo>
                  <a:lnTo>
                    <a:pt x="431" y="1936"/>
                  </a:lnTo>
                  <a:lnTo>
                    <a:pt x="584" y="1906"/>
                  </a:lnTo>
                  <a:lnTo>
                    <a:pt x="707" y="1844"/>
                  </a:lnTo>
                  <a:lnTo>
                    <a:pt x="861" y="1752"/>
                  </a:lnTo>
                  <a:lnTo>
                    <a:pt x="984" y="1598"/>
                  </a:lnTo>
                  <a:lnTo>
                    <a:pt x="1076" y="1414"/>
                  </a:lnTo>
                  <a:lnTo>
                    <a:pt x="1107" y="1168"/>
                  </a:lnTo>
                  <a:lnTo>
                    <a:pt x="1137" y="892"/>
                  </a:lnTo>
                  <a:lnTo>
                    <a:pt x="1107" y="646"/>
                  </a:lnTo>
                  <a:lnTo>
                    <a:pt x="1076" y="431"/>
                  </a:lnTo>
                  <a:lnTo>
                    <a:pt x="1015" y="246"/>
                  </a:lnTo>
                  <a:lnTo>
                    <a:pt x="922" y="93"/>
                  </a:lnTo>
                  <a:lnTo>
                    <a:pt x="861" y="62"/>
                  </a:lnTo>
                  <a:lnTo>
                    <a:pt x="769" y="1"/>
                  </a:lnTo>
                  <a:close/>
                </a:path>
              </a:pathLst>
            </a:custGeom>
            <a:solidFill>
              <a:srgbClr val="C7CD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8" name="Google Shape;40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