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4e90149b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4e90149b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4e90149b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4e90149b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4e90149b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4e90149b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4e90149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4e90149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4e90149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4e90149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4e90149b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4e90149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4e90149b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4e90149b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4e90149b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4e90149b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paper for Indaba 2025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comparison: </a:t>
            </a:r>
            <a:r>
              <a:rPr lang="en-GB">
                <a:solidFill>
                  <a:schemeClr val="accent1"/>
                </a:solidFill>
              </a:rPr>
              <a:t>DQN and PPO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Compare training behavior: average reward and loss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475" y="1863750"/>
            <a:ext cx="5803824" cy="253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comparison: </a:t>
            </a:r>
            <a:r>
              <a:rPr lang="en-GB">
                <a:solidFill>
                  <a:schemeClr val="accent1"/>
                </a:solidFill>
              </a:rPr>
              <a:t>DQN and PPO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Compare training behavior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Fine tuning the two models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Compare reward value over different hyperparameters values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125" y="2090675"/>
            <a:ext cx="3610200" cy="29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XAI application examples</a:t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XAI on model state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Different models have different choices of features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838" y="1506850"/>
            <a:ext cx="6166326" cy="319677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207700" y="4703625"/>
            <a:ext cx="54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Ref: </a:t>
            </a:r>
            <a:r>
              <a:rPr lang="en-GB"/>
              <a:t>https://ieeexplore.ieee.org/document/10799400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XAI on model state 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Test </a:t>
            </a:r>
            <a:r>
              <a:rPr lang="en-GB">
                <a:solidFill>
                  <a:schemeClr val="accent1"/>
                </a:solidFill>
              </a:rPr>
              <a:t>state features</a:t>
            </a:r>
            <a:r>
              <a:rPr lang="en-GB">
                <a:solidFill>
                  <a:schemeClr val="accent5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frequency over the episodes -&gt; See model evolution during training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25" y="1867240"/>
            <a:ext cx="4331374" cy="287631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207700" y="4703625"/>
            <a:ext cx="54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Ref: </a:t>
            </a:r>
            <a:r>
              <a:rPr lang="en-GB"/>
              <a:t>https://ieeexplore.ieee.org/document/10311156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563" y="1795325"/>
            <a:ext cx="4304187" cy="2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XAI on model decision making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488" y="1063025"/>
            <a:ext cx="6403419" cy="3431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904550" y="4539375"/>
            <a:ext cx="75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Ref: https://ieeexplore.ieee.org/document/10311156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103725" y="4587175"/>
            <a:ext cx="900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XAI on model decision making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200" y="586650"/>
            <a:ext cx="4375575" cy="45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311700" y="1200475"/>
            <a:ext cx="41844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</a:t>
            </a:r>
            <a:r>
              <a:rPr lang="en-GB" sz="1800">
                <a:solidFill>
                  <a:schemeClr val="dk1"/>
                </a:solidFill>
              </a:rPr>
              <a:t>tate features frequency based on the </a:t>
            </a:r>
            <a:r>
              <a:rPr lang="en-GB" sz="1800">
                <a:solidFill>
                  <a:schemeClr val="accent1"/>
                </a:solidFill>
              </a:rPr>
              <a:t>reward</a:t>
            </a:r>
            <a:r>
              <a:rPr lang="en-GB" sz="1800">
                <a:solidFill>
                  <a:schemeClr val="dk1"/>
                </a:solidFill>
              </a:rPr>
              <a:t>.</a:t>
            </a:r>
            <a:r>
              <a:rPr lang="en-GB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Which features lead to positive rewards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XAI on model decision making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200" y="586650"/>
            <a:ext cx="4375575" cy="45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311700" y="1200475"/>
            <a:ext cx="41844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State features frequency based on the </a:t>
            </a:r>
            <a:r>
              <a:rPr lang="en-GB" sz="1800">
                <a:solidFill>
                  <a:schemeClr val="accent1"/>
                </a:solidFill>
              </a:rPr>
              <a:t>reward</a:t>
            </a:r>
            <a:r>
              <a:rPr lang="en-GB" sz="1800">
                <a:solidFill>
                  <a:schemeClr val="dk1"/>
                </a:solidFill>
              </a:rPr>
              <a:t>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Which features lead to positive rewards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632225" y="3545000"/>
            <a:ext cx="4256100" cy="104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Visit status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Coordinates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Time windows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…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