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E46DE-2EE1-1726-3AED-D0C54379B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20CBEE-F394-FAAF-4EE3-DBBCB1E2C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246D8B-D91D-FD67-2CC2-07F7AB9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D937-1B80-4B72-8E35-52FBEFB0F812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3E544-5D1D-F20C-2051-5473754F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735800-2628-A037-260B-8A2CD530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359-AC94-49B2-9DD3-1FEFA0015A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490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C1236-B392-6A12-989F-B1E82196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F08F37-26DA-44A5-CECF-02F870440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BAF82-49D5-30B2-47D1-6B1CBC9A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D937-1B80-4B72-8E35-52FBEFB0F812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4FE244-5A2B-C906-B855-645D3317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54B2F5-E7CE-C227-F1CA-950E6411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359-AC94-49B2-9DD3-1FEFA0015A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80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74A050-4548-FCBD-D0E0-F261BB478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0D93E0-6732-6B62-B8B4-431AB2366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BD1010-5C1A-1F48-2598-0CD44E3C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D937-1B80-4B72-8E35-52FBEFB0F812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5934A9-905B-C474-ECB6-AF869C05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263BDE-70D2-5228-7EDB-A9CB6662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359-AC94-49B2-9DD3-1FEFA0015A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415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B5D4C-DBD2-2D0B-FCBA-AF8965EB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5BF13C-7485-8E0C-7AFB-660C04623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5EB7F7-88BE-C6A2-DB13-2E3E9DDC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D937-1B80-4B72-8E35-52FBEFB0F812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847A6A-F033-9F5A-5A14-1889466D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AE2BA-5CB0-6B56-F7BB-A31FD8A1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359-AC94-49B2-9DD3-1FEFA0015A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65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2282-F855-A85E-4117-2D8E867A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1B5165-455C-F50D-719F-2BC4BD00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13CA07-F8CD-AB52-0CA6-2B9635DC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D937-1B80-4B72-8E35-52FBEFB0F812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0EEB9E-B3FF-C88A-D9EC-FF69B58A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7BD33C-905E-99CC-35C4-A35E404D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359-AC94-49B2-9DD3-1FEFA0015A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372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B23D7-3C19-0BE5-2564-43F98768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B34493-8C47-1512-4BE3-152FFCB57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B7243D-2693-C0C5-EC44-AACC01490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B1B30D-584E-C042-C3A5-D2F434C3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D937-1B80-4B72-8E35-52FBEFB0F812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03C887-2422-D67F-EED9-60319B6C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41A9C7-03DA-0700-7CD7-8101AA4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359-AC94-49B2-9DD3-1FEFA0015A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33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FB2A6-E274-791C-E136-FDFD0C16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133291-82B4-56EC-3D8E-65BD58875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7ECB7-2846-31B4-F59B-CEDF85E4E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3185F5-F092-38B5-953D-6D42DE060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358C2A-E0C5-DDD6-DF09-BAA602BA0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31B7D4-F4B0-60F7-92A3-DA5E42A7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D937-1B80-4B72-8E35-52FBEFB0F812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405D90-C1C7-6E1A-FF9A-C5E5D5E8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552727-C3CD-31AC-6EDD-E70931B4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359-AC94-49B2-9DD3-1FEFA0015A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1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ED057-101B-D890-255F-4316CE2A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1A0592-3A19-5497-486C-A27DF6DD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D937-1B80-4B72-8E35-52FBEFB0F812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D948FD-F67D-7A75-DEAC-FBAA8FCE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820399-6215-C186-40AA-39DA0F89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359-AC94-49B2-9DD3-1FEFA0015A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00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BD17717-CDD3-C35F-9561-737FDE20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D937-1B80-4B72-8E35-52FBEFB0F812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0DDA70-9A84-39D8-CE3D-4260BF6F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703C13-010F-CA9B-764A-15F6AA96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359-AC94-49B2-9DD3-1FEFA0015A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969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88AA9-FB51-1EC1-CFF8-4531A62A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B13612-DE4F-AF7D-CFF7-AFC874EEC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1F7C4F-B6DB-F70C-0830-8F1826185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899328-9E4F-E9DF-7B37-56A1AA96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D937-1B80-4B72-8E35-52FBEFB0F812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D37E9E-B046-F6C3-38E1-6C064F11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CDFF05-22ED-C099-510F-1174F2B3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359-AC94-49B2-9DD3-1FEFA0015A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2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1B01F-F25F-DC80-8CA7-BBBA1869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C797A9-1C42-6F16-C0D7-330D26A60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B29938-6021-E066-ADBC-3F4FD0393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D3E9EB-5AC2-374F-A582-021A70CD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D937-1B80-4B72-8E35-52FBEFB0F812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CC5873-605C-759B-D28E-C498D853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17D4DB-7953-9244-9A34-204A9CB9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359-AC94-49B2-9DD3-1FEFA0015A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059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9438BD-84A3-37D6-0866-5C7ACDA8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0C558E-0699-C63D-1CC4-A2F228825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344819-A037-B496-021B-2B6F46ABC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D937-1B80-4B72-8E35-52FBEFB0F812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012AE2-0AA3-9D4A-65FD-35C4365D1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5433D0-2351-BC35-425D-43AD3AFB4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3359-AC94-49B2-9DD3-1FEFA0015A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876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327B6-F1A7-3814-3146-33B40693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3500" y="2650362"/>
            <a:ext cx="7524998" cy="778638"/>
          </a:xfrm>
        </p:spPr>
        <p:txBody>
          <a:bodyPr>
            <a:normAutofit fontScale="90000"/>
          </a:bodyPr>
          <a:lstStyle/>
          <a:p>
            <a:r>
              <a:rPr lang="es-MX" sz="4000" dirty="0">
                <a:latin typeface="Abadi" panose="020B0604020104020204" pitchFamily="34" charset="0"/>
              </a:rPr>
              <a:t>PIA Apps Móviles</a:t>
            </a:r>
            <a:br>
              <a:rPr lang="es-MX" sz="4000" dirty="0">
                <a:latin typeface="Abadi" panose="020B0604020104020204" pitchFamily="34" charset="0"/>
              </a:rPr>
            </a:br>
            <a:r>
              <a:rPr lang="es-MX" sz="4000" dirty="0">
                <a:latin typeface="Abadi" panose="020B0604020104020204" pitchFamily="34" charset="0"/>
              </a:rPr>
              <a:t>Nombre del proyecto: PasaTareas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EE80A0-8780-4976-D184-3C77BAB82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863" y="3641673"/>
            <a:ext cx="9992751" cy="2630978"/>
          </a:xfrm>
        </p:spPr>
        <p:txBody>
          <a:bodyPr>
            <a:normAutofit lnSpcReduction="10000"/>
          </a:bodyPr>
          <a:lstStyle/>
          <a:p>
            <a:r>
              <a:rPr lang="es-MX" b="1" dirty="0">
                <a:latin typeface="Arial Narrow" panose="020B0606020202030204" pitchFamily="34" charset="0"/>
              </a:rPr>
              <a:t>Nombre: </a:t>
            </a:r>
            <a:r>
              <a:rPr lang="es-MX" dirty="0">
                <a:latin typeface="Arial Narrow" panose="020B0606020202030204" pitchFamily="34" charset="0"/>
              </a:rPr>
              <a:t>Jahir Nicolás López Hernández</a:t>
            </a:r>
          </a:p>
          <a:p>
            <a:r>
              <a:rPr lang="es-MX" b="1" dirty="0">
                <a:latin typeface="Arial Narrow" panose="020B0606020202030204" pitchFamily="34" charset="0"/>
              </a:rPr>
              <a:t>Nombre:</a:t>
            </a:r>
            <a:r>
              <a:rPr lang="es-MX" dirty="0">
                <a:latin typeface="Arial Narrow" panose="020B0606020202030204" pitchFamily="34" charset="0"/>
              </a:rPr>
              <a:t> Joel Eduardo Vargas Rivera</a:t>
            </a:r>
          </a:p>
          <a:p>
            <a:r>
              <a:rPr lang="es-MX" b="1" dirty="0">
                <a:latin typeface="Arial Narrow" panose="020B0606020202030204" pitchFamily="34" charset="0"/>
              </a:rPr>
              <a:t>Nombre: </a:t>
            </a:r>
            <a:r>
              <a:rPr lang="es-MX" dirty="0">
                <a:latin typeface="Arial Narrow" panose="020B0606020202030204" pitchFamily="34" charset="0"/>
              </a:rPr>
              <a:t>Juan Pablo Ramos Castrellón</a:t>
            </a:r>
          </a:p>
          <a:p>
            <a:endParaRPr lang="es-MX" dirty="0">
              <a:latin typeface="Arial Narrow" panose="020B0606020202030204" pitchFamily="34" charset="0"/>
            </a:endParaRPr>
          </a:p>
          <a:p>
            <a:r>
              <a:rPr lang="es-MX" b="1" dirty="0">
                <a:latin typeface="Arial Narrow" panose="020B0606020202030204" pitchFamily="34" charset="0"/>
              </a:rPr>
              <a:t>Maestro: </a:t>
            </a:r>
            <a:r>
              <a:rPr lang="es-MX" dirty="0">
                <a:latin typeface="Arial Narrow" panose="020B0606020202030204" pitchFamily="34" charset="0"/>
              </a:rPr>
              <a:t>Hernán Evelio Jasso González</a:t>
            </a:r>
          </a:p>
          <a:p>
            <a:r>
              <a:rPr lang="es-MX" b="1" dirty="0">
                <a:latin typeface="Arial Narrow" panose="020B0606020202030204" pitchFamily="34" charset="0"/>
              </a:rPr>
              <a:t>Carrera:</a:t>
            </a:r>
            <a:r>
              <a:rPr lang="es-MX" dirty="0">
                <a:latin typeface="Arial Narrow" panose="020B0606020202030204" pitchFamily="34" charset="0"/>
              </a:rPr>
              <a:t> Licenciatura en Ciencias Computacionales 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C4443725-D7C4-B9AC-C3C7-9CBF6E6BB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82" y="343096"/>
            <a:ext cx="2974828" cy="1357698"/>
          </a:xfrm>
          <a:prstGeom prst="rect">
            <a:avLst/>
          </a:prstGeom>
        </p:spPr>
      </p:pic>
      <p:pic>
        <p:nvPicPr>
          <p:cNvPr id="7" name="Imagen 6" descr="Texto, Logotipo&#10;&#10;Descripción generada automáticamente">
            <a:extLst>
              <a:ext uri="{FF2B5EF4-FFF2-40B4-BE49-F238E27FC236}">
                <a16:creationId xmlns:a16="http://schemas.microsoft.com/office/drawing/2014/main" id="{F2F5BC44-7599-954B-821D-77111DCDB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63" y="543141"/>
            <a:ext cx="2992284" cy="135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#2020 鐵人賽主題「以 Kotlin 為主要語言建構基本的 Online Judge 系統」Day 2：Kotlin 簡介與 IDE 介紹 ...">
            <a:extLst>
              <a:ext uri="{FF2B5EF4-FFF2-40B4-BE49-F238E27FC236}">
                <a16:creationId xmlns:a16="http://schemas.microsoft.com/office/drawing/2014/main" id="{E8A33A55-5640-EA23-1552-A92256774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05" y="1142553"/>
            <a:ext cx="5134708" cy="114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reating an ExpressJS app on a Mac">
            <a:extLst>
              <a:ext uri="{FF2B5EF4-FFF2-40B4-BE49-F238E27FC236}">
                <a16:creationId xmlns:a16="http://schemas.microsoft.com/office/drawing/2014/main" id="{6E4F1027-7FC3-12AC-90CF-AA9228F92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086" y="787344"/>
            <a:ext cx="3133253" cy="234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icrosoft announces availability of release candidate 1 for SQL Server ...">
            <a:extLst>
              <a:ext uri="{FF2B5EF4-FFF2-40B4-BE49-F238E27FC236}">
                <a16:creationId xmlns:a16="http://schemas.microsoft.com/office/drawing/2014/main" id="{71D33FC0-C1EB-7819-67A1-88DF171B2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28" y="3137284"/>
            <a:ext cx="5298831" cy="298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et Started With Firebase Storage for iOS">
            <a:extLst>
              <a:ext uri="{FF2B5EF4-FFF2-40B4-BE49-F238E27FC236}">
                <a16:creationId xmlns:a16="http://schemas.microsoft.com/office/drawing/2014/main" id="{F161C329-D5F5-1B79-F734-6C596B3E9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5" t="35784" r="18608" b="7758"/>
          <a:stretch/>
        </p:blipFill>
        <p:spPr bwMode="auto">
          <a:xfrm>
            <a:off x="6386732" y="4080078"/>
            <a:ext cx="5120640" cy="194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64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EDD79-A387-BF1D-EC4B-31A3D05F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64" y="451636"/>
            <a:ext cx="4183966" cy="1325563"/>
          </a:xfrm>
        </p:spPr>
        <p:txBody>
          <a:bodyPr/>
          <a:lstStyle/>
          <a:p>
            <a:pPr algn="ctr"/>
            <a:r>
              <a:rPr lang="es-MX" b="1" dirty="0">
                <a:latin typeface="Aharoni" panose="02010803020104030203" pitchFamily="2" charset="-79"/>
                <a:cs typeface="Aharoni" panose="02010803020104030203" pitchFamily="2" charset="-79"/>
              </a:rPr>
              <a:t>Fronted</a:t>
            </a:r>
          </a:p>
        </p:txBody>
      </p:sp>
      <p:pic>
        <p:nvPicPr>
          <p:cNvPr id="1026" name="Picture 2" descr="#2020 鐵人賽主題「以 Kotlin 為主要語言建構基本的 Online Judge 系統」Day 2：Kotlin 簡介與 IDE 介紹 ...">
            <a:extLst>
              <a:ext uri="{FF2B5EF4-FFF2-40B4-BE49-F238E27FC236}">
                <a16:creationId xmlns:a16="http://schemas.microsoft.com/office/drawing/2014/main" id="{46C4322F-EBA3-8BF0-8694-4083AB8C2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20" y="1114418"/>
            <a:ext cx="5134708" cy="114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411FB1B-443F-68B4-63EA-7BFE688EB50D}"/>
              </a:ext>
            </a:extLst>
          </p:cNvPr>
          <p:cNvSpPr txBox="1"/>
          <p:nvPr/>
        </p:nvSpPr>
        <p:spPr>
          <a:xfrm>
            <a:off x="560363" y="2255018"/>
            <a:ext cx="110712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b="1" dirty="0">
                <a:latin typeface="Abadi" panose="020B0604020104020204" pitchFamily="34" charset="0"/>
              </a:rPr>
              <a:t>Se utilizaron dependencias como:</a:t>
            </a:r>
          </a:p>
          <a:p>
            <a:pPr marL="285750" indent="-285750">
              <a:buFontTx/>
              <a:buChar char="-"/>
            </a:pPr>
            <a:endParaRPr lang="es-MX" b="1" dirty="0">
              <a:latin typeface="Abadi" panose="020B06040201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MX" b="1" dirty="0">
                <a:latin typeface="Abadi" panose="020B0604020104020204" pitchFamily="34" charset="0"/>
              </a:rPr>
              <a:t>Retrofit (retrofit2, code.gson)  </a:t>
            </a:r>
            <a:r>
              <a:rPr lang="es-MX" b="1" dirty="0">
                <a:latin typeface="Abadi" panose="020B0604020104020204" pitchFamily="34" charset="0"/>
                <a:sym typeface="Wingdings" panose="05000000000000000000" pitchFamily="2" charset="2"/>
              </a:rPr>
              <a:t>  Para conectar nuestra aplicación con una API (Implementar peticiones HTTP) (gson es para convertir la información en un objeto y enviarla a la petición y viceversa)</a:t>
            </a:r>
          </a:p>
          <a:p>
            <a:endParaRPr lang="es-MX" b="1" dirty="0">
              <a:latin typeface="Abadi" panose="020B06040201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MX" b="1" dirty="0">
                <a:latin typeface="Abadi" panose="020B0604020104020204" pitchFamily="34" charset="0"/>
              </a:rPr>
              <a:t>Corrutinas </a:t>
            </a:r>
            <a:r>
              <a:rPr lang="es-MX" b="1" dirty="0">
                <a:latin typeface="Abadi" panose="020B0604020104020204" pitchFamily="34" charset="0"/>
                <a:sym typeface="Wingdings" panose="05000000000000000000" pitchFamily="2" charset="2"/>
              </a:rPr>
              <a:t> Para ayudar en administrar tareas de larga duración </a:t>
            </a:r>
          </a:p>
          <a:p>
            <a:pPr marL="285750" indent="-285750">
              <a:buFontTx/>
              <a:buChar char="-"/>
            </a:pPr>
            <a:endParaRPr lang="es-MX" b="1" dirty="0">
              <a:latin typeface="Abadi" panose="020B06040201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MX" b="1" dirty="0">
                <a:latin typeface="Abadi" panose="020B0604020104020204" pitchFamily="34" charset="0"/>
              </a:rPr>
              <a:t>SplashScreen </a:t>
            </a:r>
            <a:r>
              <a:rPr lang="es-MX" b="1" dirty="0">
                <a:latin typeface="Abadi" panose="020B0604020104020204" pitchFamily="34" charset="0"/>
                <a:sym typeface="Wingdings" panose="05000000000000000000" pitchFamily="2" charset="2"/>
              </a:rPr>
              <a:t> Para mostrar una especie de “vista de carga”</a:t>
            </a:r>
          </a:p>
          <a:p>
            <a:pPr marL="285750" indent="-285750">
              <a:buFontTx/>
              <a:buChar char="-"/>
            </a:pPr>
            <a:endParaRPr lang="es-MX" b="1" dirty="0">
              <a:latin typeface="Abadi" panose="020B06040201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MX" b="1" dirty="0">
                <a:latin typeface="Abadi" panose="020B0604020104020204" pitchFamily="34" charset="0"/>
              </a:rPr>
              <a:t>SwipereFreshLayout </a:t>
            </a:r>
            <a:r>
              <a:rPr lang="es-MX" b="1" dirty="0">
                <a:latin typeface="Abadi" panose="020B0604020104020204" pitchFamily="34" charset="0"/>
                <a:sym typeface="Wingdings" panose="05000000000000000000" pitchFamily="2" charset="2"/>
              </a:rPr>
              <a:t> Para actualizar un Recycler View</a:t>
            </a:r>
          </a:p>
          <a:p>
            <a:pPr marL="285750" indent="-285750">
              <a:buFontTx/>
              <a:buChar char="-"/>
            </a:pPr>
            <a:endParaRPr lang="es-MX" b="1" dirty="0">
              <a:latin typeface="Abadi" panose="020B06040201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MX" b="1" dirty="0">
                <a:latin typeface="Abadi" panose="020B0604020104020204" pitchFamily="34" charset="0"/>
              </a:rPr>
              <a:t>Glide </a:t>
            </a:r>
            <a:r>
              <a:rPr lang="es-MX" b="1" dirty="0">
                <a:latin typeface="Abadi" panose="020B0604020104020204" pitchFamily="34" charset="0"/>
                <a:sym typeface="Wingdings" panose="05000000000000000000" pitchFamily="2" charset="2"/>
              </a:rPr>
              <a:t> Para mostrar una imagen a partir de una URL</a:t>
            </a:r>
          </a:p>
          <a:p>
            <a:pPr marL="285750" indent="-285750">
              <a:buFontTx/>
              <a:buChar char="-"/>
            </a:pPr>
            <a:endParaRPr lang="es-MX" b="1" dirty="0">
              <a:latin typeface="Abadi" panose="020B06040201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MX" b="1" dirty="0">
                <a:latin typeface="Abadi" panose="020B0604020104020204" pitchFamily="34" charset="0"/>
              </a:rPr>
              <a:t>Dependencias Firebase(Storage, Auth,… etc) </a:t>
            </a:r>
            <a:r>
              <a:rPr lang="es-MX" b="1" dirty="0">
                <a:latin typeface="Abadi" panose="020B0604020104020204" pitchFamily="34" charset="0"/>
                <a:sym typeface="Wingdings" panose="05000000000000000000" pitchFamily="2" charset="2"/>
              </a:rPr>
              <a:t> Para guardar las tareas en la nube</a:t>
            </a:r>
            <a:endParaRPr lang="es-MX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2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0C33A-D468-D860-D60D-8575773D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70" y="884365"/>
            <a:ext cx="2594317" cy="1325563"/>
          </a:xfrm>
        </p:spPr>
        <p:txBody>
          <a:bodyPr/>
          <a:lstStyle/>
          <a:p>
            <a:pPr algn="ctr"/>
            <a:r>
              <a:rPr lang="es-MX" dirty="0">
                <a:latin typeface="Aharoni" panose="02010803020104030203" pitchFamily="2" charset="-79"/>
                <a:cs typeface="Aharoni" panose="02010803020104030203" pitchFamily="2" charset="-79"/>
              </a:rPr>
              <a:t>Backend</a:t>
            </a:r>
          </a:p>
        </p:txBody>
      </p:sp>
      <p:pic>
        <p:nvPicPr>
          <p:cNvPr id="2050" name="Picture 2" descr="Creating an ExpressJS app on a Mac">
            <a:extLst>
              <a:ext uri="{FF2B5EF4-FFF2-40B4-BE49-F238E27FC236}">
                <a16:creationId xmlns:a16="http://schemas.microsoft.com/office/drawing/2014/main" id="{9D27DC89-7F4C-C269-1D66-7EBC934E8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138" y="603012"/>
            <a:ext cx="3133253" cy="234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0D65E4C-0014-0A92-498A-2D8A18B944B7}"/>
              </a:ext>
            </a:extLst>
          </p:cNvPr>
          <p:cNvSpPr txBox="1"/>
          <p:nvPr/>
        </p:nvSpPr>
        <p:spPr>
          <a:xfrm>
            <a:off x="560363" y="2930267"/>
            <a:ext cx="11071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b="1" dirty="0">
                <a:latin typeface="Abadi" panose="020B0604020104020204" pitchFamily="34" charset="0"/>
              </a:rPr>
              <a:t>Se utilizaron estos módulos:</a:t>
            </a:r>
          </a:p>
          <a:p>
            <a:pPr marL="285750" indent="-285750">
              <a:buFontTx/>
              <a:buChar char="-"/>
            </a:pPr>
            <a:endParaRPr lang="es-MX" b="1" dirty="0">
              <a:latin typeface="Abadi" panose="020B06040201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MX" b="1" dirty="0">
                <a:latin typeface="Abadi" panose="020B0604020104020204" pitchFamily="34" charset="0"/>
              </a:rPr>
              <a:t>mssql </a:t>
            </a:r>
            <a:r>
              <a:rPr lang="es-MX" b="1" dirty="0">
                <a:latin typeface="Abadi" panose="020B0604020104020204" pitchFamily="34" charset="0"/>
                <a:sym typeface="Wingdings" panose="05000000000000000000" pitchFamily="2" charset="2"/>
              </a:rPr>
              <a:t> Para acceder a nuestra base de datos en MySQL Server</a:t>
            </a:r>
          </a:p>
          <a:p>
            <a:pPr marL="285750" indent="-285750">
              <a:buFontTx/>
              <a:buChar char="-"/>
            </a:pPr>
            <a:endParaRPr lang="es-MX" b="1" dirty="0">
              <a:latin typeface="Abadi" panose="020B060402010402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MX" b="1" dirty="0">
                <a:latin typeface="Abadi" panose="020B0604020104020204" pitchFamily="34" charset="0"/>
                <a:sym typeface="Wingdings" panose="05000000000000000000" pitchFamily="2" charset="2"/>
              </a:rPr>
              <a:t>Express  Framework de Node.Js que nos permitirá manejar las rutas donde se harán las peticiones</a:t>
            </a:r>
          </a:p>
          <a:p>
            <a:pPr marL="285750" indent="-285750">
              <a:buFontTx/>
              <a:buChar char="-"/>
            </a:pPr>
            <a:endParaRPr lang="es-MX" b="1" dirty="0">
              <a:latin typeface="Abadi" panose="020B060402010402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MX" b="1" dirty="0">
                <a:latin typeface="Abadi" panose="020B0604020104020204" pitchFamily="34" charset="0"/>
                <a:sym typeface="Wingdings" panose="05000000000000000000" pitchFamily="2" charset="2"/>
              </a:rPr>
              <a:t>Morgan  Para ver esas peticiones</a:t>
            </a:r>
          </a:p>
          <a:p>
            <a:pPr marL="285750" indent="-285750">
              <a:buFontTx/>
              <a:buChar char="-"/>
            </a:pPr>
            <a:endParaRPr lang="es-MX" b="1" dirty="0">
              <a:latin typeface="Abadi" panose="020B060402010402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MX" b="1" dirty="0">
                <a:latin typeface="Abadi" panose="020B0604020104020204" pitchFamily="34" charset="0"/>
                <a:sym typeface="Wingdings" panose="05000000000000000000" pitchFamily="2" charset="2"/>
              </a:rPr>
              <a:t>Etc…</a:t>
            </a:r>
          </a:p>
          <a:p>
            <a:endParaRPr lang="es-MX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7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948FB-C2C1-C291-E67B-C981F17A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473" y="410599"/>
            <a:ext cx="4001086" cy="1325563"/>
          </a:xfrm>
        </p:spPr>
        <p:txBody>
          <a:bodyPr/>
          <a:lstStyle/>
          <a:p>
            <a:pPr algn="ctr"/>
            <a:r>
              <a:rPr lang="es-MX" b="1" dirty="0">
                <a:latin typeface="Aharoni" panose="02010803020104030203" pitchFamily="2" charset="-79"/>
                <a:cs typeface="Aharoni" panose="02010803020104030203" pitchFamily="2" charset="-79"/>
              </a:rPr>
              <a:t>Base de Datos</a:t>
            </a:r>
          </a:p>
        </p:txBody>
      </p:sp>
      <p:pic>
        <p:nvPicPr>
          <p:cNvPr id="3074" name="Picture 2" descr="Microsoft announces availability of release candidate 1 for SQL Server ...">
            <a:extLst>
              <a:ext uri="{FF2B5EF4-FFF2-40B4-BE49-F238E27FC236}">
                <a16:creationId xmlns:a16="http://schemas.microsoft.com/office/drawing/2014/main" id="{ECBB0B7C-A444-C890-1D09-365DF69E6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8" y="2150280"/>
            <a:ext cx="4965895" cy="298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: a la izquierda y derecha 3">
            <a:extLst>
              <a:ext uri="{FF2B5EF4-FFF2-40B4-BE49-F238E27FC236}">
                <a16:creationId xmlns:a16="http://schemas.microsoft.com/office/drawing/2014/main" id="{3F81AC96-2A64-2FC0-1A68-574CE1E1D612}"/>
              </a:ext>
            </a:extLst>
          </p:cNvPr>
          <p:cNvSpPr/>
          <p:nvPr/>
        </p:nvSpPr>
        <p:spPr>
          <a:xfrm>
            <a:off x="4560277" y="3429000"/>
            <a:ext cx="1871003" cy="4255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76" name="Picture 4" descr="Get Started With Firebase Storage for iOS">
            <a:extLst>
              <a:ext uri="{FF2B5EF4-FFF2-40B4-BE49-F238E27FC236}">
                <a16:creationId xmlns:a16="http://schemas.microsoft.com/office/drawing/2014/main" id="{EB3AC5AD-8082-2065-2AC8-B7D0881C4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5" t="35784" r="18608" b="7758"/>
          <a:stretch/>
        </p:blipFill>
        <p:spPr bwMode="auto">
          <a:xfrm>
            <a:off x="6696222" y="2671103"/>
            <a:ext cx="5120640" cy="194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361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188</Words>
  <Application>Microsoft Office PowerPoint</Application>
  <PresentationFormat>Panorámica</PresentationFormat>
  <Paragraphs>32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Abadi</vt:lpstr>
      <vt:lpstr>Aharoni</vt:lpstr>
      <vt:lpstr>Arial</vt:lpstr>
      <vt:lpstr>Arial Narrow</vt:lpstr>
      <vt:lpstr>Calibri</vt:lpstr>
      <vt:lpstr>Calibri Light</vt:lpstr>
      <vt:lpstr>Tema de Office</vt:lpstr>
      <vt:lpstr>PIA Apps Móviles Nombre del proyecto: PasaTareas</vt:lpstr>
      <vt:lpstr>Presentación de PowerPoint</vt:lpstr>
      <vt:lpstr>Fronted</vt:lpstr>
      <vt:lpstr>Backend</vt:lpstr>
      <vt:lpstr>Base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#2.- Modelo E - R</dc:title>
  <dc:creator>JAHIR NICOLAS LOPEZ HERNANDEZ</dc:creator>
  <cp:lastModifiedBy>Jahir Nicolas Lopez Hernandez</cp:lastModifiedBy>
  <cp:revision>6</cp:revision>
  <dcterms:created xsi:type="dcterms:W3CDTF">2023-02-07T01:39:44Z</dcterms:created>
  <dcterms:modified xsi:type="dcterms:W3CDTF">2023-05-30T14:54:42Z</dcterms:modified>
</cp:coreProperties>
</file>