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95da6b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95da6b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995da6bb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995da6b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95da6bb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95da6b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995da6b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995da6b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995da6b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995da6b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95da6b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95da6b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95da6b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95da6b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95da6bb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95da6b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995da6b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995da6b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95da6b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95da6b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95da6bb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95da6b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03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0" y="152400"/>
            <a:ext cx="84304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5" y="152400"/>
            <a:ext cx="8921025" cy="46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1541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001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