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rfigueiredo@ua.pt" userId="9df6e119-e8ec-44f5-b615-cd6067a43024" providerId="ADAL" clId="{E6C67BAF-174C-4EFB-9859-EEC6FB3C2525}"/>
    <pc:docChg chg="modSld">
      <pc:chgData name="brunorfigueiredo@ua.pt" userId="9df6e119-e8ec-44f5-b615-cd6067a43024" providerId="ADAL" clId="{E6C67BAF-174C-4EFB-9859-EEC6FB3C2525}" dt="2023-06-02T12:12:33.296" v="9" actId="114"/>
      <pc:docMkLst>
        <pc:docMk/>
      </pc:docMkLst>
      <pc:sldChg chg="modSp mod">
        <pc:chgData name="brunorfigueiredo@ua.pt" userId="9df6e119-e8ec-44f5-b615-cd6067a43024" providerId="ADAL" clId="{E6C67BAF-174C-4EFB-9859-EEC6FB3C2525}" dt="2023-06-02T12:12:08.040" v="4" actId="20577"/>
        <pc:sldMkLst>
          <pc:docMk/>
          <pc:sldMk cId="749650840" sldId="257"/>
        </pc:sldMkLst>
        <pc:spChg chg="mod">
          <ac:chgData name="brunorfigueiredo@ua.pt" userId="9df6e119-e8ec-44f5-b615-cd6067a43024" providerId="ADAL" clId="{E6C67BAF-174C-4EFB-9859-EEC6FB3C2525}" dt="2023-06-02T12:12:08.040" v="4" actId="20577"/>
          <ac:spMkLst>
            <pc:docMk/>
            <pc:sldMk cId="749650840" sldId="257"/>
            <ac:spMk id="3" creationId="{87F79327-4342-D78E-851E-787C0411A9FB}"/>
          </ac:spMkLst>
        </pc:spChg>
      </pc:sldChg>
      <pc:sldChg chg="modSp mod">
        <pc:chgData name="brunorfigueiredo@ua.pt" userId="9df6e119-e8ec-44f5-b615-cd6067a43024" providerId="ADAL" clId="{E6C67BAF-174C-4EFB-9859-EEC6FB3C2525}" dt="2023-06-02T12:12:12.165" v="5" actId="114"/>
        <pc:sldMkLst>
          <pc:docMk/>
          <pc:sldMk cId="1189499829" sldId="258"/>
        </pc:sldMkLst>
        <pc:spChg chg="mod">
          <ac:chgData name="brunorfigueiredo@ua.pt" userId="9df6e119-e8ec-44f5-b615-cd6067a43024" providerId="ADAL" clId="{E6C67BAF-174C-4EFB-9859-EEC6FB3C2525}" dt="2023-06-02T12:12:12.165" v="5" actId="114"/>
          <ac:spMkLst>
            <pc:docMk/>
            <pc:sldMk cId="1189499829" sldId="258"/>
            <ac:spMk id="2" creationId="{E5772927-E6F4-8EDE-680A-F878779C4A05}"/>
          </ac:spMkLst>
        </pc:spChg>
      </pc:sldChg>
      <pc:sldChg chg="modSp mod">
        <pc:chgData name="brunorfigueiredo@ua.pt" userId="9df6e119-e8ec-44f5-b615-cd6067a43024" providerId="ADAL" clId="{E6C67BAF-174C-4EFB-9859-EEC6FB3C2525}" dt="2023-06-02T12:12:17.892" v="6" actId="114"/>
        <pc:sldMkLst>
          <pc:docMk/>
          <pc:sldMk cId="1157373555" sldId="259"/>
        </pc:sldMkLst>
        <pc:spChg chg="mod">
          <ac:chgData name="brunorfigueiredo@ua.pt" userId="9df6e119-e8ec-44f5-b615-cd6067a43024" providerId="ADAL" clId="{E6C67BAF-174C-4EFB-9859-EEC6FB3C2525}" dt="2023-06-02T12:12:17.892" v="6" actId="114"/>
          <ac:spMkLst>
            <pc:docMk/>
            <pc:sldMk cId="1157373555" sldId="259"/>
            <ac:spMk id="2" creationId="{A01E771A-4930-86C9-5BD1-FE7872C88416}"/>
          </ac:spMkLst>
        </pc:spChg>
      </pc:sldChg>
      <pc:sldChg chg="modSp mod">
        <pc:chgData name="brunorfigueiredo@ua.pt" userId="9df6e119-e8ec-44f5-b615-cd6067a43024" providerId="ADAL" clId="{E6C67BAF-174C-4EFB-9859-EEC6FB3C2525}" dt="2023-06-02T12:12:21.526" v="7" actId="114"/>
        <pc:sldMkLst>
          <pc:docMk/>
          <pc:sldMk cId="3789709121" sldId="260"/>
        </pc:sldMkLst>
        <pc:spChg chg="mod">
          <ac:chgData name="brunorfigueiredo@ua.pt" userId="9df6e119-e8ec-44f5-b615-cd6067a43024" providerId="ADAL" clId="{E6C67BAF-174C-4EFB-9859-EEC6FB3C2525}" dt="2023-06-02T12:12:21.526" v="7" actId="114"/>
          <ac:spMkLst>
            <pc:docMk/>
            <pc:sldMk cId="3789709121" sldId="260"/>
            <ac:spMk id="2" creationId="{A315D6F0-1B31-5D6F-29CB-12065D037127}"/>
          </ac:spMkLst>
        </pc:spChg>
      </pc:sldChg>
      <pc:sldChg chg="modSp mod">
        <pc:chgData name="brunorfigueiredo@ua.pt" userId="9df6e119-e8ec-44f5-b615-cd6067a43024" providerId="ADAL" clId="{E6C67BAF-174C-4EFB-9859-EEC6FB3C2525}" dt="2023-06-02T12:12:29.316" v="8" actId="114"/>
        <pc:sldMkLst>
          <pc:docMk/>
          <pc:sldMk cId="1206493683" sldId="262"/>
        </pc:sldMkLst>
        <pc:spChg chg="mod">
          <ac:chgData name="brunorfigueiredo@ua.pt" userId="9df6e119-e8ec-44f5-b615-cd6067a43024" providerId="ADAL" clId="{E6C67BAF-174C-4EFB-9859-EEC6FB3C2525}" dt="2023-06-02T12:12:29.316" v="8" actId="114"/>
          <ac:spMkLst>
            <pc:docMk/>
            <pc:sldMk cId="1206493683" sldId="262"/>
            <ac:spMk id="2" creationId="{A3F417DF-E3CE-DCF5-3744-47C04E736F5A}"/>
          </ac:spMkLst>
        </pc:spChg>
      </pc:sldChg>
      <pc:sldChg chg="modSp mod">
        <pc:chgData name="brunorfigueiredo@ua.pt" userId="9df6e119-e8ec-44f5-b615-cd6067a43024" providerId="ADAL" clId="{E6C67BAF-174C-4EFB-9859-EEC6FB3C2525}" dt="2023-06-02T12:12:33.296" v="9" actId="114"/>
        <pc:sldMkLst>
          <pc:docMk/>
          <pc:sldMk cId="3632221267" sldId="267"/>
        </pc:sldMkLst>
        <pc:spChg chg="mod">
          <ac:chgData name="brunorfigueiredo@ua.pt" userId="9df6e119-e8ec-44f5-b615-cd6067a43024" providerId="ADAL" clId="{E6C67BAF-174C-4EFB-9859-EEC6FB3C2525}" dt="2023-06-02T12:12:33.296" v="9" actId="114"/>
          <ac:spMkLst>
            <pc:docMk/>
            <pc:sldMk cId="3632221267" sldId="267"/>
            <ac:spMk id="2" creationId="{6F5712B8-8B54-2CEC-520D-EBB86AA2F8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8E9D020-A7A7-12E9-C8FE-ECB86383F5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2BDB586-DB3A-D65B-54E5-355F7306E8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D788-A2C8-4204-A031-15491D2A5CCD}" type="datetimeFigureOut">
              <a:rPr lang="pt-PT" smtClean="0"/>
              <a:t>02/06/2023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B944A-8659-6608-39BD-0C4BA66B6F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982D7E-5A6E-C2CB-1E0D-5A8D25357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E9C1-5EAF-4554-BD2F-C7607FB4F3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88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DC0F5-AC87-43AA-BBB0-A830C6859453}" type="datetimeFigureOut">
              <a:rPr lang="pt-PT" smtClean="0"/>
              <a:t>02/06/2023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2862-5F17-44A3-A430-A6937937A9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31334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48B915B-7630-43FB-88A4-644BB3DEBAD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3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659D-3C72-406F-BF8C-B788A8CB8E01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08D-F082-4F5C-8051-2B350AEACCE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774BC5B-1955-4972-B991-0950A3C5FBA1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8D6D-B879-4E0A-8A85-DF87425EA65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541E429-67F7-4909-902B-9444311FF0A5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7D7AA73-0AAE-4C5B-852D-09701DAEC08C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9FF8-E84C-4331-B83B-2E2E62C13A10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DEAA-5032-4B69-A2B0-89D4E54CBC6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B5E37DA-01E1-4337-97DE-C3BD8435CA40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FA4C203-2F78-45BA-A01E-54AFF6D9350E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AC8B-A354-43AB-8A02-979B267625E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trutura branca">
            <a:extLst>
              <a:ext uri="{FF2B5EF4-FFF2-40B4-BE49-F238E27FC236}">
                <a16:creationId xmlns:a16="http://schemas.microsoft.com/office/drawing/2014/main" id="{3EF26357-9BA6-3A55-349A-470545322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0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134F86-BE4F-EF2B-1B43-82241364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11152545" cy="3204134"/>
          </a:xfrm>
        </p:spPr>
        <p:txBody>
          <a:bodyPr anchor="b">
            <a:normAutofit/>
          </a:bodyPr>
          <a:lstStyle/>
          <a:p>
            <a:pPr algn="ctr"/>
            <a:r>
              <a:rPr lang="pt-PT" sz="11400" b="1" kern="100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262626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Estados Quânticos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CF1E-5DB7-AE3F-F333-AF6B1B532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685806"/>
            <a:ext cx="10671282" cy="640691"/>
          </a:xfrm>
        </p:spPr>
        <p:txBody>
          <a:bodyPr>
            <a:normAutofit/>
          </a:bodyPr>
          <a:lstStyle/>
          <a:p>
            <a:pPr algn="ctr"/>
            <a:r>
              <a:rPr lang="pt-PT" sz="24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pt-PT" sz="2400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 de ‘</a:t>
            </a:r>
            <a:r>
              <a:rPr lang="pt-PT" sz="24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Shooting</a:t>
            </a:r>
            <a:r>
              <a:rPr lang="pt-PT" sz="2400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Método de </a:t>
            </a:r>
            <a:r>
              <a:rPr lang="pt-PT" sz="24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Numerov</a:t>
            </a:r>
            <a:r>
              <a:rPr lang="pt-PT" sz="24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Método </a:t>
            </a:r>
            <a:r>
              <a:rPr lang="pt-PT" sz="24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Runge-</a:t>
            </a:r>
            <a:r>
              <a:rPr lang="pt-PT" sz="24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Kutta</a:t>
            </a:r>
            <a:endParaRPr lang="pt-P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563573-E184-AC48-5596-1DC246C95A83}"/>
              </a:ext>
            </a:extLst>
          </p:cNvPr>
          <p:cNvSpPr txBox="1"/>
          <p:nvPr/>
        </p:nvSpPr>
        <p:spPr>
          <a:xfrm>
            <a:off x="477980" y="4716379"/>
            <a:ext cx="3356083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Figueiredo 103489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Laura </a:t>
            </a:r>
            <a:r>
              <a:rPr lang="pt-PT" sz="18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Villalba</a:t>
            </a: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102847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Rafael Morgado 104277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FB5256-7F6F-5445-41FC-B41C1E70B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5" t="23929" r="14059" b="15428"/>
          <a:stretch/>
        </p:blipFill>
        <p:spPr>
          <a:xfrm>
            <a:off x="235280" y="314087"/>
            <a:ext cx="1819783" cy="522672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828F544A-12A4-29FA-A424-245226A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84E6C-694F-56A3-8D79-598BEA03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d) Ajuste polinomial de ordem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C486C4-20B4-7ADD-24F6-FBDE61EE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5" y="3865580"/>
            <a:ext cx="4511825" cy="23802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ADFC70-09C5-4DC3-0F55-AF56445B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21" y="3865580"/>
            <a:ext cx="4605494" cy="237960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AF28B-0F3E-4A65-1DFE-C09606E6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70CAAA-E7F5-E95D-D2EE-97E40EA68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74" y="2702770"/>
            <a:ext cx="3290799" cy="90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7F76C33-C58C-E600-ACD4-1C46E951E62A}"/>
                  </a:ext>
                </a:extLst>
              </p:cNvPr>
              <p:cNvSpPr txBox="1"/>
              <p:nvPr/>
            </p:nvSpPr>
            <p:spPr>
              <a:xfrm>
                <a:off x="839755" y="3054730"/>
                <a:ext cx="456266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h𝑎𝑟𝑚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7F76C33-C58C-E600-ACD4-1C46E951E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5" y="3054730"/>
                <a:ext cx="456266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33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A6D9C-51B2-EA20-DD94-EFDF7D9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/>
              <a:t>e) </a:t>
            </a:r>
            <a:r>
              <a:rPr lang="pt-PT" sz="3200" b="0" i="0" u="none" strike="noStrike" baseline="0" dirty="0">
                <a:solidFill>
                  <a:srgbClr val="000000"/>
                </a:solidFill>
              </a:rPr>
              <a:t>Obtenção do valor próprio mais baixo da energia correspondente a uma solução </a:t>
            </a:r>
            <a:r>
              <a:rPr lang="pt-PT" sz="3200" b="0" i="0" u="none" strike="noStrike" baseline="0" dirty="0" err="1">
                <a:solidFill>
                  <a:srgbClr val="000000"/>
                </a:solidFill>
              </a:rPr>
              <a:t>anti-simétrica</a:t>
            </a:r>
            <a:r>
              <a:rPr lang="pt-PT" sz="3200" b="0" i="0" u="none" strike="noStrike" baseline="0" dirty="0">
                <a:solidFill>
                  <a:srgbClr val="000000"/>
                </a:solidFill>
              </a:rPr>
              <a:t> </a:t>
            </a:r>
            <a:endParaRPr lang="pt-PT" sz="32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7CF0AC-3C5D-572F-A385-07D8DE42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9A7B22-49DA-FF98-EB3F-E4E5E171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06" y="2115715"/>
            <a:ext cx="6893188" cy="369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EB8A0DA-8D9E-BC9D-1F89-9447A1CC93D2}"/>
                  </a:ext>
                </a:extLst>
              </p:cNvPr>
              <p:cNvSpPr txBox="1"/>
              <p:nvPr/>
            </p:nvSpPr>
            <p:spPr>
              <a:xfrm>
                <a:off x="4749282" y="5924939"/>
                <a:ext cx="264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u="sng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b="0" i="1" u="sng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u="sng" smtClean="0">
                          <a:latin typeface="Cambria Math" panose="02040503050406030204" pitchFamily="18" charset="0"/>
                        </a:rPr>
                        <m:t>=4.502181 </m:t>
                      </m:r>
                      <m:r>
                        <a:rPr lang="pt-PT" b="0" i="1" u="sng" smtClean="0">
                          <a:latin typeface="Cambria Math" panose="02040503050406030204" pitchFamily="18" charset="0"/>
                        </a:rPr>
                        <m:t>𝐻𝑎</m:t>
                      </m:r>
                    </m:oMath>
                  </m:oMathPara>
                </a14:m>
                <a:endParaRPr lang="pt-PT" b="0" u="sng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EB8A0DA-8D9E-BC9D-1F89-9447A1CC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82" y="5924939"/>
                <a:ext cx="26405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D5F85-9A36-9BB8-7085-4DC2303B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FADF5F-4F99-3150-09B1-51D6DFC3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5" y="2322095"/>
            <a:ext cx="9668429" cy="393512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49F0CE-834D-053F-2E3B-85BEF489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9B2A-4A88-356F-907E-B6BEA5B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Estudo de uma partícula de massa reduzida num poço de potencial Infinito a uma dimensão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79327-4342-D78E-851E-787C0411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96" y="4298843"/>
            <a:ext cx="8022172" cy="202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Métodos utilizados:	  </a:t>
            </a:r>
            <a:r>
              <a:rPr lang="pt-PT" sz="2400" i="1" dirty="0" err="1"/>
              <a:t>Numerov</a:t>
            </a:r>
            <a:endParaRPr lang="pt-PT" sz="2400" i="1" dirty="0"/>
          </a:p>
          <a:p>
            <a:pPr marL="0" indent="0">
              <a:buNone/>
            </a:pPr>
            <a:r>
              <a:rPr lang="pt-PT" sz="2400" dirty="0"/>
              <a:t>			  </a:t>
            </a:r>
            <a:r>
              <a:rPr lang="pt-PT" sz="2400" i="1" dirty="0"/>
              <a:t>Runge-</a:t>
            </a:r>
            <a:r>
              <a:rPr lang="pt-PT" sz="2400" i="1" dirty="0" err="1"/>
              <a:t>Kutta</a:t>
            </a:r>
            <a:r>
              <a:rPr lang="pt-PT" sz="2400" dirty="0"/>
              <a:t> de 4ª ordem</a:t>
            </a:r>
          </a:p>
          <a:p>
            <a:pPr marL="0" indent="0">
              <a:buNone/>
            </a:pPr>
            <a:r>
              <a:rPr lang="pt-PT" sz="2400" dirty="0"/>
              <a:t>			  </a:t>
            </a:r>
            <a:r>
              <a:rPr lang="pt-PT" sz="2400" i="1" dirty="0" err="1"/>
              <a:t>Shooting</a:t>
            </a:r>
            <a:r>
              <a:rPr lang="pt-PT" sz="2400" i="1" dirty="0"/>
              <a:t> </a:t>
            </a:r>
            <a:r>
              <a:rPr lang="pt-PT" sz="2400" i="1" dirty="0" err="1"/>
              <a:t>and</a:t>
            </a:r>
            <a:r>
              <a:rPr lang="pt-PT" sz="2400" i="1" dirty="0"/>
              <a:t> </a:t>
            </a:r>
            <a:r>
              <a:rPr lang="pt-PT" sz="2400" i="1" dirty="0" err="1"/>
              <a:t>Matching</a:t>
            </a:r>
            <a:endParaRPr lang="pt-PT" sz="2400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AE8AD9-3AB0-FBB4-D44F-7091A9B0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0" y="2390274"/>
            <a:ext cx="4041445" cy="9384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8E09C8-0ED2-AC2E-22E4-9009AF32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3" y="2390274"/>
            <a:ext cx="3259093" cy="10299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C03789-B2D2-81FF-FC43-EE02B8119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649" y="2435192"/>
            <a:ext cx="1842273" cy="7010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7CD259-86CA-059E-9D54-625C44710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649" y="3328737"/>
            <a:ext cx="1879986" cy="5953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D55D07-4CCA-9068-70FA-0748CE37B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14" y="3211810"/>
            <a:ext cx="8022172" cy="778985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5C3F15-EC5B-38B5-1252-10F3054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2927-E6F4-8EDE-680A-F878779C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800" dirty="0"/>
              <a:t>Método de </a:t>
            </a:r>
            <a:r>
              <a:rPr lang="pt-PT" sz="3800" i="1" dirty="0" err="1"/>
              <a:t>Numerov</a:t>
            </a:r>
            <a:r>
              <a:rPr lang="pt-PT" sz="3800" dirty="0"/>
              <a:t> Regressivo/Progressivo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0A6740-2CB4-4880-814A-BFAAA08E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17" y="2461653"/>
            <a:ext cx="4274579" cy="1580629"/>
          </a:xfrm>
        </p:spPr>
        <p:txBody>
          <a:bodyPr/>
          <a:lstStyle/>
          <a:p>
            <a:pPr marL="0" indent="0">
              <a:buNone/>
            </a:pPr>
            <a:r>
              <a:rPr lang="pt-PT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Equação Tipo do Método: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8C2D6C-B2F9-5E41-0F7C-5B2DD4C2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42" y="3034058"/>
            <a:ext cx="2993915" cy="7898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689377-CD74-8846-226D-C6546748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32" y="4882495"/>
            <a:ext cx="7933339" cy="6082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1E0128-59C7-6254-A42F-E0A23F1DBC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99"/>
          <a:stretch/>
        </p:blipFill>
        <p:spPr>
          <a:xfrm>
            <a:off x="3136032" y="5869425"/>
            <a:ext cx="7743458" cy="60822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2922F6-9C8B-0490-5008-161FFD3D93D2}"/>
              </a:ext>
            </a:extLst>
          </p:cNvPr>
          <p:cNvSpPr txBox="1"/>
          <p:nvPr/>
        </p:nvSpPr>
        <p:spPr>
          <a:xfrm>
            <a:off x="977254" y="4907987"/>
            <a:ext cx="2277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Progressivo: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Regressivo: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6BCCA6-947B-AF40-B89F-BCF0AF81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771A-4930-86C9-5BD1-FE7872C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</a:t>
            </a:r>
            <a:r>
              <a:rPr lang="pt-PT" i="1" dirty="0"/>
              <a:t>Runge-</a:t>
            </a:r>
            <a:r>
              <a:rPr lang="pt-PT" i="1" dirty="0" err="1"/>
              <a:t>Kutta</a:t>
            </a:r>
            <a:r>
              <a:rPr lang="pt-PT" dirty="0"/>
              <a:t> de 4ª Ordem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E15923-B358-1A14-E1F3-6A54C6C48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73"/>
          <a:stretch/>
        </p:blipFill>
        <p:spPr>
          <a:xfrm>
            <a:off x="2084200" y="2607978"/>
            <a:ext cx="2981287" cy="4316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C9F1A4-B4C5-4F0E-430F-EB7D4280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00" y="3039639"/>
            <a:ext cx="7854765" cy="25890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3ECA70-367B-9876-BDC2-CE966C1D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00" y="5628640"/>
            <a:ext cx="3582481" cy="581926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E20FC-E0A3-26C7-4A3F-A91E64A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D6F0-1B31-5D6F-29CB-12065D03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</a:t>
            </a:r>
            <a:r>
              <a:rPr lang="pt-PT" i="1" dirty="0" err="1"/>
              <a:t>Shooting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Matching</a:t>
            </a:r>
            <a:endParaRPr lang="pt-PT" i="1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A77EFD-334E-F84D-FA3E-B1D362B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967901-3422-9218-EF82-0B77555B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8" y="2350496"/>
            <a:ext cx="6341704" cy="13350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91AC8-2C96-5504-0689-8E2082A6C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3"/>
          <a:stretch/>
        </p:blipFill>
        <p:spPr>
          <a:xfrm>
            <a:off x="4891130" y="3685592"/>
            <a:ext cx="6212300" cy="29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67D4-D64F-DB44-FC42-4A74D6DE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a) Obtenção do valor próprio para n=3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C279F8-3964-227B-27B0-FD1BF44B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9" y="3269161"/>
            <a:ext cx="2885763" cy="12324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2413C2-5816-33F7-F019-56EC0172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9" y="2317501"/>
            <a:ext cx="3859943" cy="3122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853655-8018-272C-A4BC-6D29870C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91" y="2183624"/>
            <a:ext cx="7154909" cy="3886731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FDE55D2-5203-BB27-2458-25877E8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58575A-A7AE-3261-E36D-463E617B9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290" y="6207588"/>
            <a:ext cx="2132411" cy="3331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1C4F84-42E2-E77F-BB3F-D4618F98C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99" y="5141081"/>
            <a:ext cx="3501108" cy="13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417DF-E3CE-DCF5-3744-47C04E73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723507" cy="1179576"/>
          </a:xfrm>
        </p:spPr>
        <p:txBody>
          <a:bodyPr>
            <a:normAutofit/>
          </a:bodyPr>
          <a:lstStyle/>
          <a:p>
            <a:r>
              <a:rPr lang="pt-PT" sz="3200" dirty="0"/>
              <a:t>b) Método de </a:t>
            </a:r>
            <a:r>
              <a:rPr lang="pt-PT" sz="3200" i="1" dirty="0"/>
              <a:t>Runge-</a:t>
            </a:r>
            <a:r>
              <a:rPr lang="pt-PT" sz="3200" i="1" dirty="0" err="1"/>
              <a:t>Kutta</a:t>
            </a:r>
            <a:r>
              <a:rPr lang="pt-PT" sz="3200" dirty="0"/>
              <a:t> aplicado ao problema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E90FB9-C729-7DC1-2912-D98EF2E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4D7DA2-E088-9F0B-0F43-11610C6B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04" y="2544703"/>
            <a:ext cx="5281127" cy="28565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0D6DE7-D272-F359-B5D0-F2E926FE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96" y="5549773"/>
            <a:ext cx="1944941" cy="3001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CDBF36-4E9E-606B-ED74-8B71597A8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069" y="3464393"/>
            <a:ext cx="2597752" cy="11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712B8-8B54-2CEC-520D-EBB86AA2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b) Método de </a:t>
            </a:r>
            <a:r>
              <a:rPr lang="pt-PT" sz="4000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Runge-</a:t>
            </a:r>
            <a:r>
              <a:rPr lang="pt-PT" sz="4000" i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Kutta</a:t>
            </a:r>
            <a:r>
              <a:rPr lang="pt-PT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aplicado ao problema </a:t>
            </a:r>
            <a:endParaRPr lang="pt-PT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61ACE3-B263-7810-3629-73ACBBD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8381F5-723B-547F-A85C-4AA4371E0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7" b="50197"/>
          <a:stretch/>
        </p:blipFill>
        <p:spPr>
          <a:xfrm>
            <a:off x="2495484" y="2073759"/>
            <a:ext cx="7488272" cy="2518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2DDB48-BD6A-B747-95C4-92DC0D98BBCF}"/>
              </a:ext>
            </a:extLst>
          </p:cNvPr>
          <p:cNvSpPr txBox="1"/>
          <p:nvPr/>
        </p:nvSpPr>
        <p:spPr>
          <a:xfrm>
            <a:off x="1822765" y="2507285"/>
            <a:ext cx="15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Numerov</a:t>
            </a:r>
            <a:r>
              <a:rPr lang="pt-PT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00CEB0-3FD8-5CF6-8617-D7DEB522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59"/>
          <a:stretch/>
        </p:blipFill>
        <p:spPr>
          <a:xfrm>
            <a:off x="2495484" y="4502184"/>
            <a:ext cx="7827751" cy="235581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5F450F-025F-D5C7-4CAB-507EEC3216A1}"/>
              </a:ext>
            </a:extLst>
          </p:cNvPr>
          <p:cNvSpPr txBox="1"/>
          <p:nvPr/>
        </p:nvSpPr>
        <p:spPr>
          <a:xfrm>
            <a:off x="1535023" y="4596037"/>
            <a:ext cx="20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Runge-</a:t>
            </a:r>
            <a:r>
              <a:rPr lang="pt-PT" sz="24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Kutta</a:t>
            </a:r>
            <a:r>
              <a:rPr lang="pt-PT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222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6009-2AE7-EEE7-93D8-B9F5CB48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c) Obtenção do valor próprio para n=0,1,2 e 4 e respetivas 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BAABFE-BD8D-902A-0F73-2634D160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1" y="2276338"/>
            <a:ext cx="2782259" cy="11795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0B4968-E861-1863-DD4C-56433913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0854"/>
            <a:ext cx="5578078" cy="30063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64284F-BE7F-6682-125B-4B521570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6" y="4004037"/>
            <a:ext cx="4791871" cy="254834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02D021-ABD4-860A-10CD-27A8E9F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40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171</Words>
  <Application>Microsoft Office PowerPoint</Application>
  <PresentationFormat>Ecrã Panorâmico</PresentationFormat>
  <Paragraphs>40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Cambria Math</vt:lpstr>
      <vt:lpstr>AccentBoxVTI</vt:lpstr>
      <vt:lpstr>Estados Quânticos </vt:lpstr>
      <vt:lpstr>Estudo de uma partícula de massa reduzida num poço de potencial Infinito a uma dimensão </vt:lpstr>
      <vt:lpstr>Método de Numerov Regressivo/Progressivo</vt:lpstr>
      <vt:lpstr>Método de Runge-Kutta de 4ª Ordem</vt:lpstr>
      <vt:lpstr>Método de Shooting and Matching</vt:lpstr>
      <vt:lpstr>a) Obtenção do valor próprio para n=3</vt:lpstr>
      <vt:lpstr>b) Método de Runge-Kutta aplicado ao problema </vt:lpstr>
      <vt:lpstr>b) Método de Runge-Kutta aplicado ao problema </vt:lpstr>
      <vt:lpstr>c) Obtenção do valor próprio para n=0,1,2 e 4 e respetivas funções</vt:lpstr>
      <vt:lpstr>d) Ajuste polinomial de ordem 2</vt:lpstr>
      <vt:lpstr>e) Obtenção do valor próprio mais baixo da energia correspondente a uma solução anti-simétrica 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Estados Quânticos </dc:title>
  <dc:creator>Rafael Morgado</dc:creator>
  <cp:lastModifiedBy>Bruno Figueiredo</cp:lastModifiedBy>
  <cp:revision>6</cp:revision>
  <dcterms:created xsi:type="dcterms:W3CDTF">2023-05-29T16:14:03Z</dcterms:created>
  <dcterms:modified xsi:type="dcterms:W3CDTF">2023-06-02T12:12:38Z</dcterms:modified>
</cp:coreProperties>
</file>