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9" r:id="rId3"/>
    <p:sldId id="501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no Pedro Silva" initials="NPS" lastIdx="1" clrIdx="0">
    <p:extLst>
      <p:ext uri="{19B8F6BF-5375-455C-9EA6-DF929625EA0E}">
        <p15:presenceInfo xmlns:p15="http://schemas.microsoft.com/office/powerpoint/2012/main" userId="S::nsilva@criticalsoftware.com::991ad9a4-f127-43b8-8daf-ee0c9706a3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0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no Pedro Silva" userId="991ad9a4-f127-43b8-8daf-ee0c9706a319" providerId="ADAL" clId="{A0697D0C-14F8-4727-A9CB-BCA32FC0B61F}"/>
    <pc:docChg chg="undo custSel mod addSld delSld modSld sldOrd delMainMaster addSection modSection">
      <pc:chgData name="Nuno Pedro Silva" userId="991ad9a4-f127-43b8-8daf-ee0c9706a319" providerId="ADAL" clId="{A0697D0C-14F8-4727-A9CB-BCA32FC0B61F}" dt="2020-12-08T20:22:07.476" v="5673"/>
      <pc:docMkLst>
        <pc:docMk/>
      </pc:docMkLst>
      <pc:sldChg chg="modSp mod">
        <pc:chgData name="Nuno Pedro Silva" userId="991ad9a4-f127-43b8-8daf-ee0c9706a319" providerId="ADAL" clId="{A0697D0C-14F8-4727-A9CB-BCA32FC0B61F}" dt="2020-12-07T11:23:14.852" v="22" actId="20577"/>
        <pc:sldMkLst>
          <pc:docMk/>
          <pc:sldMk cId="190877600" sldId="256"/>
        </pc:sldMkLst>
        <pc:spChg chg="mod">
          <ac:chgData name="Nuno Pedro Silva" userId="991ad9a4-f127-43b8-8daf-ee0c9706a319" providerId="ADAL" clId="{A0697D0C-14F8-4727-A9CB-BCA32FC0B61F}" dt="2020-12-07T11:23:14.852" v="22" actId="20577"/>
          <ac:spMkLst>
            <pc:docMk/>
            <pc:sldMk cId="190877600" sldId="256"/>
            <ac:spMk id="2" creationId="{8D025B95-F73C-4EED-B5E0-C7BF292B71CC}"/>
          </ac:spMkLst>
        </pc:spChg>
      </pc:sldChg>
      <pc:sldChg chg="modSp">
        <pc:chgData name="Nuno Pedro Silva" userId="991ad9a4-f127-43b8-8daf-ee0c9706a319" providerId="ADAL" clId="{A0697D0C-14F8-4727-A9CB-BCA32FC0B61F}" dt="2020-12-07T18:30:45.956" v="4118" actId="20577"/>
        <pc:sldMkLst>
          <pc:docMk/>
          <pc:sldMk cId="2492385596" sldId="277"/>
        </pc:sldMkLst>
        <pc:graphicFrameChg chg="mod">
          <ac:chgData name="Nuno Pedro Silva" userId="991ad9a4-f127-43b8-8daf-ee0c9706a319" providerId="ADAL" clId="{A0697D0C-14F8-4727-A9CB-BCA32FC0B61F}" dt="2020-12-07T18:30:45.956" v="4118" actId="20577"/>
          <ac:graphicFrameMkLst>
            <pc:docMk/>
            <pc:sldMk cId="2492385596" sldId="277"/>
            <ac:graphicFrameMk id="5" creationId="{03EE2AB8-9BBA-4EBE-A858-74BE878C429F}"/>
          </ac:graphicFrameMkLst>
        </pc:graphicFrameChg>
      </pc:sldChg>
      <pc:sldChg chg="modSp mod">
        <pc:chgData name="Nuno Pedro Silva" userId="991ad9a4-f127-43b8-8daf-ee0c9706a319" providerId="ADAL" clId="{A0697D0C-14F8-4727-A9CB-BCA32FC0B61F}" dt="2020-12-07T12:21:19.931" v="434" actId="20577"/>
        <pc:sldMkLst>
          <pc:docMk/>
          <pc:sldMk cId="2557098767" sldId="279"/>
        </pc:sldMkLst>
        <pc:spChg chg="mod">
          <ac:chgData name="Nuno Pedro Silva" userId="991ad9a4-f127-43b8-8daf-ee0c9706a319" providerId="ADAL" clId="{A0697D0C-14F8-4727-A9CB-BCA32FC0B61F}" dt="2020-12-07T12:21:19.931" v="434" actId="20577"/>
          <ac:spMkLst>
            <pc:docMk/>
            <pc:sldMk cId="2557098767" sldId="279"/>
            <ac:spMk id="3" creationId="{0B9C835F-6CFA-4699-B0CA-D5CF6DB60648}"/>
          </ac:spMkLst>
        </pc:spChg>
      </pc:sldChg>
      <pc:sldChg chg="del">
        <pc:chgData name="Nuno Pedro Silva" userId="991ad9a4-f127-43b8-8daf-ee0c9706a319" providerId="ADAL" clId="{A0697D0C-14F8-4727-A9CB-BCA32FC0B61F}" dt="2020-12-08T11:33:15.588" v="5263" actId="47"/>
        <pc:sldMkLst>
          <pc:docMk/>
          <pc:sldMk cId="0" sldId="281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0" sldId="282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0" sldId="283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0" sldId="285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0" sldId="287"/>
        </pc:sldMkLst>
      </pc:sldChg>
      <pc:sldChg chg="modSp mod">
        <pc:chgData name="Nuno Pedro Silva" userId="991ad9a4-f127-43b8-8daf-ee0c9706a319" providerId="ADAL" clId="{A0697D0C-14F8-4727-A9CB-BCA32FC0B61F}" dt="2020-12-07T18:43:56.284" v="4326" actId="20577"/>
        <pc:sldMkLst>
          <pc:docMk/>
          <pc:sldMk cId="158862939" sldId="312"/>
        </pc:sldMkLst>
        <pc:spChg chg="mod">
          <ac:chgData name="Nuno Pedro Silva" userId="991ad9a4-f127-43b8-8daf-ee0c9706a319" providerId="ADAL" clId="{A0697D0C-14F8-4727-A9CB-BCA32FC0B61F}" dt="2020-12-07T18:43:56.284" v="4326" actId="20577"/>
          <ac:spMkLst>
            <pc:docMk/>
            <pc:sldMk cId="158862939" sldId="312"/>
            <ac:spMk id="3" creationId="{BF5AFF0B-B039-4565-B4EB-FEA356372CF9}"/>
          </ac:spMkLst>
        </pc:spChg>
      </pc:sldChg>
      <pc:sldChg chg="del">
        <pc:chgData name="Nuno Pedro Silva" userId="991ad9a4-f127-43b8-8daf-ee0c9706a319" providerId="ADAL" clId="{A0697D0C-14F8-4727-A9CB-BCA32FC0B61F}" dt="2020-12-07T16:27:13.615" v="2801" actId="47"/>
        <pc:sldMkLst>
          <pc:docMk/>
          <pc:sldMk cId="3394519563" sldId="339"/>
        </pc:sldMkLst>
      </pc:sldChg>
      <pc:sldChg chg="modSp add del mod">
        <pc:chgData name="Nuno Pedro Silva" userId="991ad9a4-f127-43b8-8daf-ee0c9706a319" providerId="ADAL" clId="{A0697D0C-14F8-4727-A9CB-BCA32FC0B61F}" dt="2020-12-07T17:22:55.097" v="3212" actId="47"/>
        <pc:sldMkLst>
          <pc:docMk/>
          <pc:sldMk cId="574586331" sldId="340"/>
        </pc:sldMkLst>
        <pc:spChg chg="mod">
          <ac:chgData name="Nuno Pedro Silva" userId="991ad9a4-f127-43b8-8daf-ee0c9706a319" providerId="ADAL" clId="{A0697D0C-14F8-4727-A9CB-BCA32FC0B61F}" dt="2020-12-07T17:04:31.653" v="3125" actId="27636"/>
          <ac:spMkLst>
            <pc:docMk/>
            <pc:sldMk cId="574586331" sldId="340"/>
            <ac:spMk id="3" creationId="{00000000-0000-0000-0000-000000000000}"/>
          </ac:spMkLst>
        </pc:spChg>
      </pc:sldChg>
      <pc:sldChg chg="add del">
        <pc:chgData name="Nuno Pedro Silva" userId="991ad9a4-f127-43b8-8daf-ee0c9706a319" providerId="ADAL" clId="{A0697D0C-14F8-4727-A9CB-BCA32FC0B61F}" dt="2020-12-07T17:25:29.463" v="3237" actId="47"/>
        <pc:sldMkLst>
          <pc:docMk/>
          <pc:sldMk cId="632946288" sldId="342"/>
        </pc:sldMkLst>
      </pc:sldChg>
      <pc:sldChg chg="del">
        <pc:chgData name="Nuno Pedro Silva" userId="991ad9a4-f127-43b8-8daf-ee0c9706a319" providerId="ADAL" clId="{A0697D0C-14F8-4727-A9CB-BCA32FC0B61F}" dt="2020-12-07T16:24:41.221" v="2754" actId="47"/>
        <pc:sldMkLst>
          <pc:docMk/>
          <pc:sldMk cId="3586246450" sldId="345"/>
        </pc:sldMkLst>
      </pc:sldChg>
      <pc:sldChg chg="del">
        <pc:chgData name="Nuno Pedro Silva" userId="991ad9a4-f127-43b8-8daf-ee0c9706a319" providerId="ADAL" clId="{A0697D0C-14F8-4727-A9CB-BCA32FC0B61F}" dt="2020-12-07T16:22:57.905" v="2742" actId="47"/>
        <pc:sldMkLst>
          <pc:docMk/>
          <pc:sldMk cId="1938687052" sldId="346"/>
        </pc:sldMkLst>
      </pc:sldChg>
      <pc:sldChg chg="delSp modSp del mod modClrScheme chgLayout">
        <pc:chgData name="Nuno Pedro Silva" userId="991ad9a4-f127-43b8-8daf-ee0c9706a319" providerId="ADAL" clId="{A0697D0C-14F8-4727-A9CB-BCA32FC0B61F}" dt="2020-12-07T14:11:29.783" v="2610" actId="47"/>
        <pc:sldMkLst>
          <pc:docMk/>
          <pc:sldMk cId="3742169935" sldId="347"/>
        </pc:sldMkLst>
        <pc:spChg chg="mod ord">
          <ac:chgData name="Nuno Pedro Silva" userId="991ad9a4-f127-43b8-8daf-ee0c9706a319" providerId="ADAL" clId="{A0697D0C-14F8-4727-A9CB-BCA32FC0B61F}" dt="2020-12-07T14:09:14.782" v="2532" actId="700"/>
          <ac:spMkLst>
            <pc:docMk/>
            <pc:sldMk cId="3742169935" sldId="347"/>
            <ac:spMk id="2" creationId="{00000000-0000-0000-0000-000000000000}"/>
          </ac:spMkLst>
        </pc:spChg>
        <pc:spChg chg="mod ord">
          <ac:chgData name="Nuno Pedro Silva" userId="991ad9a4-f127-43b8-8daf-ee0c9706a319" providerId="ADAL" clId="{A0697D0C-14F8-4727-A9CB-BCA32FC0B61F}" dt="2020-12-07T14:09:14.782" v="2532" actId="700"/>
          <ac:spMkLst>
            <pc:docMk/>
            <pc:sldMk cId="3742169935" sldId="347"/>
            <ac:spMk id="3" creationId="{00000000-0000-0000-0000-000000000000}"/>
          </ac:spMkLst>
        </pc:spChg>
        <pc:spChg chg="del">
          <ac:chgData name="Nuno Pedro Silva" userId="991ad9a4-f127-43b8-8daf-ee0c9706a319" providerId="ADAL" clId="{A0697D0C-14F8-4727-A9CB-BCA32FC0B61F}" dt="2020-12-07T14:09:14.782" v="2532" actId="700"/>
          <ac:spMkLst>
            <pc:docMk/>
            <pc:sldMk cId="3742169935" sldId="347"/>
            <ac:spMk id="4" creationId="{00000000-0000-0000-0000-000000000000}"/>
          </ac:spMkLst>
        </pc:spChg>
        <pc:spChg chg="del">
          <ac:chgData name="Nuno Pedro Silva" userId="991ad9a4-f127-43b8-8daf-ee0c9706a319" providerId="ADAL" clId="{A0697D0C-14F8-4727-A9CB-BCA32FC0B61F}" dt="2020-12-07T14:09:14.782" v="2532" actId="700"/>
          <ac:spMkLst>
            <pc:docMk/>
            <pc:sldMk cId="3742169935" sldId="347"/>
            <ac:spMk id="5" creationId="{00000000-0000-0000-0000-000000000000}"/>
          </ac:spMkLst>
        </pc:spChg>
        <pc:picChg chg="mod ord modCrop">
          <ac:chgData name="Nuno Pedro Silva" userId="991ad9a4-f127-43b8-8daf-ee0c9706a319" providerId="ADAL" clId="{A0697D0C-14F8-4727-A9CB-BCA32FC0B61F}" dt="2020-12-07T14:11:04.912" v="2606" actId="14100"/>
          <ac:picMkLst>
            <pc:docMk/>
            <pc:sldMk cId="3742169935" sldId="347"/>
            <ac:picMk id="9" creationId="{00000000-0000-0000-0000-000000000000}"/>
          </ac:picMkLst>
        </pc:picChg>
        <pc:picChg chg="mod ord">
          <ac:chgData name="Nuno Pedro Silva" userId="991ad9a4-f127-43b8-8daf-ee0c9706a319" providerId="ADAL" clId="{A0697D0C-14F8-4727-A9CB-BCA32FC0B61F}" dt="2020-12-07T14:09:14.782" v="2532" actId="700"/>
          <ac:picMkLst>
            <pc:docMk/>
            <pc:sldMk cId="3742169935" sldId="347"/>
            <ac:picMk id="10" creationId="{00000000-0000-0000-0000-000000000000}"/>
          </ac:picMkLst>
        </pc:picChg>
        <pc:picChg chg="del">
          <ac:chgData name="Nuno Pedro Silva" userId="991ad9a4-f127-43b8-8daf-ee0c9706a319" providerId="ADAL" clId="{A0697D0C-14F8-4727-A9CB-BCA32FC0B61F}" dt="2020-12-07T14:09:23.299" v="2533" actId="478"/>
          <ac:picMkLst>
            <pc:docMk/>
            <pc:sldMk cId="3742169935" sldId="347"/>
            <ac:picMk id="11" creationId="{00000000-0000-0000-0000-000000000000}"/>
          </ac:picMkLst>
        </pc:picChg>
      </pc:sldChg>
      <pc:sldChg chg="modSp del mod">
        <pc:chgData name="Nuno Pedro Silva" userId="991ad9a4-f127-43b8-8daf-ee0c9706a319" providerId="ADAL" clId="{A0697D0C-14F8-4727-A9CB-BCA32FC0B61F}" dt="2020-12-07T14:12:45.835" v="2626" actId="47"/>
        <pc:sldMkLst>
          <pc:docMk/>
          <pc:sldMk cId="2298466544" sldId="349"/>
        </pc:sldMkLst>
        <pc:spChg chg="mod">
          <ac:chgData name="Nuno Pedro Silva" userId="991ad9a4-f127-43b8-8daf-ee0c9706a319" providerId="ADAL" clId="{A0697D0C-14F8-4727-A9CB-BCA32FC0B61F}" dt="2020-12-07T14:06:39.105" v="2528" actId="27636"/>
          <ac:spMkLst>
            <pc:docMk/>
            <pc:sldMk cId="2298466544" sldId="349"/>
            <ac:spMk id="3" creationId="{00000000-0000-0000-0000-000000000000}"/>
          </ac:spMkLst>
        </pc:spChg>
      </pc:sldChg>
      <pc:sldChg chg="del">
        <pc:chgData name="Nuno Pedro Silva" userId="991ad9a4-f127-43b8-8daf-ee0c9706a319" providerId="ADAL" clId="{A0697D0C-14F8-4727-A9CB-BCA32FC0B61F}" dt="2020-12-07T16:19:55.660" v="2724" actId="47"/>
        <pc:sldMkLst>
          <pc:docMk/>
          <pc:sldMk cId="2927817743" sldId="351"/>
        </pc:sldMkLst>
      </pc:sldChg>
      <pc:sldChg chg="del">
        <pc:chgData name="Nuno Pedro Silva" userId="991ad9a4-f127-43b8-8daf-ee0c9706a319" providerId="ADAL" clId="{A0697D0C-14F8-4727-A9CB-BCA32FC0B61F}" dt="2020-12-07T16:18:01.547" v="2714" actId="47"/>
        <pc:sldMkLst>
          <pc:docMk/>
          <pc:sldMk cId="1263293466" sldId="352"/>
        </pc:sldMkLst>
      </pc:sldChg>
      <pc:sldChg chg="modSp del mod">
        <pc:chgData name="Nuno Pedro Silva" userId="991ad9a4-f127-43b8-8daf-ee0c9706a319" providerId="ADAL" clId="{A0697D0C-14F8-4727-A9CB-BCA32FC0B61F}" dt="2020-12-07T16:16:39.513" v="2706" actId="47"/>
        <pc:sldMkLst>
          <pc:docMk/>
          <pc:sldMk cId="1180565694" sldId="353"/>
        </pc:sldMkLst>
        <pc:spChg chg="mod">
          <ac:chgData name="Nuno Pedro Silva" userId="991ad9a4-f127-43b8-8daf-ee0c9706a319" providerId="ADAL" clId="{A0697D0C-14F8-4727-A9CB-BCA32FC0B61F}" dt="2020-12-07T14:06:39.143" v="2529" actId="27636"/>
          <ac:spMkLst>
            <pc:docMk/>
            <pc:sldMk cId="1180565694" sldId="353"/>
            <ac:spMk id="3" creationId="{00000000-0000-0000-0000-000000000000}"/>
          </ac:spMkLst>
        </pc:spChg>
      </pc:sldChg>
      <pc:sldChg chg="del">
        <pc:chgData name="Nuno Pedro Silva" userId="991ad9a4-f127-43b8-8daf-ee0c9706a319" providerId="ADAL" clId="{A0697D0C-14F8-4727-A9CB-BCA32FC0B61F}" dt="2020-12-07T16:20:41.809" v="2728" actId="47"/>
        <pc:sldMkLst>
          <pc:docMk/>
          <pc:sldMk cId="3908427859" sldId="354"/>
        </pc:sldMkLst>
      </pc:sldChg>
      <pc:sldChg chg="del">
        <pc:chgData name="Nuno Pedro Silva" userId="991ad9a4-f127-43b8-8daf-ee0c9706a319" providerId="ADAL" clId="{A0697D0C-14F8-4727-A9CB-BCA32FC0B61F}" dt="2020-12-07T16:28:30.629" v="2821" actId="47"/>
        <pc:sldMkLst>
          <pc:docMk/>
          <pc:sldMk cId="2585178537" sldId="356"/>
        </pc:sldMkLst>
      </pc:sldChg>
      <pc:sldChg chg="del">
        <pc:chgData name="Nuno Pedro Silva" userId="991ad9a4-f127-43b8-8daf-ee0c9706a319" providerId="ADAL" clId="{A0697D0C-14F8-4727-A9CB-BCA32FC0B61F}" dt="2020-12-07T16:33:37.746" v="2855" actId="47"/>
        <pc:sldMkLst>
          <pc:docMk/>
          <pc:sldMk cId="54070610" sldId="357"/>
        </pc:sldMkLst>
      </pc:sldChg>
      <pc:sldChg chg="del">
        <pc:chgData name="Nuno Pedro Silva" userId="991ad9a4-f127-43b8-8daf-ee0c9706a319" providerId="ADAL" clId="{A0697D0C-14F8-4727-A9CB-BCA32FC0B61F}" dt="2020-12-07T16:48:08.440" v="2942" actId="47"/>
        <pc:sldMkLst>
          <pc:docMk/>
          <pc:sldMk cId="1455436536" sldId="358"/>
        </pc:sldMkLst>
      </pc:sldChg>
      <pc:sldChg chg="del">
        <pc:chgData name="Nuno Pedro Silva" userId="991ad9a4-f127-43b8-8daf-ee0c9706a319" providerId="ADAL" clId="{A0697D0C-14F8-4727-A9CB-BCA32FC0B61F}" dt="2020-12-07T16:48:52.025" v="2948" actId="47"/>
        <pc:sldMkLst>
          <pc:docMk/>
          <pc:sldMk cId="3014432957" sldId="359"/>
        </pc:sldMkLst>
      </pc:sldChg>
      <pc:sldChg chg="del">
        <pc:chgData name="Nuno Pedro Silva" userId="991ad9a4-f127-43b8-8daf-ee0c9706a319" providerId="ADAL" clId="{A0697D0C-14F8-4727-A9CB-BCA32FC0B61F}" dt="2020-12-07T16:50:54.322" v="2965" actId="47"/>
        <pc:sldMkLst>
          <pc:docMk/>
          <pc:sldMk cId="1284205315" sldId="360"/>
        </pc:sldMkLst>
      </pc:sldChg>
      <pc:sldChg chg="del">
        <pc:chgData name="Nuno Pedro Silva" userId="991ad9a4-f127-43b8-8daf-ee0c9706a319" providerId="ADAL" clId="{A0697D0C-14F8-4727-A9CB-BCA32FC0B61F}" dt="2020-12-07T16:26:01.330" v="2780" actId="47"/>
        <pc:sldMkLst>
          <pc:docMk/>
          <pc:sldMk cId="3518990154" sldId="361"/>
        </pc:sldMkLst>
      </pc:sldChg>
      <pc:sldChg chg="del">
        <pc:chgData name="Nuno Pedro Silva" userId="991ad9a4-f127-43b8-8daf-ee0c9706a319" providerId="ADAL" clId="{A0697D0C-14F8-4727-A9CB-BCA32FC0B61F}" dt="2020-12-07T16:44:57.244" v="2894" actId="47"/>
        <pc:sldMkLst>
          <pc:docMk/>
          <pc:sldMk cId="428638628" sldId="362"/>
        </pc:sldMkLst>
      </pc:sldChg>
      <pc:sldChg chg="del">
        <pc:chgData name="Nuno Pedro Silva" userId="991ad9a4-f127-43b8-8daf-ee0c9706a319" providerId="ADAL" clId="{A0697D0C-14F8-4727-A9CB-BCA32FC0B61F}" dt="2020-12-07T16:46:21.389" v="2909" actId="47"/>
        <pc:sldMkLst>
          <pc:docMk/>
          <pc:sldMk cId="2148029850" sldId="363"/>
        </pc:sldMkLst>
      </pc:sldChg>
      <pc:sldChg chg="del">
        <pc:chgData name="Nuno Pedro Silva" userId="991ad9a4-f127-43b8-8daf-ee0c9706a319" providerId="ADAL" clId="{A0697D0C-14F8-4727-A9CB-BCA32FC0B61F}" dt="2020-12-07T16:24:56.746" v="2756" actId="47"/>
        <pc:sldMkLst>
          <pc:docMk/>
          <pc:sldMk cId="3459227117" sldId="364"/>
        </pc:sldMkLst>
      </pc:sldChg>
      <pc:sldChg chg="add del">
        <pc:chgData name="Nuno Pedro Silva" userId="991ad9a4-f127-43b8-8daf-ee0c9706a319" providerId="ADAL" clId="{A0697D0C-14F8-4727-A9CB-BCA32FC0B61F}" dt="2020-12-07T17:23:55.075" v="3221" actId="47"/>
        <pc:sldMkLst>
          <pc:docMk/>
          <pc:sldMk cId="2838895560" sldId="366"/>
        </pc:sldMkLst>
      </pc:sldChg>
      <pc:sldChg chg="del">
        <pc:chgData name="Nuno Pedro Silva" userId="991ad9a4-f127-43b8-8daf-ee0c9706a319" providerId="ADAL" clId="{A0697D0C-14F8-4727-A9CB-BCA32FC0B61F}" dt="2020-12-07T16:53:02.781" v="3000" actId="47"/>
        <pc:sldMkLst>
          <pc:docMk/>
          <pc:sldMk cId="285811210" sldId="367"/>
        </pc:sldMkLst>
      </pc:sldChg>
      <pc:sldChg chg="modSp del mod">
        <pc:chgData name="Nuno Pedro Silva" userId="991ad9a4-f127-43b8-8daf-ee0c9706a319" providerId="ADAL" clId="{A0697D0C-14F8-4727-A9CB-BCA32FC0B61F}" dt="2020-12-07T16:54:12.194" v="3008" actId="47"/>
        <pc:sldMkLst>
          <pc:docMk/>
          <pc:sldMk cId="2107355904" sldId="369"/>
        </pc:sldMkLst>
        <pc:spChg chg="mod">
          <ac:chgData name="Nuno Pedro Silva" userId="991ad9a4-f127-43b8-8daf-ee0c9706a319" providerId="ADAL" clId="{A0697D0C-14F8-4727-A9CB-BCA32FC0B61F}" dt="2020-12-07T16:43:31.012" v="2880" actId="27636"/>
          <ac:spMkLst>
            <pc:docMk/>
            <pc:sldMk cId="2107355904" sldId="369"/>
            <ac:spMk id="3" creationId="{00000000-0000-0000-0000-000000000000}"/>
          </ac:spMkLst>
        </pc:spChg>
      </pc:sldChg>
      <pc:sldChg chg="modSp del mod">
        <pc:chgData name="Nuno Pedro Silva" userId="991ad9a4-f127-43b8-8daf-ee0c9706a319" providerId="ADAL" clId="{A0697D0C-14F8-4727-A9CB-BCA32FC0B61F}" dt="2020-12-07T16:56:00.048" v="3025" actId="47"/>
        <pc:sldMkLst>
          <pc:docMk/>
          <pc:sldMk cId="2122874968" sldId="370"/>
        </pc:sldMkLst>
        <pc:spChg chg="mod">
          <ac:chgData name="Nuno Pedro Silva" userId="991ad9a4-f127-43b8-8daf-ee0c9706a319" providerId="ADAL" clId="{A0697D0C-14F8-4727-A9CB-BCA32FC0B61F}" dt="2020-12-07T16:43:31.020" v="2881" actId="27636"/>
          <ac:spMkLst>
            <pc:docMk/>
            <pc:sldMk cId="2122874968" sldId="370"/>
            <ac:spMk id="3" creationId="{00000000-0000-0000-0000-000000000000}"/>
          </ac:spMkLst>
        </pc:spChg>
      </pc:sldChg>
      <pc:sldChg chg="del">
        <pc:chgData name="Nuno Pedro Silva" userId="991ad9a4-f127-43b8-8daf-ee0c9706a319" providerId="ADAL" clId="{A0697D0C-14F8-4727-A9CB-BCA32FC0B61F}" dt="2020-12-07T16:57:33.013" v="3044" actId="47"/>
        <pc:sldMkLst>
          <pc:docMk/>
          <pc:sldMk cId="905604163" sldId="371"/>
        </pc:sldMkLst>
      </pc:sldChg>
      <pc:sldChg chg="modSp del mod">
        <pc:chgData name="Nuno Pedro Silva" userId="991ad9a4-f127-43b8-8daf-ee0c9706a319" providerId="ADAL" clId="{A0697D0C-14F8-4727-A9CB-BCA32FC0B61F}" dt="2020-12-07T16:59:15.713" v="3087" actId="47"/>
        <pc:sldMkLst>
          <pc:docMk/>
          <pc:sldMk cId="970553740" sldId="372"/>
        </pc:sldMkLst>
        <pc:spChg chg="mod">
          <ac:chgData name="Nuno Pedro Silva" userId="991ad9a4-f127-43b8-8daf-ee0c9706a319" providerId="ADAL" clId="{A0697D0C-14F8-4727-A9CB-BCA32FC0B61F}" dt="2020-12-07T16:43:31.029" v="2882" actId="27636"/>
          <ac:spMkLst>
            <pc:docMk/>
            <pc:sldMk cId="970553740" sldId="372"/>
            <ac:spMk id="3" creationId="{00000000-0000-0000-0000-000000000000}"/>
          </ac:spMkLst>
        </pc:spChg>
      </pc:sldChg>
      <pc:sldChg chg="del">
        <pc:chgData name="Nuno Pedro Silva" userId="991ad9a4-f127-43b8-8daf-ee0c9706a319" providerId="ADAL" clId="{A0697D0C-14F8-4727-A9CB-BCA32FC0B61F}" dt="2020-12-07T17:00:02.310" v="3092" actId="47"/>
        <pc:sldMkLst>
          <pc:docMk/>
          <pc:sldMk cId="909596645" sldId="373"/>
        </pc:sldMkLst>
      </pc:sldChg>
      <pc:sldChg chg="del">
        <pc:chgData name="Nuno Pedro Silva" userId="991ad9a4-f127-43b8-8daf-ee0c9706a319" providerId="ADAL" clId="{A0697D0C-14F8-4727-A9CB-BCA32FC0B61F}" dt="2020-12-07T17:03:10.128" v="3121" actId="47"/>
        <pc:sldMkLst>
          <pc:docMk/>
          <pc:sldMk cId="944428362" sldId="374"/>
        </pc:sldMkLst>
      </pc:sldChg>
      <pc:sldChg chg="del">
        <pc:chgData name="Nuno Pedro Silva" userId="991ad9a4-f127-43b8-8daf-ee0c9706a319" providerId="ADAL" clId="{A0697D0C-14F8-4727-A9CB-BCA32FC0B61F}" dt="2020-12-07T17:01:12.353" v="3100" actId="47"/>
        <pc:sldMkLst>
          <pc:docMk/>
          <pc:sldMk cId="2047286287" sldId="375"/>
        </pc:sldMkLst>
      </pc:sldChg>
      <pc:sldChg chg="add del">
        <pc:chgData name="Nuno Pedro Silva" userId="991ad9a4-f127-43b8-8daf-ee0c9706a319" providerId="ADAL" clId="{A0697D0C-14F8-4727-A9CB-BCA32FC0B61F}" dt="2020-12-07T17:07:03.195" v="3137" actId="47"/>
        <pc:sldMkLst>
          <pc:docMk/>
          <pc:sldMk cId="3753088395" sldId="377"/>
        </pc:sldMkLst>
      </pc:sldChg>
      <pc:sldChg chg="add del">
        <pc:chgData name="Nuno Pedro Silva" userId="991ad9a4-f127-43b8-8daf-ee0c9706a319" providerId="ADAL" clId="{A0697D0C-14F8-4727-A9CB-BCA32FC0B61F}" dt="2020-12-07T17:17:56.486" v="3143" actId="47"/>
        <pc:sldMkLst>
          <pc:docMk/>
          <pc:sldMk cId="3120847442" sldId="378"/>
        </pc:sldMkLst>
      </pc:sldChg>
      <pc:sldChg chg="add del">
        <pc:chgData name="Nuno Pedro Silva" userId="991ad9a4-f127-43b8-8daf-ee0c9706a319" providerId="ADAL" clId="{A0697D0C-14F8-4727-A9CB-BCA32FC0B61F}" dt="2020-12-07T17:19:27.089" v="3191" actId="47"/>
        <pc:sldMkLst>
          <pc:docMk/>
          <pc:sldMk cId="2549630545" sldId="379"/>
        </pc:sldMkLst>
      </pc:sldChg>
      <pc:sldChg chg="add del">
        <pc:chgData name="Nuno Pedro Silva" userId="991ad9a4-f127-43b8-8daf-ee0c9706a319" providerId="ADAL" clId="{A0697D0C-14F8-4727-A9CB-BCA32FC0B61F}" dt="2020-12-07T17:20:55.168" v="3202" actId="47"/>
        <pc:sldMkLst>
          <pc:docMk/>
          <pc:sldMk cId="1023385973" sldId="380"/>
        </pc:sldMkLst>
      </pc:sldChg>
      <pc:sldChg chg="add del">
        <pc:chgData name="Nuno Pedro Silva" userId="991ad9a4-f127-43b8-8daf-ee0c9706a319" providerId="ADAL" clId="{A0697D0C-14F8-4727-A9CB-BCA32FC0B61F}" dt="2020-12-07T17:23:49.143" v="3220" actId="47"/>
        <pc:sldMkLst>
          <pc:docMk/>
          <pc:sldMk cId="2086342327" sldId="381"/>
        </pc:sldMkLst>
      </pc:sldChg>
      <pc:sldChg chg="add del">
        <pc:chgData name="Nuno Pedro Silva" userId="991ad9a4-f127-43b8-8daf-ee0c9706a319" providerId="ADAL" clId="{A0697D0C-14F8-4727-A9CB-BCA32FC0B61F}" dt="2020-12-07T17:25:59.905" v="3240" actId="47"/>
        <pc:sldMkLst>
          <pc:docMk/>
          <pc:sldMk cId="2360460010" sldId="383"/>
        </pc:sldMkLst>
      </pc:sldChg>
      <pc:sldChg chg="modSp del mod">
        <pc:chgData name="Nuno Pedro Silva" userId="991ad9a4-f127-43b8-8daf-ee0c9706a319" providerId="ADAL" clId="{A0697D0C-14F8-4727-A9CB-BCA32FC0B61F}" dt="2020-12-07T17:30:04.731" v="3440" actId="47"/>
        <pc:sldMkLst>
          <pc:docMk/>
          <pc:sldMk cId="435317239" sldId="409"/>
        </pc:sldMkLst>
        <pc:spChg chg="mod">
          <ac:chgData name="Nuno Pedro Silva" userId="991ad9a4-f127-43b8-8daf-ee0c9706a319" providerId="ADAL" clId="{A0697D0C-14F8-4727-A9CB-BCA32FC0B61F}" dt="2020-12-07T17:06:08.637" v="3130" actId="27636"/>
          <ac:spMkLst>
            <pc:docMk/>
            <pc:sldMk cId="435317239" sldId="409"/>
            <ac:spMk id="2" creationId="{00000000-0000-0000-0000-000000000000}"/>
          </ac:spMkLst>
        </pc:spChg>
      </pc:sldChg>
      <pc:sldChg chg="del">
        <pc:chgData name="Nuno Pedro Silva" userId="991ad9a4-f127-43b8-8daf-ee0c9706a319" providerId="ADAL" clId="{A0697D0C-14F8-4727-A9CB-BCA32FC0B61F}" dt="2020-12-07T17:32:38.604" v="3448" actId="47"/>
        <pc:sldMkLst>
          <pc:docMk/>
          <pc:sldMk cId="2253488432" sldId="415"/>
        </pc:sldMkLst>
      </pc:sldChg>
      <pc:sldChg chg="del">
        <pc:chgData name="Nuno Pedro Silva" userId="991ad9a4-f127-43b8-8daf-ee0c9706a319" providerId="ADAL" clId="{A0697D0C-14F8-4727-A9CB-BCA32FC0B61F}" dt="2020-12-07T17:34:49.291" v="3459" actId="47"/>
        <pc:sldMkLst>
          <pc:docMk/>
          <pc:sldMk cId="447774521" sldId="417"/>
        </pc:sldMkLst>
      </pc:sldChg>
      <pc:sldChg chg="del">
        <pc:chgData name="Nuno Pedro Silva" userId="991ad9a4-f127-43b8-8daf-ee0c9706a319" providerId="ADAL" clId="{A0697D0C-14F8-4727-A9CB-BCA32FC0B61F}" dt="2020-12-07T17:33:46.207" v="3453" actId="47"/>
        <pc:sldMkLst>
          <pc:docMk/>
          <pc:sldMk cId="2240870142" sldId="436"/>
        </pc:sldMkLst>
      </pc:sldChg>
      <pc:sldChg chg="modSp mod">
        <pc:chgData name="Nuno Pedro Silva" userId="991ad9a4-f127-43b8-8daf-ee0c9706a319" providerId="ADAL" clId="{A0697D0C-14F8-4727-A9CB-BCA32FC0B61F}" dt="2020-12-07T18:22:56.797" v="3664" actId="6549"/>
        <pc:sldMkLst>
          <pc:docMk/>
          <pc:sldMk cId="3788849778" sldId="456"/>
        </pc:sldMkLst>
        <pc:spChg chg="mod">
          <ac:chgData name="Nuno Pedro Silva" userId="991ad9a4-f127-43b8-8daf-ee0c9706a319" providerId="ADAL" clId="{A0697D0C-14F8-4727-A9CB-BCA32FC0B61F}" dt="2020-12-07T18:22:56.797" v="3664" actId="6549"/>
          <ac:spMkLst>
            <pc:docMk/>
            <pc:sldMk cId="3788849778" sldId="456"/>
            <ac:spMk id="3" creationId="{63683F54-8E94-446D-B1D8-76A2A17379B9}"/>
          </ac:spMkLst>
        </pc:spChg>
      </pc:sldChg>
      <pc:sldChg chg="modSp mod">
        <pc:chgData name="Nuno Pedro Silva" userId="991ad9a4-f127-43b8-8daf-ee0c9706a319" providerId="ADAL" clId="{A0697D0C-14F8-4727-A9CB-BCA32FC0B61F}" dt="2020-12-07T18:27:58.947" v="4008" actId="20577"/>
        <pc:sldMkLst>
          <pc:docMk/>
          <pc:sldMk cId="49059554" sldId="457"/>
        </pc:sldMkLst>
        <pc:spChg chg="mod">
          <ac:chgData name="Nuno Pedro Silva" userId="991ad9a4-f127-43b8-8daf-ee0c9706a319" providerId="ADAL" clId="{A0697D0C-14F8-4727-A9CB-BCA32FC0B61F}" dt="2020-12-07T17:36:00.888" v="3466" actId="20577"/>
          <ac:spMkLst>
            <pc:docMk/>
            <pc:sldMk cId="49059554" sldId="457"/>
            <ac:spMk id="2" creationId="{E63C3BB6-9DB0-40F2-88A1-9E5BBE4228EE}"/>
          </ac:spMkLst>
        </pc:spChg>
        <pc:spChg chg="mod">
          <ac:chgData name="Nuno Pedro Silva" userId="991ad9a4-f127-43b8-8daf-ee0c9706a319" providerId="ADAL" clId="{A0697D0C-14F8-4727-A9CB-BCA32FC0B61F}" dt="2020-12-07T18:27:58.947" v="4008" actId="20577"/>
          <ac:spMkLst>
            <pc:docMk/>
            <pc:sldMk cId="49059554" sldId="457"/>
            <ac:spMk id="3" creationId="{D2EA69CD-5641-4462-9DD9-B6FB5F741657}"/>
          </ac:spMkLst>
        </pc:spChg>
      </pc:sldChg>
      <pc:sldChg chg="delSp modSp mod">
        <pc:chgData name="Nuno Pedro Silva" userId="991ad9a4-f127-43b8-8daf-ee0c9706a319" providerId="ADAL" clId="{A0697D0C-14F8-4727-A9CB-BCA32FC0B61F}" dt="2020-12-07T12:26:17.155" v="516" actId="20577"/>
        <pc:sldMkLst>
          <pc:docMk/>
          <pc:sldMk cId="630105589" sldId="471"/>
        </pc:sldMkLst>
        <pc:spChg chg="mod">
          <ac:chgData name="Nuno Pedro Silva" userId="991ad9a4-f127-43b8-8daf-ee0c9706a319" providerId="ADAL" clId="{A0697D0C-14F8-4727-A9CB-BCA32FC0B61F}" dt="2020-12-07T12:21:34.565" v="440" actId="20577"/>
          <ac:spMkLst>
            <pc:docMk/>
            <pc:sldMk cId="630105589" sldId="471"/>
            <ac:spMk id="2" creationId="{4689D68C-6C1E-4A30-AB52-947064380093}"/>
          </ac:spMkLst>
        </pc:spChg>
        <pc:spChg chg="mod">
          <ac:chgData name="Nuno Pedro Silva" userId="991ad9a4-f127-43b8-8daf-ee0c9706a319" providerId="ADAL" clId="{A0697D0C-14F8-4727-A9CB-BCA32FC0B61F}" dt="2020-12-07T12:26:17.155" v="516" actId="20577"/>
          <ac:spMkLst>
            <pc:docMk/>
            <pc:sldMk cId="630105589" sldId="471"/>
            <ac:spMk id="3" creationId="{191E4526-F2BE-4E12-BDE7-303372891986}"/>
          </ac:spMkLst>
        </pc:spChg>
        <pc:picChg chg="del">
          <ac:chgData name="Nuno Pedro Silva" userId="991ad9a4-f127-43b8-8daf-ee0c9706a319" providerId="ADAL" clId="{A0697D0C-14F8-4727-A9CB-BCA32FC0B61F}" dt="2020-12-07T12:21:38.974" v="441" actId="478"/>
          <ac:picMkLst>
            <pc:docMk/>
            <pc:sldMk cId="630105589" sldId="471"/>
            <ac:picMk id="5" creationId="{6D47CFFE-E0BF-46E7-A73B-F01D02CA6AF8}"/>
          </ac:picMkLst>
        </pc:picChg>
      </pc:sldChg>
      <pc:sldChg chg="del">
        <pc:chgData name="Nuno Pedro Silva" userId="991ad9a4-f127-43b8-8daf-ee0c9706a319" providerId="ADAL" clId="{A0697D0C-14F8-4727-A9CB-BCA32FC0B61F}" dt="2020-12-07T12:34:33.275" v="733" actId="47"/>
        <pc:sldMkLst>
          <pc:docMk/>
          <pc:sldMk cId="3389850947" sldId="472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1850378839" sldId="476"/>
        </pc:sldMkLst>
      </pc:sldChg>
      <pc:sldChg chg="del">
        <pc:chgData name="Nuno Pedro Silva" userId="991ad9a4-f127-43b8-8daf-ee0c9706a319" providerId="ADAL" clId="{A0697D0C-14F8-4727-A9CB-BCA32FC0B61F}" dt="2020-12-07T16:33:49.704" v="2865" actId="47"/>
        <pc:sldMkLst>
          <pc:docMk/>
          <pc:sldMk cId="231574293" sldId="477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1708258168" sldId="481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552962099" sldId="482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724765094" sldId="483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834143848" sldId="484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3755085573" sldId="485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1276742295" sldId="486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3030954392" sldId="487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2590880082" sldId="488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3969029318" sldId="489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2402321398" sldId="490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1219301347" sldId="493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2854051902" sldId="494"/>
        </pc:sldMkLst>
      </pc:sldChg>
      <pc:sldChg chg="del">
        <pc:chgData name="Nuno Pedro Silva" userId="991ad9a4-f127-43b8-8daf-ee0c9706a319" providerId="ADAL" clId="{A0697D0C-14F8-4727-A9CB-BCA32FC0B61F}" dt="2020-12-07T12:34:32.339" v="732" actId="47"/>
        <pc:sldMkLst>
          <pc:docMk/>
          <pc:sldMk cId="481231457" sldId="495"/>
        </pc:sldMkLst>
      </pc:sldChg>
      <pc:sldChg chg="del">
        <pc:chgData name="Nuno Pedro Silva" userId="991ad9a4-f127-43b8-8daf-ee0c9706a319" providerId="ADAL" clId="{A0697D0C-14F8-4727-A9CB-BCA32FC0B61F}" dt="2020-12-07T16:33:50.081" v="2866" actId="47"/>
        <pc:sldMkLst>
          <pc:docMk/>
          <pc:sldMk cId="379395599" sldId="497"/>
        </pc:sldMkLst>
      </pc:sldChg>
      <pc:sldChg chg="del">
        <pc:chgData name="Nuno Pedro Silva" userId="991ad9a4-f127-43b8-8daf-ee0c9706a319" providerId="ADAL" clId="{A0697D0C-14F8-4727-A9CB-BCA32FC0B61F}" dt="2020-12-07T13:13:47.984" v="2418" actId="47"/>
        <pc:sldMkLst>
          <pc:docMk/>
          <pc:sldMk cId="4032735013" sldId="498"/>
        </pc:sldMkLst>
      </pc:sldChg>
      <pc:sldChg chg="del">
        <pc:chgData name="Nuno Pedro Silva" userId="991ad9a4-f127-43b8-8daf-ee0c9706a319" providerId="ADAL" clId="{A0697D0C-14F8-4727-A9CB-BCA32FC0B61F}" dt="2020-12-07T16:33:50.942" v="2868" actId="47"/>
        <pc:sldMkLst>
          <pc:docMk/>
          <pc:sldMk cId="3464940407" sldId="499"/>
        </pc:sldMkLst>
      </pc:sldChg>
      <pc:sldChg chg="del">
        <pc:chgData name="Nuno Pedro Silva" userId="991ad9a4-f127-43b8-8daf-ee0c9706a319" providerId="ADAL" clId="{A0697D0C-14F8-4727-A9CB-BCA32FC0B61F}" dt="2020-12-07T16:33:51.378" v="2869" actId="47"/>
        <pc:sldMkLst>
          <pc:docMk/>
          <pc:sldMk cId="470752768" sldId="500"/>
        </pc:sldMkLst>
      </pc:sldChg>
      <pc:sldChg chg="modSp mod">
        <pc:chgData name="Nuno Pedro Silva" userId="991ad9a4-f127-43b8-8daf-ee0c9706a319" providerId="ADAL" clId="{A0697D0C-14F8-4727-A9CB-BCA32FC0B61F}" dt="2020-12-08T10:19:53.568" v="4383" actId="20577"/>
        <pc:sldMkLst>
          <pc:docMk/>
          <pc:sldMk cId="2684087031" sldId="501"/>
        </pc:sldMkLst>
        <pc:spChg chg="mod">
          <ac:chgData name="Nuno Pedro Silva" userId="991ad9a4-f127-43b8-8daf-ee0c9706a319" providerId="ADAL" clId="{A0697D0C-14F8-4727-A9CB-BCA32FC0B61F}" dt="2020-12-08T10:19:53.568" v="4383" actId="20577"/>
          <ac:spMkLst>
            <pc:docMk/>
            <pc:sldMk cId="2684087031" sldId="501"/>
            <ac:spMk id="3" creationId="{8498732A-B95B-436F-AEFD-A7695ABB91FF}"/>
          </ac:spMkLst>
        </pc:spChg>
      </pc:sldChg>
      <pc:sldChg chg="del">
        <pc:chgData name="Nuno Pedro Silva" userId="991ad9a4-f127-43b8-8daf-ee0c9706a319" providerId="ADAL" clId="{A0697D0C-14F8-4727-A9CB-BCA32FC0B61F}" dt="2020-12-07T16:33:49.333" v="2864" actId="47"/>
        <pc:sldMkLst>
          <pc:docMk/>
          <pc:sldMk cId="3550311429" sldId="502"/>
        </pc:sldMkLst>
      </pc:sldChg>
      <pc:sldChg chg="del">
        <pc:chgData name="Nuno Pedro Silva" userId="991ad9a4-f127-43b8-8daf-ee0c9706a319" providerId="ADAL" clId="{A0697D0C-14F8-4727-A9CB-BCA32FC0B61F}" dt="2020-12-07T16:33:50.496" v="2867" actId="47"/>
        <pc:sldMkLst>
          <pc:docMk/>
          <pc:sldMk cId="3984288778" sldId="503"/>
        </pc:sldMkLst>
      </pc:sldChg>
      <pc:sldChg chg="modSp mod">
        <pc:chgData name="Nuno Pedro Silva" userId="991ad9a4-f127-43b8-8daf-ee0c9706a319" providerId="ADAL" clId="{A0697D0C-14F8-4727-A9CB-BCA32FC0B61F}" dt="2020-12-07T13:00:11.017" v="1634" actId="20577"/>
        <pc:sldMkLst>
          <pc:docMk/>
          <pc:sldMk cId="2311597538" sldId="504"/>
        </pc:sldMkLst>
        <pc:spChg chg="mod">
          <ac:chgData name="Nuno Pedro Silva" userId="991ad9a4-f127-43b8-8daf-ee0c9706a319" providerId="ADAL" clId="{A0697D0C-14F8-4727-A9CB-BCA32FC0B61F}" dt="2020-12-07T13:00:11.017" v="1634" actId="20577"/>
          <ac:spMkLst>
            <pc:docMk/>
            <pc:sldMk cId="2311597538" sldId="504"/>
            <ac:spMk id="2" creationId="{2664C51F-DD13-4DA4-9114-49B4CD6CEEB2}"/>
          </ac:spMkLst>
        </pc:spChg>
        <pc:spChg chg="mod">
          <ac:chgData name="Nuno Pedro Silva" userId="991ad9a4-f127-43b8-8daf-ee0c9706a319" providerId="ADAL" clId="{A0697D0C-14F8-4727-A9CB-BCA32FC0B61F}" dt="2020-12-07T13:00:01.817" v="1633" actId="20577"/>
          <ac:spMkLst>
            <pc:docMk/>
            <pc:sldMk cId="2311597538" sldId="504"/>
            <ac:spMk id="3" creationId="{932E3646-17CC-430B-B06B-DCB19690ECCC}"/>
          </ac:spMkLst>
        </pc:spChg>
      </pc:sldChg>
      <pc:sldChg chg="delSp modSp mod">
        <pc:chgData name="Nuno Pedro Silva" userId="991ad9a4-f127-43b8-8daf-ee0c9706a319" providerId="ADAL" clId="{A0697D0C-14F8-4727-A9CB-BCA32FC0B61F}" dt="2020-12-07T14:03:39.614" v="2512" actId="403"/>
        <pc:sldMkLst>
          <pc:docMk/>
          <pc:sldMk cId="1194894444" sldId="505"/>
        </pc:sldMkLst>
        <pc:spChg chg="mod">
          <ac:chgData name="Nuno Pedro Silva" userId="991ad9a4-f127-43b8-8daf-ee0c9706a319" providerId="ADAL" clId="{A0697D0C-14F8-4727-A9CB-BCA32FC0B61F}" dt="2020-12-07T14:03:16.247" v="2507"/>
          <ac:spMkLst>
            <pc:docMk/>
            <pc:sldMk cId="1194894444" sldId="505"/>
            <ac:spMk id="2" creationId="{3DA03446-7165-43BA-9559-3DFD2495C8D4}"/>
          </ac:spMkLst>
        </pc:spChg>
        <pc:spChg chg="mod">
          <ac:chgData name="Nuno Pedro Silva" userId="991ad9a4-f127-43b8-8daf-ee0c9706a319" providerId="ADAL" clId="{A0697D0C-14F8-4727-A9CB-BCA32FC0B61F}" dt="2020-12-07T14:03:39.614" v="2512" actId="403"/>
          <ac:spMkLst>
            <pc:docMk/>
            <pc:sldMk cId="1194894444" sldId="505"/>
            <ac:spMk id="3" creationId="{3C499F7F-83BE-4AFC-B578-9659723E8A34}"/>
          </ac:spMkLst>
        </pc:spChg>
        <pc:picChg chg="del">
          <ac:chgData name="Nuno Pedro Silva" userId="991ad9a4-f127-43b8-8daf-ee0c9706a319" providerId="ADAL" clId="{A0697D0C-14F8-4727-A9CB-BCA32FC0B61F}" dt="2020-12-07T13:12:19.970" v="2350" actId="478"/>
          <ac:picMkLst>
            <pc:docMk/>
            <pc:sldMk cId="1194894444" sldId="505"/>
            <ac:picMk id="5" creationId="{9E0A1F2A-5FAE-45FE-AE75-878BE1875118}"/>
          </ac:picMkLst>
        </pc:picChg>
        <pc:picChg chg="del">
          <ac:chgData name="Nuno Pedro Silva" userId="991ad9a4-f127-43b8-8daf-ee0c9706a319" providerId="ADAL" clId="{A0697D0C-14F8-4727-A9CB-BCA32FC0B61F}" dt="2020-12-07T13:12:20.790" v="2351" actId="478"/>
          <ac:picMkLst>
            <pc:docMk/>
            <pc:sldMk cId="1194894444" sldId="505"/>
            <ac:picMk id="6" creationId="{1563BECB-FA79-42C3-8F18-7068366F0901}"/>
          </ac:picMkLst>
        </pc:picChg>
      </pc:sldChg>
      <pc:sldChg chg="del">
        <pc:chgData name="Nuno Pedro Silva" userId="991ad9a4-f127-43b8-8daf-ee0c9706a319" providerId="ADAL" clId="{A0697D0C-14F8-4727-A9CB-BCA32FC0B61F}" dt="2020-12-07T13:13:26.977" v="2398" actId="47"/>
        <pc:sldMkLst>
          <pc:docMk/>
          <pc:sldMk cId="3300598182" sldId="506"/>
        </pc:sldMkLst>
      </pc:sldChg>
      <pc:sldChg chg="del">
        <pc:chgData name="Nuno Pedro Silva" userId="991ad9a4-f127-43b8-8daf-ee0c9706a319" providerId="ADAL" clId="{A0697D0C-14F8-4727-A9CB-BCA32FC0B61F}" dt="2020-12-07T13:13:27.886" v="2399" actId="47"/>
        <pc:sldMkLst>
          <pc:docMk/>
          <pc:sldMk cId="3176950177" sldId="507"/>
        </pc:sldMkLst>
      </pc:sldChg>
      <pc:sldChg chg="del">
        <pc:chgData name="Nuno Pedro Silva" userId="991ad9a4-f127-43b8-8daf-ee0c9706a319" providerId="ADAL" clId="{A0697D0C-14F8-4727-A9CB-BCA32FC0B61F}" dt="2020-12-07T13:13:28.501" v="2400" actId="47"/>
        <pc:sldMkLst>
          <pc:docMk/>
          <pc:sldMk cId="3955423837" sldId="508"/>
        </pc:sldMkLst>
      </pc:sldChg>
      <pc:sldChg chg="del">
        <pc:chgData name="Nuno Pedro Silva" userId="991ad9a4-f127-43b8-8daf-ee0c9706a319" providerId="ADAL" clId="{A0697D0C-14F8-4727-A9CB-BCA32FC0B61F}" dt="2020-12-07T13:13:29.599" v="2401" actId="47"/>
        <pc:sldMkLst>
          <pc:docMk/>
          <pc:sldMk cId="66460248" sldId="509"/>
        </pc:sldMkLst>
      </pc:sldChg>
      <pc:sldChg chg="del">
        <pc:chgData name="Nuno Pedro Silva" userId="991ad9a4-f127-43b8-8daf-ee0c9706a319" providerId="ADAL" clId="{A0697D0C-14F8-4727-A9CB-BCA32FC0B61F}" dt="2020-12-07T13:13:30.402" v="2402" actId="47"/>
        <pc:sldMkLst>
          <pc:docMk/>
          <pc:sldMk cId="3567970643" sldId="511"/>
        </pc:sldMkLst>
      </pc:sldChg>
      <pc:sldChg chg="del">
        <pc:chgData name="Nuno Pedro Silva" userId="991ad9a4-f127-43b8-8daf-ee0c9706a319" providerId="ADAL" clId="{A0697D0C-14F8-4727-A9CB-BCA32FC0B61F}" dt="2020-12-07T13:13:31.625" v="2403" actId="47"/>
        <pc:sldMkLst>
          <pc:docMk/>
          <pc:sldMk cId="548920082" sldId="512"/>
        </pc:sldMkLst>
      </pc:sldChg>
      <pc:sldChg chg="addSp delSp modSp mod delAnim modAnim">
        <pc:chgData name="Nuno Pedro Silva" userId="991ad9a4-f127-43b8-8daf-ee0c9706a319" providerId="ADAL" clId="{A0697D0C-14F8-4727-A9CB-BCA32FC0B61F}" dt="2020-12-07T18:19:59.359" v="3615" actId="20577"/>
        <pc:sldMkLst>
          <pc:docMk/>
          <pc:sldMk cId="473581309" sldId="513"/>
        </pc:sldMkLst>
        <pc:spChg chg="mod">
          <ac:chgData name="Nuno Pedro Silva" userId="991ad9a4-f127-43b8-8daf-ee0c9706a319" providerId="ADAL" clId="{A0697D0C-14F8-4727-A9CB-BCA32FC0B61F}" dt="2020-12-07T18:05:17.186" v="3485" actId="20577"/>
          <ac:spMkLst>
            <pc:docMk/>
            <pc:sldMk cId="473581309" sldId="513"/>
            <ac:spMk id="2" creationId="{68CD35E0-EC39-4653-9CE2-EDAB91E1F3E3}"/>
          </ac:spMkLst>
        </pc:spChg>
        <pc:spChg chg="mod">
          <ac:chgData name="Nuno Pedro Silva" userId="991ad9a4-f127-43b8-8daf-ee0c9706a319" providerId="ADAL" clId="{A0697D0C-14F8-4727-A9CB-BCA32FC0B61F}" dt="2020-12-07T18:19:59.359" v="3615" actId="20577"/>
          <ac:spMkLst>
            <pc:docMk/>
            <pc:sldMk cId="473581309" sldId="513"/>
            <ac:spMk id="3" creationId="{9E7CE5B5-431D-4A76-B291-80BBC57F0318}"/>
          </ac:spMkLst>
        </pc:spChg>
        <pc:graphicFrameChg chg="add del mod modGraphic">
          <ac:chgData name="Nuno Pedro Silva" userId="991ad9a4-f127-43b8-8daf-ee0c9706a319" providerId="ADAL" clId="{A0697D0C-14F8-4727-A9CB-BCA32FC0B61F}" dt="2020-12-07T18:07:27.556" v="3490" actId="478"/>
          <ac:graphicFrameMkLst>
            <pc:docMk/>
            <pc:sldMk cId="473581309" sldId="513"/>
            <ac:graphicFrameMk id="5" creationId="{01113B1B-3AC4-45D2-B0D7-C6F92D4897BB}"/>
          </ac:graphicFrameMkLst>
        </pc:graphicFrameChg>
        <pc:graphicFrameChg chg="add del mod modGraphic">
          <ac:chgData name="Nuno Pedro Silva" userId="991ad9a4-f127-43b8-8daf-ee0c9706a319" providerId="ADAL" clId="{A0697D0C-14F8-4727-A9CB-BCA32FC0B61F}" dt="2020-12-07T18:11:26.817" v="3562" actId="478"/>
          <ac:graphicFrameMkLst>
            <pc:docMk/>
            <pc:sldMk cId="473581309" sldId="513"/>
            <ac:graphicFrameMk id="6" creationId="{1A710325-FD10-41C7-B581-7908E660B33C}"/>
          </ac:graphicFrameMkLst>
        </pc:graphicFrameChg>
        <pc:picChg chg="add mod">
          <ac:chgData name="Nuno Pedro Silva" userId="991ad9a4-f127-43b8-8daf-ee0c9706a319" providerId="ADAL" clId="{A0697D0C-14F8-4727-A9CB-BCA32FC0B61F}" dt="2020-12-07T18:19:24.509" v="3593" actId="1076"/>
          <ac:picMkLst>
            <pc:docMk/>
            <pc:sldMk cId="473581309" sldId="513"/>
            <ac:picMk id="7" creationId="{830A4F2A-F73D-4F6D-900E-F602F306D571}"/>
          </ac:picMkLst>
        </pc:picChg>
      </pc:sldChg>
      <pc:sldChg chg="del">
        <pc:chgData name="Nuno Pedro Silva" userId="991ad9a4-f127-43b8-8daf-ee0c9706a319" providerId="ADAL" clId="{A0697D0C-14F8-4727-A9CB-BCA32FC0B61F}" dt="2020-12-07T13:13:33.185" v="2405" actId="47"/>
        <pc:sldMkLst>
          <pc:docMk/>
          <pc:sldMk cId="1646877942" sldId="514"/>
        </pc:sldMkLst>
      </pc:sldChg>
      <pc:sldChg chg="del">
        <pc:chgData name="Nuno Pedro Silva" userId="991ad9a4-f127-43b8-8daf-ee0c9706a319" providerId="ADAL" clId="{A0697D0C-14F8-4727-A9CB-BCA32FC0B61F}" dt="2020-12-07T13:13:34.332" v="2406" actId="47"/>
        <pc:sldMkLst>
          <pc:docMk/>
          <pc:sldMk cId="2885305647" sldId="515"/>
        </pc:sldMkLst>
      </pc:sldChg>
      <pc:sldChg chg="del">
        <pc:chgData name="Nuno Pedro Silva" userId="991ad9a4-f127-43b8-8daf-ee0c9706a319" providerId="ADAL" clId="{A0697D0C-14F8-4727-A9CB-BCA32FC0B61F}" dt="2020-12-07T13:13:38.765" v="2411" actId="47"/>
        <pc:sldMkLst>
          <pc:docMk/>
          <pc:sldMk cId="3556120077" sldId="516"/>
        </pc:sldMkLst>
      </pc:sldChg>
      <pc:sldChg chg="del">
        <pc:chgData name="Nuno Pedro Silva" userId="991ad9a4-f127-43b8-8daf-ee0c9706a319" providerId="ADAL" clId="{A0697D0C-14F8-4727-A9CB-BCA32FC0B61F}" dt="2020-12-07T13:13:35.149" v="2407" actId="47"/>
        <pc:sldMkLst>
          <pc:docMk/>
          <pc:sldMk cId="1270835710" sldId="517"/>
        </pc:sldMkLst>
      </pc:sldChg>
      <pc:sldChg chg="del">
        <pc:chgData name="Nuno Pedro Silva" userId="991ad9a4-f127-43b8-8daf-ee0c9706a319" providerId="ADAL" clId="{A0697D0C-14F8-4727-A9CB-BCA32FC0B61F}" dt="2020-12-07T13:13:36.097" v="2408" actId="47"/>
        <pc:sldMkLst>
          <pc:docMk/>
          <pc:sldMk cId="3435158043" sldId="518"/>
        </pc:sldMkLst>
      </pc:sldChg>
      <pc:sldChg chg="del">
        <pc:chgData name="Nuno Pedro Silva" userId="991ad9a4-f127-43b8-8daf-ee0c9706a319" providerId="ADAL" clId="{A0697D0C-14F8-4727-A9CB-BCA32FC0B61F}" dt="2020-12-07T13:13:36.812" v="2409" actId="47"/>
        <pc:sldMkLst>
          <pc:docMk/>
          <pc:sldMk cId="664242016" sldId="519"/>
        </pc:sldMkLst>
      </pc:sldChg>
      <pc:sldChg chg="del">
        <pc:chgData name="Nuno Pedro Silva" userId="991ad9a4-f127-43b8-8daf-ee0c9706a319" providerId="ADAL" clId="{A0697D0C-14F8-4727-A9CB-BCA32FC0B61F}" dt="2020-12-07T13:13:37.618" v="2410" actId="47"/>
        <pc:sldMkLst>
          <pc:docMk/>
          <pc:sldMk cId="2592406169" sldId="520"/>
        </pc:sldMkLst>
      </pc:sldChg>
      <pc:sldChg chg="del">
        <pc:chgData name="Nuno Pedro Silva" userId="991ad9a4-f127-43b8-8daf-ee0c9706a319" providerId="ADAL" clId="{A0697D0C-14F8-4727-A9CB-BCA32FC0B61F}" dt="2020-12-07T13:13:39.379" v="2412" actId="47"/>
        <pc:sldMkLst>
          <pc:docMk/>
          <pc:sldMk cId="2193940857" sldId="521"/>
        </pc:sldMkLst>
      </pc:sldChg>
      <pc:sldChg chg="del">
        <pc:chgData name="Nuno Pedro Silva" userId="991ad9a4-f127-43b8-8daf-ee0c9706a319" providerId="ADAL" clId="{A0697D0C-14F8-4727-A9CB-BCA32FC0B61F}" dt="2020-12-07T13:13:43.993" v="2416" actId="47"/>
        <pc:sldMkLst>
          <pc:docMk/>
          <pc:sldMk cId="124560793" sldId="522"/>
        </pc:sldMkLst>
      </pc:sldChg>
      <pc:sldChg chg="del">
        <pc:chgData name="Nuno Pedro Silva" userId="991ad9a4-f127-43b8-8daf-ee0c9706a319" providerId="ADAL" clId="{A0697D0C-14F8-4727-A9CB-BCA32FC0B61F}" dt="2020-12-07T13:13:32.259" v="2404" actId="47"/>
        <pc:sldMkLst>
          <pc:docMk/>
          <pc:sldMk cId="378618055" sldId="523"/>
        </pc:sldMkLst>
      </pc:sldChg>
      <pc:sldChg chg="del">
        <pc:chgData name="Nuno Pedro Silva" userId="991ad9a4-f127-43b8-8daf-ee0c9706a319" providerId="ADAL" clId="{A0697D0C-14F8-4727-A9CB-BCA32FC0B61F}" dt="2020-12-07T13:13:44.809" v="2417" actId="47"/>
        <pc:sldMkLst>
          <pc:docMk/>
          <pc:sldMk cId="2502648053" sldId="524"/>
        </pc:sldMkLst>
      </pc:sldChg>
      <pc:sldChg chg="del">
        <pc:chgData name="Nuno Pedro Silva" userId="991ad9a4-f127-43b8-8daf-ee0c9706a319" providerId="ADAL" clId="{A0697D0C-14F8-4727-A9CB-BCA32FC0B61F}" dt="2020-12-07T12:34:33.891" v="734" actId="47"/>
        <pc:sldMkLst>
          <pc:docMk/>
          <pc:sldMk cId="3389660281" sldId="525"/>
        </pc:sldMkLst>
      </pc:sldChg>
      <pc:sldChg chg="del">
        <pc:chgData name="Nuno Pedro Silva" userId="991ad9a4-f127-43b8-8daf-ee0c9706a319" providerId="ADAL" clId="{A0697D0C-14F8-4727-A9CB-BCA32FC0B61F}" dt="2020-12-07T12:34:39.841" v="735" actId="47"/>
        <pc:sldMkLst>
          <pc:docMk/>
          <pc:sldMk cId="1985534268" sldId="526"/>
        </pc:sldMkLst>
      </pc:sldChg>
      <pc:sldChg chg="del">
        <pc:chgData name="Nuno Pedro Silva" userId="991ad9a4-f127-43b8-8daf-ee0c9706a319" providerId="ADAL" clId="{A0697D0C-14F8-4727-A9CB-BCA32FC0B61F}" dt="2020-12-07T12:34:43.267" v="737" actId="47"/>
        <pc:sldMkLst>
          <pc:docMk/>
          <pc:sldMk cId="2357234568" sldId="527"/>
        </pc:sldMkLst>
      </pc:sldChg>
      <pc:sldChg chg="del">
        <pc:chgData name="Nuno Pedro Silva" userId="991ad9a4-f127-43b8-8daf-ee0c9706a319" providerId="ADAL" clId="{A0697D0C-14F8-4727-A9CB-BCA32FC0B61F}" dt="2020-12-07T12:34:44.059" v="738" actId="47"/>
        <pc:sldMkLst>
          <pc:docMk/>
          <pc:sldMk cId="2153652208" sldId="528"/>
        </pc:sldMkLst>
      </pc:sldChg>
      <pc:sldChg chg="del">
        <pc:chgData name="Nuno Pedro Silva" userId="991ad9a4-f127-43b8-8daf-ee0c9706a319" providerId="ADAL" clId="{A0697D0C-14F8-4727-A9CB-BCA32FC0B61F}" dt="2020-12-07T12:34:44.789" v="739" actId="47"/>
        <pc:sldMkLst>
          <pc:docMk/>
          <pc:sldMk cId="1435708721" sldId="529"/>
        </pc:sldMkLst>
      </pc:sldChg>
      <pc:sldChg chg="del">
        <pc:chgData name="Nuno Pedro Silva" userId="991ad9a4-f127-43b8-8daf-ee0c9706a319" providerId="ADAL" clId="{A0697D0C-14F8-4727-A9CB-BCA32FC0B61F}" dt="2020-12-07T12:34:45.608" v="740" actId="47"/>
        <pc:sldMkLst>
          <pc:docMk/>
          <pc:sldMk cId="1438851229" sldId="530"/>
        </pc:sldMkLst>
      </pc:sldChg>
      <pc:sldChg chg="del">
        <pc:chgData name="Nuno Pedro Silva" userId="991ad9a4-f127-43b8-8daf-ee0c9706a319" providerId="ADAL" clId="{A0697D0C-14F8-4727-A9CB-BCA32FC0B61F}" dt="2020-12-07T12:34:41.294" v="736" actId="47"/>
        <pc:sldMkLst>
          <pc:docMk/>
          <pc:sldMk cId="1160423299" sldId="531"/>
        </pc:sldMkLst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2719743663" sldId="532"/>
        </pc:sldMkLst>
      </pc:sldChg>
      <pc:sldChg chg="del">
        <pc:chgData name="Nuno Pedro Silva" userId="991ad9a4-f127-43b8-8daf-ee0c9706a319" providerId="ADAL" clId="{A0697D0C-14F8-4727-A9CB-BCA32FC0B61F}" dt="2020-12-07T16:33:45.773" v="2857" actId="47"/>
        <pc:sldMkLst>
          <pc:docMk/>
          <pc:sldMk cId="1811843950" sldId="533"/>
        </pc:sldMkLst>
      </pc:sldChg>
      <pc:sldChg chg="del">
        <pc:chgData name="Nuno Pedro Silva" userId="991ad9a4-f127-43b8-8daf-ee0c9706a319" providerId="ADAL" clId="{A0697D0C-14F8-4727-A9CB-BCA32FC0B61F}" dt="2020-12-07T16:33:45.345" v="2856" actId="47"/>
        <pc:sldMkLst>
          <pc:docMk/>
          <pc:sldMk cId="1806317336" sldId="534"/>
        </pc:sldMkLst>
      </pc:sldChg>
      <pc:sldChg chg="del">
        <pc:chgData name="Nuno Pedro Silva" userId="991ad9a4-f127-43b8-8daf-ee0c9706a319" providerId="ADAL" clId="{A0697D0C-14F8-4727-A9CB-BCA32FC0B61F}" dt="2020-12-07T16:33:46.401" v="2858" actId="47"/>
        <pc:sldMkLst>
          <pc:docMk/>
          <pc:sldMk cId="3262292361" sldId="535"/>
        </pc:sldMkLst>
      </pc:sldChg>
      <pc:sldChg chg="del">
        <pc:chgData name="Nuno Pedro Silva" userId="991ad9a4-f127-43b8-8daf-ee0c9706a319" providerId="ADAL" clId="{A0697D0C-14F8-4727-A9CB-BCA32FC0B61F}" dt="2020-12-07T16:33:46.929" v="2859" actId="47"/>
        <pc:sldMkLst>
          <pc:docMk/>
          <pc:sldMk cId="4204092223" sldId="536"/>
        </pc:sldMkLst>
      </pc:sldChg>
      <pc:sldChg chg="del">
        <pc:chgData name="Nuno Pedro Silva" userId="991ad9a4-f127-43b8-8daf-ee0c9706a319" providerId="ADAL" clId="{A0697D0C-14F8-4727-A9CB-BCA32FC0B61F}" dt="2020-12-07T16:33:47.501" v="2860" actId="47"/>
        <pc:sldMkLst>
          <pc:docMk/>
          <pc:sldMk cId="1353095089" sldId="537"/>
        </pc:sldMkLst>
      </pc:sldChg>
      <pc:sldChg chg="del">
        <pc:chgData name="Nuno Pedro Silva" userId="991ad9a4-f127-43b8-8daf-ee0c9706a319" providerId="ADAL" clId="{A0697D0C-14F8-4727-A9CB-BCA32FC0B61F}" dt="2020-12-07T16:33:48.526" v="2862" actId="47"/>
        <pc:sldMkLst>
          <pc:docMk/>
          <pc:sldMk cId="1822355550" sldId="538"/>
        </pc:sldMkLst>
      </pc:sldChg>
      <pc:sldChg chg="del">
        <pc:chgData name="Nuno Pedro Silva" userId="991ad9a4-f127-43b8-8daf-ee0c9706a319" providerId="ADAL" clId="{A0697D0C-14F8-4727-A9CB-BCA32FC0B61F}" dt="2020-12-07T16:33:53.123" v="2870" actId="47"/>
        <pc:sldMkLst>
          <pc:docMk/>
          <pc:sldMk cId="373047884" sldId="539"/>
        </pc:sldMkLst>
      </pc:sldChg>
      <pc:sldChg chg="del">
        <pc:chgData name="Nuno Pedro Silva" userId="991ad9a4-f127-43b8-8daf-ee0c9706a319" providerId="ADAL" clId="{A0697D0C-14F8-4727-A9CB-BCA32FC0B61F}" dt="2020-12-07T16:33:54.001" v="2871" actId="47"/>
        <pc:sldMkLst>
          <pc:docMk/>
          <pc:sldMk cId="486384128" sldId="540"/>
        </pc:sldMkLst>
      </pc:sldChg>
      <pc:sldChg chg="del">
        <pc:chgData name="Nuno Pedro Silva" userId="991ad9a4-f127-43b8-8daf-ee0c9706a319" providerId="ADAL" clId="{A0697D0C-14F8-4727-A9CB-BCA32FC0B61F}" dt="2020-12-07T16:33:55.614" v="2872" actId="47"/>
        <pc:sldMkLst>
          <pc:docMk/>
          <pc:sldMk cId="1447547732" sldId="541"/>
        </pc:sldMkLst>
      </pc:sldChg>
      <pc:sldChg chg="del">
        <pc:chgData name="Nuno Pedro Silva" userId="991ad9a4-f127-43b8-8daf-ee0c9706a319" providerId="ADAL" clId="{A0697D0C-14F8-4727-A9CB-BCA32FC0B61F}" dt="2020-12-07T16:33:48.059" v="2861" actId="47"/>
        <pc:sldMkLst>
          <pc:docMk/>
          <pc:sldMk cId="2604331579" sldId="542"/>
        </pc:sldMkLst>
      </pc:sldChg>
      <pc:sldChg chg="del">
        <pc:chgData name="Nuno Pedro Silva" userId="991ad9a4-f127-43b8-8daf-ee0c9706a319" providerId="ADAL" clId="{A0697D0C-14F8-4727-A9CB-BCA32FC0B61F}" dt="2020-12-07T16:33:49" v="2863" actId="47"/>
        <pc:sldMkLst>
          <pc:docMk/>
          <pc:sldMk cId="2318983391" sldId="543"/>
        </pc:sldMkLst>
      </pc:sldChg>
      <pc:sldChg chg="modSp mod">
        <pc:chgData name="Nuno Pedro Silva" userId="991ad9a4-f127-43b8-8daf-ee0c9706a319" providerId="ADAL" clId="{A0697D0C-14F8-4727-A9CB-BCA32FC0B61F}" dt="2020-12-07T18:28:47.446" v="4009" actId="13926"/>
        <pc:sldMkLst>
          <pc:docMk/>
          <pc:sldMk cId="3865841728" sldId="544"/>
        </pc:sldMkLst>
        <pc:spChg chg="mod">
          <ac:chgData name="Nuno Pedro Silva" userId="991ad9a4-f127-43b8-8daf-ee0c9706a319" providerId="ADAL" clId="{A0697D0C-14F8-4727-A9CB-BCA32FC0B61F}" dt="2020-12-07T18:28:47.446" v="4009" actId="13926"/>
          <ac:spMkLst>
            <pc:docMk/>
            <pc:sldMk cId="3865841728" sldId="544"/>
            <ac:spMk id="3" creationId="{D2EA69CD-5641-4462-9DD9-B6FB5F741657}"/>
          </ac:spMkLst>
        </pc:spChg>
      </pc:sldChg>
      <pc:sldChg chg="del">
        <pc:chgData name="Nuno Pedro Silva" userId="991ad9a4-f127-43b8-8daf-ee0c9706a319" providerId="ADAL" clId="{A0697D0C-14F8-4727-A9CB-BCA32FC0B61F}" dt="2020-12-07T12:34:51.194" v="741" actId="47"/>
        <pc:sldMkLst>
          <pc:docMk/>
          <pc:sldMk cId="1032449576" sldId="545"/>
        </pc:sldMkLst>
      </pc:sldChg>
      <pc:sldChg chg="modSp del mod">
        <pc:chgData name="Nuno Pedro Silva" userId="991ad9a4-f127-43b8-8daf-ee0c9706a319" providerId="ADAL" clId="{A0697D0C-14F8-4727-A9CB-BCA32FC0B61F}" dt="2020-12-07T18:40:43.406" v="4245" actId="47"/>
        <pc:sldMkLst>
          <pc:docMk/>
          <pc:sldMk cId="4087305708" sldId="546"/>
        </pc:sldMkLst>
        <pc:spChg chg="mod">
          <ac:chgData name="Nuno Pedro Silva" userId="991ad9a4-f127-43b8-8daf-ee0c9706a319" providerId="ADAL" clId="{A0697D0C-14F8-4727-A9CB-BCA32FC0B61F}" dt="2020-12-07T12:35:03.713" v="755" actId="20577"/>
          <ac:spMkLst>
            <pc:docMk/>
            <pc:sldMk cId="4087305708" sldId="546"/>
            <ac:spMk id="2" creationId="{2EE11E3E-8100-45B0-B2AF-CF8BC0EE8969}"/>
          </ac:spMkLst>
        </pc:spChg>
        <pc:spChg chg="mod">
          <ac:chgData name="Nuno Pedro Silva" userId="991ad9a4-f127-43b8-8daf-ee0c9706a319" providerId="ADAL" clId="{A0697D0C-14F8-4727-A9CB-BCA32FC0B61F}" dt="2020-12-07T12:34:57.430" v="743" actId="20577"/>
          <ac:spMkLst>
            <pc:docMk/>
            <pc:sldMk cId="4087305708" sldId="546"/>
            <ac:spMk id="3" creationId="{45B4BB73-15BB-47F3-8093-95A0CBDAB15E}"/>
          </ac:spMkLst>
        </pc:spChg>
      </pc:sldChg>
      <pc:sldChg chg="del">
        <pc:chgData name="Nuno Pedro Silva" userId="991ad9a4-f127-43b8-8daf-ee0c9706a319" providerId="ADAL" clId="{A0697D0C-14F8-4727-A9CB-BCA32FC0B61F}" dt="2020-12-07T16:34:12.451" v="2874" actId="47"/>
        <pc:sldMkLst>
          <pc:docMk/>
          <pc:sldMk cId="261380724" sldId="547"/>
        </pc:sldMkLst>
      </pc:sldChg>
      <pc:sldChg chg="modSp del mod">
        <pc:chgData name="Nuno Pedro Silva" userId="991ad9a4-f127-43b8-8daf-ee0c9706a319" providerId="ADAL" clId="{A0697D0C-14F8-4727-A9CB-BCA32FC0B61F}" dt="2020-12-07T18:38:23.244" v="4217" actId="47"/>
        <pc:sldMkLst>
          <pc:docMk/>
          <pc:sldMk cId="4282680908" sldId="548"/>
        </pc:sldMkLst>
        <pc:spChg chg="mod">
          <ac:chgData name="Nuno Pedro Silva" userId="991ad9a4-f127-43b8-8daf-ee0c9706a319" providerId="ADAL" clId="{A0697D0C-14F8-4727-A9CB-BCA32FC0B61F}" dt="2020-12-07T17:35:42.362" v="3463" actId="6549"/>
          <ac:spMkLst>
            <pc:docMk/>
            <pc:sldMk cId="4282680908" sldId="548"/>
            <ac:spMk id="3" creationId="{A679FC20-4E27-4F95-B284-796FAA8F8DCF}"/>
          </ac:spMkLst>
        </pc:spChg>
      </pc:sldChg>
      <pc:sldChg chg="del">
        <pc:chgData name="Nuno Pedro Silva" userId="991ad9a4-f127-43b8-8daf-ee0c9706a319" providerId="ADAL" clId="{A0697D0C-14F8-4727-A9CB-BCA32FC0B61F}" dt="2020-12-07T16:34:02.664" v="2873" actId="47"/>
        <pc:sldMkLst>
          <pc:docMk/>
          <pc:sldMk cId="4048969494" sldId="549"/>
        </pc:sldMkLst>
      </pc:sldChg>
      <pc:sldChg chg="del">
        <pc:chgData name="Nuno Pedro Silva" userId="991ad9a4-f127-43b8-8daf-ee0c9706a319" providerId="ADAL" clId="{A0697D0C-14F8-4727-A9CB-BCA32FC0B61F}" dt="2020-12-07T13:13:41.731" v="2414" actId="47"/>
        <pc:sldMkLst>
          <pc:docMk/>
          <pc:sldMk cId="874065086" sldId="550"/>
        </pc:sldMkLst>
      </pc:sldChg>
      <pc:sldChg chg="del">
        <pc:chgData name="Nuno Pedro Silva" userId="991ad9a4-f127-43b8-8daf-ee0c9706a319" providerId="ADAL" clId="{A0697D0C-14F8-4727-A9CB-BCA32FC0B61F}" dt="2020-12-07T13:13:40.535" v="2413" actId="47"/>
        <pc:sldMkLst>
          <pc:docMk/>
          <pc:sldMk cId="852854231" sldId="551"/>
        </pc:sldMkLst>
      </pc:sldChg>
      <pc:sldChg chg="del">
        <pc:chgData name="Nuno Pedro Silva" userId="991ad9a4-f127-43b8-8daf-ee0c9706a319" providerId="ADAL" clId="{A0697D0C-14F8-4727-A9CB-BCA32FC0B61F}" dt="2020-12-07T13:13:43.005" v="2415" actId="47"/>
        <pc:sldMkLst>
          <pc:docMk/>
          <pc:sldMk cId="1765570230" sldId="552"/>
        </pc:sldMkLst>
      </pc:sldChg>
      <pc:sldChg chg="modSp add mod">
        <pc:chgData name="Nuno Pedro Silva" userId="991ad9a4-f127-43b8-8daf-ee0c9706a319" providerId="ADAL" clId="{A0697D0C-14F8-4727-A9CB-BCA32FC0B61F}" dt="2020-12-07T12:29:17.610" v="720" actId="20577"/>
        <pc:sldMkLst>
          <pc:docMk/>
          <pc:sldMk cId="3095701392" sldId="553"/>
        </pc:sldMkLst>
        <pc:spChg chg="mod">
          <ac:chgData name="Nuno Pedro Silva" userId="991ad9a4-f127-43b8-8daf-ee0c9706a319" providerId="ADAL" clId="{A0697D0C-14F8-4727-A9CB-BCA32FC0B61F}" dt="2020-12-07T12:29:17.610" v="720" actId="20577"/>
          <ac:spMkLst>
            <pc:docMk/>
            <pc:sldMk cId="3095701392" sldId="553"/>
            <ac:spMk id="3" creationId="{191E4526-F2BE-4E12-BDE7-303372891986}"/>
          </ac:spMkLst>
        </pc:spChg>
      </pc:sldChg>
      <pc:sldChg chg="modSp add mod">
        <pc:chgData name="Nuno Pedro Silva" userId="991ad9a4-f127-43b8-8daf-ee0c9706a319" providerId="ADAL" clId="{A0697D0C-14F8-4727-A9CB-BCA32FC0B61F}" dt="2020-12-07T13:12:54.072" v="2397" actId="5793"/>
        <pc:sldMkLst>
          <pc:docMk/>
          <pc:sldMk cId="1703735588" sldId="554"/>
        </pc:sldMkLst>
        <pc:spChg chg="mod">
          <ac:chgData name="Nuno Pedro Silva" userId="991ad9a4-f127-43b8-8daf-ee0c9706a319" providerId="ADAL" clId="{A0697D0C-14F8-4727-A9CB-BCA32FC0B61F}" dt="2020-12-07T12:29:51.060" v="731" actId="20577"/>
          <ac:spMkLst>
            <pc:docMk/>
            <pc:sldMk cId="1703735588" sldId="554"/>
            <ac:spMk id="2" creationId="{4689D68C-6C1E-4A30-AB52-947064380093}"/>
          </ac:spMkLst>
        </pc:spChg>
        <pc:spChg chg="mod">
          <ac:chgData name="Nuno Pedro Silva" userId="991ad9a4-f127-43b8-8daf-ee0c9706a319" providerId="ADAL" clId="{A0697D0C-14F8-4727-A9CB-BCA32FC0B61F}" dt="2020-12-07T13:12:54.072" v="2397" actId="5793"/>
          <ac:spMkLst>
            <pc:docMk/>
            <pc:sldMk cId="1703735588" sldId="554"/>
            <ac:spMk id="3" creationId="{191E4526-F2BE-4E12-BDE7-303372891986}"/>
          </ac:spMkLst>
        </pc:spChg>
      </pc:sldChg>
      <pc:sldChg chg="modSp new mod">
        <pc:chgData name="Nuno Pedro Silva" userId="991ad9a4-f127-43b8-8daf-ee0c9706a319" providerId="ADAL" clId="{A0697D0C-14F8-4727-A9CB-BCA32FC0B61F}" dt="2020-12-07T18:39:43.528" v="4240" actId="20577"/>
        <pc:sldMkLst>
          <pc:docMk/>
          <pc:sldMk cId="4025072934" sldId="555"/>
        </pc:sldMkLst>
        <pc:spChg chg="mod">
          <ac:chgData name="Nuno Pedro Silva" userId="991ad9a4-f127-43b8-8daf-ee0c9706a319" providerId="ADAL" clId="{A0697D0C-14F8-4727-A9CB-BCA32FC0B61F}" dt="2020-12-07T12:49:50.386" v="920" actId="20577"/>
          <ac:spMkLst>
            <pc:docMk/>
            <pc:sldMk cId="4025072934" sldId="555"/>
            <ac:spMk id="2" creationId="{7714B438-3B83-4D72-AFC9-228984AB6062}"/>
          </ac:spMkLst>
        </pc:spChg>
        <pc:spChg chg="mod">
          <ac:chgData name="Nuno Pedro Silva" userId="991ad9a4-f127-43b8-8daf-ee0c9706a319" providerId="ADAL" clId="{A0697D0C-14F8-4727-A9CB-BCA32FC0B61F}" dt="2020-12-07T18:39:43.528" v="4240" actId="20577"/>
          <ac:spMkLst>
            <pc:docMk/>
            <pc:sldMk cId="4025072934" sldId="555"/>
            <ac:spMk id="3" creationId="{DA393AB2-DAF5-4E9E-9368-7066BE407D05}"/>
          </ac:spMkLst>
        </pc:spChg>
      </pc:sldChg>
      <pc:sldChg chg="modSp add mod">
        <pc:chgData name="Nuno Pedro Silva" userId="991ad9a4-f127-43b8-8daf-ee0c9706a319" providerId="ADAL" clId="{A0697D0C-14F8-4727-A9CB-BCA32FC0B61F}" dt="2020-12-07T12:57:08.601" v="1271" actId="20577"/>
        <pc:sldMkLst>
          <pc:docMk/>
          <pc:sldMk cId="29562050" sldId="556"/>
        </pc:sldMkLst>
        <pc:spChg chg="mod">
          <ac:chgData name="Nuno Pedro Silva" userId="991ad9a4-f127-43b8-8daf-ee0c9706a319" providerId="ADAL" clId="{A0697D0C-14F8-4727-A9CB-BCA32FC0B61F}" dt="2020-12-07T12:57:08.601" v="1271" actId="20577"/>
          <ac:spMkLst>
            <pc:docMk/>
            <pc:sldMk cId="29562050" sldId="556"/>
            <ac:spMk id="3" creationId="{191E4526-F2BE-4E12-BDE7-303372891986}"/>
          </ac:spMkLst>
        </pc:spChg>
      </pc:sldChg>
      <pc:sldChg chg="addSp modSp add mod">
        <pc:chgData name="Nuno Pedro Silva" userId="991ad9a4-f127-43b8-8daf-ee0c9706a319" providerId="ADAL" clId="{A0697D0C-14F8-4727-A9CB-BCA32FC0B61F}" dt="2020-12-07T13:02:36.212" v="1672" actId="20577"/>
        <pc:sldMkLst>
          <pc:docMk/>
          <pc:sldMk cId="761534690" sldId="557"/>
        </pc:sldMkLst>
        <pc:spChg chg="mod">
          <ac:chgData name="Nuno Pedro Silva" userId="991ad9a4-f127-43b8-8daf-ee0c9706a319" providerId="ADAL" clId="{A0697D0C-14F8-4727-A9CB-BCA32FC0B61F}" dt="2020-12-07T13:02:36.212" v="1672" actId="20577"/>
          <ac:spMkLst>
            <pc:docMk/>
            <pc:sldMk cId="761534690" sldId="557"/>
            <ac:spMk id="3" creationId="{932E3646-17CC-430B-B06B-DCB19690ECCC}"/>
          </ac:spMkLst>
        </pc:spChg>
        <pc:picChg chg="add mod">
          <ac:chgData name="Nuno Pedro Silva" userId="991ad9a4-f127-43b8-8daf-ee0c9706a319" providerId="ADAL" clId="{A0697D0C-14F8-4727-A9CB-BCA32FC0B61F}" dt="2020-12-07T13:02:01.381" v="1639" actId="1076"/>
          <ac:picMkLst>
            <pc:docMk/>
            <pc:sldMk cId="761534690" sldId="557"/>
            <ac:picMk id="5" creationId="{CD88DD7F-6E62-4802-9920-35086C838C89}"/>
          </ac:picMkLst>
        </pc:picChg>
      </pc:sldChg>
      <pc:sldChg chg="addSp delSp modSp add mod">
        <pc:chgData name="Nuno Pedro Silva" userId="991ad9a4-f127-43b8-8daf-ee0c9706a319" providerId="ADAL" clId="{A0697D0C-14F8-4727-A9CB-BCA32FC0B61F}" dt="2020-12-07T13:04:26.765" v="1679" actId="14100"/>
        <pc:sldMkLst>
          <pc:docMk/>
          <pc:sldMk cId="3725441054" sldId="558"/>
        </pc:sldMkLst>
        <pc:picChg chg="del">
          <ac:chgData name="Nuno Pedro Silva" userId="991ad9a4-f127-43b8-8daf-ee0c9706a319" providerId="ADAL" clId="{A0697D0C-14F8-4727-A9CB-BCA32FC0B61F}" dt="2020-12-07T13:04:13.652" v="1674" actId="478"/>
          <ac:picMkLst>
            <pc:docMk/>
            <pc:sldMk cId="3725441054" sldId="558"/>
            <ac:picMk id="5" creationId="{CD88DD7F-6E62-4802-9920-35086C838C89}"/>
          </ac:picMkLst>
        </pc:picChg>
        <pc:picChg chg="add mod">
          <ac:chgData name="Nuno Pedro Silva" userId="991ad9a4-f127-43b8-8daf-ee0c9706a319" providerId="ADAL" clId="{A0697D0C-14F8-4727-A9CB-BCA32FC0B61F}" dt="2020-12-07T13:04:26.765" v="1679" actId="14100"/>
          <ac:picMkLst>
            <pc:docMk/>
            <pc:sldMk cId="3725441054" sldId="558"/>
            <ac:picMk id="6" creationId="{0F37E7AE-0445-4C81-8508-61AC64600A47}"/>
          </ac:picMkLst>
        </pc:picChg>
      </pc:sldChg>
      <pc:sldChg chg="delSp modSp add mod">
        <pc:chgData name="Nuno Pedro Silva" userId="991ad9a4-f127-43b8-8daf-ee0c9706a319" providerId="ADAL" clId="{A0697D0C-14F8-4727-A9CB-BCA32FC0B61F}" dt="2020-12-07T13:07:16.293" v="1985" actId="5793"/>
        <pc:sldMkLst>
          <pc:docMk/>
          <pc:sldMk cId="78986488" sldId="559"/>
        </pc:sldMkLst>
        <pc:spChg chg="mod">
          <ac:chgData name="Nuno Pedro Silva" userId="991ad9a4-f127-43b8-8daf-ee0c9706a319" providerId="ADAL" clId="{A0697D0C-14F8-4727-A9CB-BCA32FC0B61F}" dt="2020-12-07T13:07:16.293" v="1985" actId="5793"/>
          <ac:spMkLst>
            <pc:docMk/>
            <pc:sldMk cId="78986488" sldId="559"/>
            <ac:spMk id="3" creationId="{932E3646-17CC-430B-B06B-DCB19690ECCC}"/>
          </ac:spMkLst>
        </pc:spChg>
        <pc:picChg chg="del">
          <ac:chgData name="Nuno Pedro Silva" userId="991ad9a4-f127-43b8-8daf-ee0c9706a319" providerId="ADAL" clId="{A0697D0C-14F8-4727-A9CB-BCA32FC0B61F}" dt="2020-12-07T13:04:46.492" v="1681" actId="478"/>
          <ac:picMkLst>
            <pc:docMk/>
            <pc:sldMk cId="78986488" sldId="559"/>
            <ac:picMk id="6" creationId="{0F37E7AE-0445-4C81-8508-61AC64600A47}"/>
          </ac:picMkLst>
        </pc:picChg>
      </pc:sldChg>
      <pc:sldChg chg="addSp modSp add mod">
        <pc:chgData name="Nuno Pedro Silva" userId="991ad9a4-f127-43b8-8daf-ee0c9706a319" providerId="ADAL" clId="{A0697D0C-14F8-4727-A9CB-BCA32FC0B61F}" dt="2020-12-07T13:12:03.793" v="2334" actId="14100"/>
        <pc:sldMkLst>
          <pc:docMk/>
          <pc:sldMk cId="466112569" sldId="560"/>
        </pc:sldMkLst>
        <pc:spChg chg="mod">
          <ac:chgData name="Nuno Pedro Silva" userId="991ad9a4-f127-43b8-8daf-ee0c9706a319" providerId="ADAL" clId="{A0697D0C-14F8-4727-A9CB-BCA32FC0B61F}" dt="2020-12-07T13:11:28.111" v="2315" actId="20577"/>
          <ac:spMkLst>
            <pc:docMk/>
            <pc:sldMk cId="466112569" sldId="560"/>
            <ac:spMk id="3" creationId="{932E3646-17CC-430B-B06B-DCB19690ECCC}"/>
          </ac:spMkLst>
        </pc:spChg>
        <pc:graphicFrameChg chg="add mod modGraphic">
          <ac:chgData name="Nuno Pedro Silva" userId="991ad9a4-f127-43b8-8daf-ee0c9706a319" providerId="ADAL" clId="{A0697D0C-14F8-4727-A9CB-BCA32FC0B61F}" dt="2020-12-07T13:12:03.793" v="2334" actId="14100"/>
          <ac:graphicFrameMkLst>
            <pc:docMk/>
            <pc:sldMk cId="466112569" sldId="560"/>
            <ac:graphicFrameMk id="5" creationId="{D617FD56-5782-49C8-AE5B-5BD10E0B5F06}"/>
          </ac:graphicFrameMkLst>
        </pc:graphicFrameChg>
      </pc:sldChg>
      <pc:sldChg chg="modSp new mod">
        <pc:chgData name="Nuno Pedro Silva" userId="991ad9a4-f127-43b8-8daf-ee0c9706a319" providerId="ADAL" clId="{A0697D0C-14F8-4727-A9CB-BCA32FC0B61F}" dt="2020-12-07T13:55:48.835" v="2453" actId="15"/>
        <pc:sldMkLst>
          <pc:docMk/>
          <pc:sldMk cId="3165987163" sldId="561"/>
        </pc:sldMkLst>
        <pc:spChg chg="mod">
          <ac:chgData name="Nuno Pedro Silva" userId="991ad9a4-f127-43b8-8daf-ee0c9706a319" providerId="ADAL" clId="{A0697D0C-14F8-4727-A9CB-BCA32FC0B61F}" dt="2020-12-07T13:55:06.858" v="2449" actId="20577"/>
          <ac:spMkLst>
            <pc:docMk/>
            <pc:sldMk cId="3165987163" sldId="561"/>
            <ac:spMk id="2" creationId="{C4A5D48C-3ED5-4061-AF41-60B8835F2660}"/>
          </ac:spMkLst>
        </pc:spChg>
        <pc:spChg chg="mod">
          <ac:chgData name="Nuno Pedro Silva" userId="991ad9a4-f127-43b8-8daf-ee0c9706a319" providerId="ADAL" clId="{A0697D0C-14F8-4727-A9CB-BCA32FC0B61F}" dt="2020-12-07T13:55:48.835" v="2453" actId="15"/>
          <ac:spMkLst>
            <pc:docMk/>
            <pc:sldMk cId="3165987163" sldId="561"/>
            <ac:spMk id="3" creationId="{E7590963-3861-4DD1-8D87-1A71DAEC3731}"/>
          </ac:spMkLst>
        </pc:spChg>
      </pc:sldChg>
      <pc:sldChg chg="modSp add mod">
        <pc:chgData name="Nuno Pedro Silva" userId="991ad9a4-f127-43b8-8daf-ee0c9706a319" providerId="ADAL" clId="{A0697D0C-14F8-4727-A9CB-BCA32FC0B61F}" dt="2020-12-07T13:56:16.906" v="2456" actId="27636"/>
        <pc:sldMkLst>
          <pc:docMk/>
          <pc:sldMk cId="3699175073" sldId="562"/>
        </pc:sldMkLst>
        <pc:spChg chg="mod">
          <ac:chgData name="Nuno Pedro Silva" userId="991ad9a4-f127-43b8-8daf-ee0c9706a319" providerId="ADAL" clId="{A0697D0C-14F8-4727-A9CB-BCA32FC0B61F}" dt="2020-12-07T13:56:16.906" v="2456" actId="27636"/>
          <ac:spMkLst>
            <pc:docMk/>
            <pc:sldMk cId="3699175073" sldId="562"/>
            <ac:spMk id="3" creationId="{E7590963-3861-4DD1-8D87-1A71DAEC3731}"/>
          </ac:spMkLst>
        </pc:spChg>
      </pc:sldChg>
      <pc:sldChg chg="addSp modSp add mod">
        <pc:chgData name="Nuno Pedro Silva" userId="991ad9a4-f127-43b8-8daf-ee0c9706a319" providerId="ADAL" clId="{A0697D0C-14F8-4727-A9CB-BCA32FC0B61F}" dt="2020-12-07T13:58:34.332" v="2484" actId="14100"/>
        <pc:sldMkLst>
          <pc:docMk/>
          <pc:sldMk cId="1800736193" sldId="563"/>
        </pc:sldMkLst>
        <pc:spChg chg="mod">
          <ac:chgData name="Nuno Pedro Silva" userId="991ad9a4-f127-43b8-8daf-ee0c9706a319" providerId="ADAL" clId="{A0697D0C-14F8-4727-A9CB-BCA32FC0B61F}" dt="2020-12-07T13:58:23.409" v="2481" actId="6549"/>
          <ac:spMkLst>
            <pc:docMk/>
            <pc:sldMk cId="1800736193" sldId="563"/>
            <ac:spMk id="3" creationId="{E7590963-3861-4DD1-8D87-1A71DAEC3731}"/>
          </ac:spMkLst>
        </pc:spChg>
        <pc:graphicFrameChg chg="add mod">
          <ac:chgData name="Nuno Pedro Silva" userId="991ad9a4-f127-43b8-8daf-ee0c9706a319" providerId="ADAL" clId="{A0697D0C-14F8-4727-A9CB-BCA32FC0B61F}" dt="2020-12-07T13:58:34.332" v="2484" actId="14100"/>
          <ac:graphicFrameMkLst>
            <pc:docMk/>
            <pc:sldMk cId="1800736193" sldId="563"/>
            <ac:graphicFrameMk id="5" creationId="{1EBA596A-5D91-4664-B500-751C11773F0F}"/>
          </ac:graphicFrameMkLst>
        </pc:graphicFrameChg>
      </pc:sldChg>
      <pc:sldChg chg="addSp modSp add mod ord">
        <pc:chgData name="Nuno Pedro Silva" userId="991ad9a4-f127-43b8-8daf-ee0c9706a319" providerId="ADAL" clId="{A0697D0C-14F8-4727-A9CB-BCA32FC0B61F}" dt="2020-12-07T13:58:04.851" v="2480"/>
        <pc:sldMkLst>
          <pc:docMk/>
          <pc:sldMk cId="2287306540" sldId="564"/>
        </pc:sldMkLst>
        <pc:picChg chg="add mod">
          <ac:chgData name="Nuno Pedro Silva" userId="991ad9a4-f127-43b8-8daf-ee0c9706a319" providerId="ADAL" clId="{A0697D0C-14F8-4727-A9CB-BCA32FC0B61F}" dt="2020-12-07T13:57:59.803" v="2478" actId="1076"/>
          <ac:picMkLst>
            <pc:docMk/>
            <pc:sldMk cId="2287306540" sldId="564"/>
            <ac:picMk id="5" creationId="{9183FFD3-5E2D-410A-B4E5-6BF762E1BDF0}"/>
          </ac:picMkLst>
        </pc:picChg>
        <pc:picChg chg="add mod">
          <ac:chgData name="Nuno Pedro Silva" userId="991ad9a4-f127-43b8-8daf-ee0c9706a319" providerId="ADAL" clId="{A0697D0C-14F8-4727-A9CB-BCA32FC0B61F}" dt="2020-12-07T13:57:59.803" v="2478" actId="1076"/>
          <ac:picMkLst>
            <pc:docMk/>
            <pc:sldMk cId="2287306540" sldId="564"/>
            <ac:picMk id="6" creationId="{57D05564-C1B4-4D48-ABDF-EF5CC1C9977C}"/>
          </ac:picMkLst>
        </pc:picChg>
      </pc:sldChg>
      <pc:sldChg chg="addSp delSp modSp add mod">
        <pc:chgData name="Nuno Pedro Silva" userId="991ad9a4-f127-43b8-8daf-ee0c9706a319" providerId="ADAL" clId="{A0697D0C-14F8-4727-A9CB-BCA32FC0B61F}" dt="2020-12-07T13:59:24.417" v="2492" actId="14100"/>
        <pc:sldMkLst>
          <pc:docMk/>
          <pc:sldMk cId="1919155450" sldId="565"/>
        </pc:sldMkLst>
        <pc:graphicFrameChg chg="del">
          <ac:chgData name="Nuno Pedro Silva" userId="991ad9a4-f127-43b8-8daf-ee0c9706a319" providerId="ADAL" clId="{A0697D0C-14F8-4727-A9CB-BCA32FC0B61F}" dt="2020-12-07T13:59:05.142" v="2487" actId="478"/>
          <ac:graphicFrameMkLst>
            <pc:docMk/>
            <pc:sldMk cId="1919155450" sldId="565"/>
            <ac:graphicFrameMk id="5" creationId="{1EBA596A-5D91-4664-B500-751C11773F0F}"/>
          </ac:graphicFrameMkLst>
        </pc:graphicFrameChg>
        <pc:graphicFrameChg chg="add mod">
          <ac:chgData name="Nuno Pedro Silva" userId="991ad9a4-f127-43b8-8daf-ee0c9706a319" providerId="ADAL" clId="{A0697D0C-14F8-4727-A9CB-BCA32FC0B61F}" dt="2020-12-07T13:59:24.417" v="2492" actId="14100"/>
          <ac:graphicFrameMkLst>
            <pc:docMk/>
            <pc:sldMk cId="1919155450" sldId="565"/>
            <ac:graphicFrameMk id="6" creationId="{E1D2BD4C-A558-4DA8-8F76-45A1BDDB77AE}"/>
          </ac:graphicFrameMkLst>
        </pc:graphicFrameChg>
      </pc:sldChg>
      <pc:sldChg chg="addSp delSp modSp add mod">
        <pc:chgData name="Nuno Pedro Silva" userId="991ad9a4-f127-43b8-8daf-ee0c9706a319" providerId="ADAL" clId="{A0697D0C-14F8-4727-A9CB-BCA32FC0B61F}" dt="2020-12-07T14:00:02.127" v="2497" actId="14100"/>
        <pc:sldMkLst>
          <pc:docMk/>
          <pc:sldMk cId="3125287580" sldId="566"/>
        </pc:sldMkLst>
        <pc:graphicFrameChg chg="del">
          <ac:chgData name="Nuno Pedro Silva" userId="991ad9a4-f127-43b8-8daf-ee0c9706a319" providerId="ADAL" clId="{A0697D0C-14F8-4727-A9CB-BCA32FC0B61F}" dt="2020-12-07T13:59:42.907" v="2494" actId="478"/>
          <ac:graphicFrameMkLst>
            <pc:docMk/>
            <pc:sldMk cId="3125287580" sldId="566"/>
            <ac:graphicFrameMk id="6" creationId="{E1D2BD4C-A558-4DA8-8F76-45A1BDDB77AE}"/>
          </ac:graphicFrameMkLst>
        </pc:graphicFrameChg>
        <pc:graphicFrameChg chg="add mod">
          <ac:chgData name="Nuno Pedro Silva" userId="991ad9a4-f127-43b8-8daf-ee0c9706a319" providerId="ADAL" clId="{A0697D0C-14F8-4727-A9CB-BCA32FC0B61F}" dt="2020-12-07T14:00:02.127" v="2497" actId="14100"/>
          <ac:graphicFrameMkLst>
            <pc:docMk/>
            <pc:sldMk cId="3125287580" sldId="566"/>
            <ac:graphicFrameMk id="7" creationId="{16A0A2FA-858B-47E9-BC19-E15974016C46}"/>
          </ac:graphicFrameMkLst>
        </pc:graphicFrameChg>
      </pc:sldChg>
      <pc:sldChg chg="addSp delSp modSp new mod">
        <pc:chgData name="Nuno Pedro Silva" userId="991ad9a4-f127-43b8-8daf-ee0c9706a319" providerId="ADAL" clId="{A0697D0C-14F8-4727-A9CB-BCA32FC0B61F}" dt="2020-12-07T14:01:36.556" v="2506" actId="14100"/>
        <pc:sldMkLst>
          <pc:docMk/>
          <pc:sldMk cId="3242884886" sldId="567"/>
        </pc:sldMkLst>
        <pc:spChg chg="mod">
          <ac:chgData name="Nuno Pedro Silva" userId="991ad9a4-f127-43b8-8daf-ee0c9706a319" providerId="ADAL" clId="{A0697D0C-14F8-4727-A9CB-BCA32FC0B61F}" dt="2020-12-07T14:00:49.268" v="2502"/>
          <ac:spMkLst>
            <pc:docMk/>
            <pc:sldMk cId="3242884886" sldId="567"/>
            <ac:spMk id="2" creationId="{47124F34-41ED-4B36-AE0A-9834CB170166}"/>
          </ac:spMkLst>
        </pc:spChg>
        <pc:picChg chg="add del mod">
          <ac:chgData name="Nuno Pedro Silva" userId="991ad9a4-f127-43b8-8daf-ee0c9706a319" providerId="ADAL" clId="{A0697D0C-14F8-4727-A9CB-BCA32FC0B61F}" dt="2020-12-07T14:01:25.191" v="2503" actId="478"/>
          <ac:picMkLst>
            <pc:docMk/>
            <pc:sldMk cId="3242884886" sldId="567"/>
            <ac:picMk id="5" creationId="{21286D2A-8073-4319-BDFD-8E0A85E462CD}"/>
          </ac:picMkLst>
        </pc:picChg>
        <pc:picChg chg="add mod">
          <ac:chgData name="Nuno Pedro Silva" userId="991ad9a4-f127-43b8-8daf-ee0c9706a319" providerId="ADAL" clId="{A0697D0C-14F8-4727-A9CB-BCA32FC0B61F}" dt="2020-12-07T14:01:36.556" v="2506" actId="14100"/>
          <ac:picMkLst>
            <pc:docMk/>
            <pc:sldMk cId="3242884886" sldId="567"/>
            <ac:picMk id="6" creationId="{ED329FB7-1EF1-49EF-8C64-0AC3788C5464}"/>
          </ac:picMkLst>
        </pc:picChg>
      </pc:sldChg>
      <pc:sldChg chg="modSp new mod">
        <pc:chgData name="Nuno Pedro Silva" userId="991ad9a4-f127-43b8-8daf-ee0c9706a319" providerId="ADAL" clId="{A0697D0C-14F8-4727-A9CB-BCA32FC0B61F}" dt="2020-12-07T14:04:51.076" v="2523" actId="20577"/>
        <pc:sldMkLst>
          <pc:docMk/>
          <pc:sldMk cId="285872404" sldId="568"/>
        </pc:sldMkLst>
        <pc:spChg chg="mod">
          <ac:chgData name="Nuno Pedro Silva" userId="991ad9a4-f127-43b8-8daf-ee0c9706a319" providerId="ADAL" clId="{A0697D0C-14F8-4727-A9CB-BCA32FC0B61F}" dt="2020-12-07T14:04:02.870" v="2514"/>
          <ac:spMkLst>
            <pc:docMk/>
            <pc:sldMk cId="285872404" sldId="568"/>
            <ac:spMk id="2" creationId="{9FB5C919-653C-4B2C-8B3C-42B2745EE53E}"/>
          </ac:spMkLst>
        </pc:spChg>
        <pc:spChg chg="mod">
          <ac:chgData name="Nuno Pedro Silva" userId="991ad9a4-f127-43b8-8daf-ee0c9706a319" providerId="ADAL" clId="{A0697D0C-14F8-4727-A9CB-BCA32FC0B61F}" dt="2020-12-07T14:04:51.076" v="2523" actId="20577"/>
          <ac:spMkLst>
            <pc:docMk/>
            <pc:sldMk cId="285872404" sldId="568"/>
            <ac:spMk id="3" creationId="{FE8B2592-F88D-48F9-B1FC-56D0D65D2050}"/>
          </ac:spMkLst>
        </pc:spChg>
      </pc:sldChg>
      <pc:sldChg chg="modSp new mod">
        <pc:chgData name="Nuno Pedro Silva" userId="991ad9a4-f127-43b8-8daf-ee0c9706a319" providerId="ADAL" clId="{A0697D0C-14F8-4727-A9CB-BCA32FC0B61F}" dt="2020-12-07T14:05:27.831" v="2526"/>
        <pc:sldMkLst>
          <pc:docMk/>
          <pc:sldMk cId="2547649322" sldId="569"/>
        </pc:sldMkLst>
        <pc:spChg chg="mod">
          <ac:chgData name="Nuno Pedro Silva" userId="991ad9a4-f127-43b8-8daf-ee0c9706a319" providerId="ADAL" clId="{A0697D0C-14F8-4727-A9CB-BCA32FC0B61F}" dt="2020-12-07T14:05:18.477" v="2525"/>
          <ac:spMkLst>
            <pc:docMk/>
            <pc:sldMk cId="2547649322" sldId="569"/>
            <ac:spMk id="2" creationId="{479319BD-64AF-493D-9E01-7647372A9BEC}"/>
          </ac:spMkLst>
        </pc:spChg>
        <pc:spChg chg="mod">
          <ac:chgData name="Nuno Pedro Silva" userId="991ad9a4-f127-43b8-8daf-ee0c9706a319" providerId="ADAL" clId="{A0697D0C-14F8-4727-A9CB-BCA32FC0B61F}" dt="2020-12-07T14:05:27.831" v="2526"/>
          <ac:spMkLst>
            <pc:docMk/>
            <pc:sldMk cId="2547649322" sldId="569"/>
            <ac:spMk id="3" creationId="{36C55A60-76C0-418D-BAA1-EE6FEB416A47}"/>
          </ac:spMkLst>
        </pc:spChg>
      </pc:sldChg>
      <pc:sldChg chg="addSp modSp new mod">
        <pc:chgData name="Nuno Pedro Silva" userId="991ad9a4-f127-43b8-8daf-ee0c9706a319" providerId="ADAL" clId="{A0697D0C-14F8-4727-A9CB-BCA32FC0B61F}" dt="2020-12-07T14:11:23.127" v="2608" actId="1076"/>
        <pc:sldMkLst>
          <pc:docMk/>
          <pc:sldMk cId="3783321558" sldId="570"/>
        </pc:sldMkLst>
        <pc:spChg chg="mod">
          <ac:chgData name="Nuno Pedro Silva" userId="991ad9a4-f127-43b8-8daf-ee0c9706a319" providerId="ADAL" clId="{A0697D0C-14F8-4727-A9CB-BCA32FC0B61F}" dt="2020-12-07T14:09:40.839" v="2534"/>
          <ac:spMkLst>
            <pc:docMk/>
            <pc:sldMk cId="3783321558" sldId="570"/>
            <ac:spMk id="2" creationId="{FA64D417-E95E-490E-84BA-C1ADF5D9AE3F}"/>
          </ac:spMkLst>
        </pc:spChg>
        <pc:spChg chg="mod">
          <ac:chgData name="Nuno Pedro Silva" userId="991ad9a4-f127-43b8-8daf-ee0c9706a319" providerId="ADAL" clId="{A0697D0C-14F8-4727-A9CB-BCA32FC0B61F}" dt="2020-12-07T14:10:57.737" v="2605" actId="20577"/>
          <ac:spMkLst>
            <pc:docMk/>
            <pc:sldMk cId="3783321558" sldId="570"/>
            <ac:spMk id="3" creationId="{120CA060-4095-4FE1-A767-89F3744FB320}"/>
          </ac:spMkLst>
        </pc:spChg>
        <pc:picChg chg="add mod">
          <ac:chgData name="Nuno Pedro Silva" userId="991ad9a4-f127-43b8-8daf-ee0c9706a319" providerId="ADAL" clId="{A0697D0C-14F8-4727-A9CB-BCA32FC0B61F}" dt="2020-12-07T14:11:23.127" v="2608" actId="1076"/>
          <ac:picMkLst>
            <pc:docMk/>
            <pc:sldMk cId="3783321558" sldId="570"/>
            <ac:picMk id="5" creationId="{3303029F-0738-48AF-81BB-79EE64AB2F52}"/>
          </ac:picMkLst>
        </pc:picChg>
        <pc:picChg chg="add mod">
          <ac:chgData name="Nuno Pedro Silva" userId="991ad9a4-f127-43b8-8daf-ee0c9706a319" providerId="ADAL" clId="{A0697D0C-14F8-4727-A9CB-BCA32FC0B61F}" dt="2020-12-07T14:11:23.127" v="2608" actId="1076"/>
          <ac:picMkLst>
            <pc:docMk/>
            <pc:sldMk cId="3783321558" sldId="570"/>
            <ac:picMk id="6" creationId="{B01FB3E2-559B-448F-B5BD-6C7C3D544B22}"/>
          </ac:picMkLst>
        </pc:picChg>
        <pc:picChg chg="add mod">
          <ac:chgData name="Nuno Pedro Silva" userId="991ad9a4-f127-43b8-8daf-ee0c9706a319" providerId="ADAL" clId="{A0697D0C-14F8-4727-A9CB-BCA32FC0B61F}" dt="2020-12-07T14:11:23.127" v="2608" actId="1076"/>
          <ac:picMkLst>
            <pc:docMk/>
            <pc:sldMk cId="3783321558" sldId="570"/>
            <ac:picMk id="7" creationId="{8757F21B-1FD5-4F9D-AF60-1CF4CC8A748B}"/>
          </ac:picMkLst>
        </pc:picChg>
      </pc:sldChg>
      <pc:sldChg chg="new del">
        <pc:chgData name="Nuno Pedro Silva" userId="991ad9a4-f127-43b8-8daf-ee0c9706a319" providerId="ADAL" clId="{A0697D0C-14F8-4727-A9CB-BCA32FC0B61F}" dt="2020-12-07T14:08:49.135" v="2531" actId="47"/>
        <pc:sldMkLst>
          <pc:docMk/>
          <pc:sldMk cId="2374408609" sldId="571"/>
        </pc:sldMkLst>
      </pc:sldChg>
      <pc:sldChg chg="modSp add mod">
        <pc:chgData name="Nuno Pedro Silva" userId="991ad9a4-f127-43b8-8daf-ee0c9706a319" providerId="ADAL" clId="{A0697D0C-14F8-4727-A9CB-BCA32FC0B61F}" dt="2020-12-07T14:12:41.489" v="2625" actId="20577"/>
        <pc:sldMkLst>
          <pc:docMk/>
          <pc:sldMk cId="3857402771" sldId="571"/>
        </pc:sldMkLst>
        <pc:spChg chg="mod">
          <ac:chgData name="Nuno Pedro Silva" userId="991ad9a4-f127-43b8-8daf-ee0c9706a319" providerId="ADAL" clId="{A0697D0C-14F8-4727-A9CB-BCA32FC0B61F}" dt="2020-12-07T14:12:41.489" v="2625" actId="20577"/>
          <ac:spMkLst>
            <pc:docMk/>
            <pc:sldMk cId="3857402771" sldId="571"/>
            <ac:spMk id="3" creationId="{120CA060-4095-4FE1-A767-89F3744FB320}"/>
          </ac:spMkLst>
        </pc:spChg>
      </pc:sldChg>
      <pc:sldChg chg="addSp modSp new mod">
        <pc:chgData name="Nuno Pedro Silva" userId="991ad9a4-f127-43b8-8daf-ee0c9706a319" providerId="ADAL" clId="{A0697D0C-14F8-4727-A9CB-BCA32FC0B61F}" dt="2020-12-07T16:16:31.207" v="2705" actId="20577"/>
        <pc:sldMkLst>
          <pc:docMk/>
          <pc:sldMk cId="2608909533" sldId="572"/>
        </pc:sldMkLst>
        <pc:spChg chg="mod">
          <ac:chgData name="Nuno Pedro Silva" userId="991ad9a4-f127-43b8-8daf-ee0c9706a319" providerId="ADAL" clId="{A0697D0C-14F8-4727-A9CB-BCA32FC0B61F}" dt="2020-12-07T16:13:23.383" v="2628"/>
          <ac:spMkLst>
            <pc:docMk/>
            <pc:sldMk cId="2608909533" sldId="572"/>
            <ac:spMk id="2" creationId="{07CEAF09-C119-4175-B4A5-4CBA19D9E059}"/>
          </ac:spMkLst>
        </pc:spChg>
        <pc:spChg chg="mod">
          <ac:chgData name="Nuno Pedro Silva" userId="991ad9a4-f127-43b8-8daf-ee0c9706a319" providerId="ADAL" clId="{A0697D0C-14F8-4727-A9CB-BCA32FC0B61F}" dt="2020-12-07T16:16:31.207" v="2705" actId="20577"/>
          <ac:spMkLst>
            <pc:docMk/>
            <pc:sldMk cId="2608909533" sldId="572"/>
            <ac:spMk id="3" creationId="{4BB9AC21-6FE3-4509-A54A-EED637C5CD82}"/>
          </ac:spMkLst>
        </pc:spChg>
        <pc:picChg chg="add mod">
          <ac:chgData name="Nuno Pedro Silva" userId="991ad9a4-f127-43b8-8daf-ee0c9706a319" providerId="ADAL" clId="{A0697D0C-14F8-4727-A9CB-BCA32FC0B61F}" dt="2020-12-07T16:13:44.177" v="2630" actId="1076"/>
          <ac:picMkLst>
            <pc:docMk/>
            <pc:sldMk cId="2608909533" sldId="572"/>
            <ac:picMk id="5" creationId="{33C1366E-AA08-4648-AD28-2612C35A9803}"/>
          </ac:picMkLst>
        </pc:picChg>
        <pc:picChg chg="add mod">
          <ac:chgData name="Nuno Pedro Silva" userId="991ad9a4-f127-43b8-8daf-ee0c9706a319" providerId="ADAL" clId="{A0697D0C-14F8-4727-A9CB-BCA32FC0B61F}" dt="2020-12-07T16:13:44.177" v="2630" actId="1076"/>
          <ac:picMkLst>
            <pc:docMk/>
            <pc:sldMk cId="2608909533" sldId="572"/>
            <ac:picMk id="6" creationId="{A7766FC1-94AE-4921-89BE-3F0B7F132CD6}"/>
          </ac:picMkLst>
        </pc:picChg>
        <pc:picChg chg="add mod">
          <ac:chgData name="Nuno Pedro Silva" userId="991ad9a4-f127-43b8-8daf-ee0c9706a319" providerId="ADAL" clId="{A0697D0C-14F8-4727-A9CB-BCA32FC0B61F}" dt="2020-12-07T16:13:44.177" v="2630" actId="1076"/>
          <ac:picMkLst>
            <pc:docMk/>
            <pc:sldMk cId="2608909533" sldId="572"/>
            <ac:picMk id="7" creationId="{E923CBF4-CA0E-4ED7-9C2D-30993A79B1E0}"/>
          </ac:picMkLst>
        </pc:picChg>
      </pc:sldChg>
      <pc:sldChg chg="addSp modSp new mod">
        <pc:chgData name="Nuno Pedro Silva" userId="991ad9a4-f127-43b8-8daf-ee0c9706a319" providerId="ADAL" clId="{A0697D0C-14F8-4727-A9CB-BCA32FC0B61F}" dt="2020-12-07T16:17:55.317" v="2713" actId="1076"/>
        <pc:sldMkLst>
          <pc:docMk/>
          <pc:sldMk cId="707398026" sldId="573"/>
        </pc:sldMkLst>
        <pc:spChg chg="mod">
          <ac:chgData name="Nuno Pedro Silva" userId="991ad9a4-f127-43b8-8daf-ee0c9706a319" providerId="ADAL" clId="{A0697D0C-14F8-4727-A9CB-BCA32FC0B61F}" dt="2020-12-07T16:16:55.723" v="2708"/>
          <ac:spMkLst>
            <pc:docMk/>
            <pc:sldMk cId="707398026" sldId="573"/>
            <ac:spMk id="2" creationId="{091644B9-7C72-42B5-A5D2-9E45948EA8F4}"/>
          </ac:spMkLst>
        </pc:spChg>
        <pc:spChg chg="mod">
          <ac:chgData name="Nuno Pedro Silva" userId="991ad9a4-f127-43b8-8daf-ee0c9706a319" providerId="ADAL" clId="{A0697D0C-14F8-4727-A9CB-BCA32FC0B61F}" dt="2020-12-07T16:17:13.434" v="2711" actId="20577"/>
          <ac:spMkLst>
            <pc:docMk/>
            <pc:sldMk cId="707398026" sldId="573"/>
            <ac:spMk id="3" creationId="{D905887F-462B-4563-A7FF-03504768EE6D}"/>
          </ac:spMkLst>
        </pc:spChg>
        <pc:picChg chg="add mod">
          <ac:chgData name="Nuno Pedro Silva" userId="991ad9a4-f127-43b8-8daf-ee0c9706a319" providerId="ADAL" clId="{A0697D0C-14F8-4727-A9CB-BCA32FC0B61F}" dt="2020-12-07T16:17:55.317" v="2713" actId="1076"/>
          <ac:picMkLst>
            <pc:docMk/>
            <pc:sldMk cId="707398026" sldId="573"/>
            <ac:picMk id="5" creationId="{786F66D1-3192-4BA7-ACA4-DC6471CD3307}"/>
          </ac:picMkLst>
        </pc:picChg>
        <pc:picChg chg="add mod">
          <ac:chgData name="Nuno Pedro Silva" userId="991ad9a4-f127-43b8-8daf-ee0c9706a319" providerId="ADAL" clId="{A0697D0C-14F8-4727-A9CB-BCA32FC0B61F}" dt="2020-12-07T16:17:55.317" v="2713" actId="1076"/>
          <ac:picMkLst>
            <pc:docMk/>
            <pc:sldMk cId="707398026" sldId="573"/>
            <ac:picMk id="6" creationId="{C16C5506-6DFC-4168-AA34-7F63D2EA0572}"/>
          </ac:picMkLst>
        </pc:picChg>
        <pc:picChg chg="add mod">
          <ac:chgData name="Nuno Pedro Silva" userId="991ad9a4-f127-43b8-8daf-ee0c9706a319" providerId="ADAL" clId="{A0697D0C-14F8-4727-A9CB-BCA32FC0B61F}" dt="2020-12-07T16:17:55.317" v="2713" actId="1076"/>
          <ac:picMkLst>
            <pc:docMk/>
            <pc:sldMk cId="707398026" sldId="573"/>
            <ac:picMk id="7" creationId="{68FCC1CC-3563-4249-8082-5821C9A5926F}"/>
          </ac:picMkLst>
        </pc:picChg>
      </pc:sldChg>
      <pc:sldChg chg="addSp modSp new mod modAnim">
        <pc:chgData name="Nuno Pedro Silva" userId="991ad9a4-f127-43b8-8daf-ee0c9706a319" providerId="ADAL" clId="{A0697D0C-14F8-4727-A9CB-BCA32FC0B61F}" dt="2020-12-07T16:19:38.910" v="2723" actId="1076"/>
        <pc:sldMkLst>
          <pc:docMk/>
          <pc:sldMk cId="3284787282" sldId="574"/>
        </pc:sldMkLst>
        <pc:spChg chg="mod">
          <ac:chgData name="Nuno Pedro Silva" userId="991ad9a4-f127-43b8-8daf-ee0c9706a319" providerId="ADAL" clId="{A0697D0C-14F8-4727-A9CB-BCA32FC0B61F}" dt="2020-12-07T16:18:12.056" v="2716"/>
          <ac:spMkLst>
            <pc:docMk/>
            <pc:sldMk cId="3284787282" sldId="574"/>
            <ac:spMk id="2" creationId="{CDF8FE7A-CAE7-498F-B2C6-E3349400211A}"/>
          </ac:spMkLst>
        </pc:spChg>
        <pc:spChg chg="mod">
          <ac:chgData name="Nuno Pedro Silva" userId="991ad9a4-f127-43b8-8daf-ee0c9706a319" providerId="ADAL" clId="{A0697D0C-14F8-4727-A9CB-BCA32FC0B61F}" dt="2020-12-07T16:19:29.246" v="2722" actId="404"/>
          <ac:spMkLst>
            <pc:docMk/>
            <pc:sldMk cId="3284787282" sldId="574"/>
            <ac:spMk id="7" creationId="{FAC00E70-D1D9-4867-A53E-B9866799887B}"/>
          </ac:spMkLst>
        </pc:spChg>
        <pc:spChg chg="mod">
          <ac:chgData name="Nuno Pedro Silva" userId="991ad9a4-f127-43b8-8daf-ee0c9706a319" providerId="ADAL" clId="{A0697D0C-14F8-4727-A9CB-BCA32FC0B61F}" dt="2020-12-07T16:19:29.246" v="2722" actId="404"/>
          <ac:spMkLst>
            <pc:docMk/>
            <pc:sldMk cId="3284787282" sldId="574"/>
            <ac:spMk id="8" creationId="{D91CA247-4E1A-40C9-BCCF-5A60254CD6B7}"/>
          </ac:spMkLst>
        </pc:spChg>
        <pc:spChg chg="mod">
          <ac:chgData name="Nuno Pedro Silva" userId="991ad9a4-f127-43b8-8daf-ee0c9706a319" providerId="ADAL" clId="{A0697D0C-14F8-4727-A9CB-BCA32FC0B61F}" dt="2020-12-07T16:19:29.246" v="2722" actId="404"/>
          <ac:spMkLst>
            <pc:docMk/>
            <pc:sldMk cId="3284787282" sldId="574"/>
            <ac:spMk id="9" creationId="{12756B2D-9CCC-438A-B8BE-8899F6A47C08}"/>
          </ac:spMkLst>
        </pc:spChg>
        <pc:spChg chg="mod">
          <ac:chgData name="Nuno Pedro Silva" userId="991ad9a4-f127-43b8-8daf-ee0c9706a319" providerId="ADAL" clId="{A0697D0C-14F8-4727-A9CB-BCA32FC0B61F}" dt="2020-12-07T16:19:29.246" v="2722" actId="404"/>
          <ac:spMkLst>
            <pc:docMk/>
            <pc:sldMk cId="3284787282" sldId="574"/>
            <ac:spMk id="10" creationId="{4A168EE7-904B-44B7-AF0B-A3363EDD482F}"/>
          </ac:spMkLst>
        </pc:spChg>
        <pc:spChg chg="mod">
          <ac:chgData name="Nuno Pedro Silva" userId="991ad9a4-f127-43b8-8daf-ee0c9706a319" providerId="ADAL" clId="{A0697D0C-14F8-4727-A9CB-BCA32FC0B61F}" dt="2020-12-07T16:19:29.246" v="2722" actId="404"/>
          <ac:spMkLst>
            <pc:docMk/>
            <pc:sldMk cId="3284787282" sldId="574"/>
            <ac:spMk id="11" creationId="{C84C0D62-0E03-4FBB-BDEF-AED163DEB4B5}"/>
          </ac:spMkLst>
        </pc:spChg>
        <pc:spChg chg="mod">
          <ac:chgData name="Nuno Pedro Silva" userId="991ad9a4-f127-43b8-8daf-ee0c9706a319" providerId="ADAL" clId="{A0697D0C-14F8-4727-A9CB-BCA32FC0B61F}" dt="2020-12-07T16:19:29.246" v="2722" actId="404"/>
          <ac:spMkLst>
            <pc:docMk/>
            <pc:sldMk cId="3284787282" sldId="574"/>
            <ac:spMk id="12" creationId="{35440317-2554-4BCD-8AF3-0E905F6DAEFA}"/>
          </ac:spMkLst>
        </pc:spChg>
        <pc:spChg chg="mod">
          <ac:chgData name="Nuno Pedro Silva" userId="991ad9a4-f127-43b8-8daf-ee0c9706a319" providerId="ADAL" clId="{A0697D0C-14F8-4727-A9CB-BCA32FC0B61F}" dt="2020-12-07T16:19:29.246" v="2722" actId="404"/>
          <ac:spMkLst>
            <pc:docMk/>
            <pc:sldMk cId="3284787282" sldId="574"/>
            <ac:spMk id="13" creationId="{50A9DE7D-2BDD-4B72-AD2D-AA44B2EBA2E8}"/>
          </ac:spMkLst>
        </pc:spChg>
        <pc:spChg chg="mod">
          <ac:chgData name="Nuno Pedro Silva" userId="991ad9a4-f127-43b8-8daf-ee0c9706a319" providerId="ADAL" clId="{A0697D0C-14F8-4727-A9CB-BCA32FC0B61F}" dt="2020-12-07T16:19:29.246" v="2722" actId="404"/>
          <ac:spMkLst>
            <pc:docMk/>
            <pc:sldMk cId="3284787282" sldId="574"/>
            <ac:spMk id="14" creationId="{9FB33418-BAC3-4D46-A48B-5EC18B362621}"/>
          </ac:spMkLst>
        </pc:spChg>
        <pc:spChg chg="mod">
          <ac:chgData name="Nuno Pedro Silva" userId="991ad9a4-f127-43b8-8daf-ee0c9706a319" providerId="ADAL" clId="{A0697D0C-14F8-4727-A9CB-BCA32FC0B61F}" dt="2020-12-07T16:19:29.246" v="2722" actId="404"/>
          <ac:spMkLst>
            <pc:docMk/>
            <pc:sldMk cId="3284787282" sldId="574"/>
            <ac:spMk id="15" creationId="{D2B237A5-13AE-4F2E-AC66-3178387EA114}"/>
          </ac:spMkLst>
        </pc:spChg>
        <pc:grpChg chg="add mod">
          <ac:chgData name="Nuno Pedro Silva" userId="991ad9a4-f127-43b8-8daf-ee0c9706a319" providerId="ADAL" clId="{A0697D0C-14F8-4727-A9CB-BCA32FC0B61F}" dt="2020-12-07T16:19:38.910" v="2723" actId="1076"/>
          <ac:grpSpMkLst>
            <pc:docMk/>
            <pc:sldMk cId="3284787282" sldId="574"/>
            <ac:grpSpMk id="6" creationId="{11B95390-7E7D-4A85-9C9C-DF8445487999}"/>
          </ac:grpSpMkLst>
        </pc:grpChg>
        <pc:graphicFrameChg chg="add mod">
          <ac:chgData name="Nuno Pedro Silva" userId="991ad9a4-f127-43b8-8daf-ee0c9706a319" providerId="ADAL" clId="{A0697D0C-14F8-4727-A9CB-BCA32FC0B61F}" dt="2020-12-07T16:18:41.226" v="2718" actId="1076"/>
          <ac:graphicFrameMkLst>
            <pc:docMk/>
            <pc:sldMk cId="3284787282" sldId="574"/>
            <ac:graphicFrameMk id="5" creationId="{27D4B47C-04DF-420D-8BA9-0D971A9D1002}"/>
          </ac:graphicFrameMkLst>
        </pc:graphicFrameChg>
        <pc:cxnChg chg="mod">
          <ac:chgData name="Nuno Pedro Silva" userId="991ad9a4-f127-43b8-8daf-ee0c9706a319" providerId="ADAL" clId="{A0697D0C-14F8-4727-A9CB-BCA32FC0B61F}" dt="2020-12-07T16:19:00.658" v="2719"/>
          <ac:cxnSpMkLst>
            <pc:docMk/>
            <pc:sldMk cId="3284787282" sldId="574"/>
            <ac:cxnSpMk id="16" creationId="{2F26D89C-E053-48C5-8066-D87E00D6EAA5}"/>
          </ac:cxnSpMkLst>
        </pc:cxnChg>
        <pc:cxnChg chg="mod">
          <ac:chgData name="Nuno Pedro Silva" userId="991ad9a4-f127-43b8-8daf-ee0c9706a319" providerId="ADAL" clId="{A0697D0C-14F8-4727-A9CB-BCA32FC0B61F}" dt="2020-12-07T16:19:00.658" v="2719"/>
          <ac:cxnSpMkLst>
            <pc:docMk/>
            <pc:sldMk cId="3284787282" sldId="574"/>
            <ac:cxnSpMk id="17" creationId="{46EDE2BF-19CB-46DA-8E6E-ECEC8AE7709A}"/>
          </ac:cxnSpMkLst>
        </pc:cxnChg>
        <pc:cxnChg chg="mod">
          <ac:chgData name="Nuno Pedro Silva" userId="991ad9a4-f127-43b8-8daf-ee0c9706a319" providerId="ADAL" clId="{A0697D0C-14F8-4727-A9CB-BCA32FC0B61F}" dt="2020-12-07T16:19:00.658" v="2719"/>
          <ac:cxnSpMkLst>
            <pc:docMk/>
            <pc:sldMk cId="3284787282" sldId="574"/>
            <ac:cxnSpMk id="18" creationId="{94B48B64-05AD-4D0C-BA44-D5E29C57B41A}"/>
          </ac:cxnSpMkLst>
        </pc:cxnChg>
        <pc:cxnChg chg="mod">
          <ac:chgData name="Nuno Pedro Silva" userId="991ad9a4-f127-43b8-8daf-ee0c9706a319" providerId="ADAL" clId="{A0697D0C-14F8-4727-A9CB-BCA32FC0B61F}" dt="2020-12-07T16:19:00.658" v="2719"/>
          <ac:cxnSpMkLst>
            <pc:docMk/>
            <pc:sldMk cId="3284787282" sldId="574"/>
            <ac:cxnSpMk id="19" creationId="{A85A94A9-6709-430E-AD37-51BCD7C513CB}"/>
          </ac:cxnSpMkLst>
        </pc:cxnChg>
        <pc:cxnChg chg="mod">
          <ac:chgData name="Nuno Pedro Silva" userId="991ad9a4-f127-43b8-8daf-ee0c9706a319" providerId="ADAL" clId="{A0697D0C-14F8-4727-A9CB-BCA32FC0B61F}" dt="2020-12-07T16:19:00.658" v="2719"/>
          <ac:cxnSpMkLst>
            <pc:docMk/>
            <pc:sldMk cId="3284787282" sldId="574"/>
            <ac:cxnSpMk id="20" creationId="{19E56698-B87D-4416-98E4-2BFAD8F4DD3A}"/>
          </ac:cxnSpMkLst>
        </pc:cxnChg>
        <pc:cxnChg chg="mod">
          <ac:chgData name="Nuno Pedro Silva" userId="991ad9a4-f127-43b8-8daf-ee0c9706a319" providerId="ADAL" clId="{A0697D0C-14F8-4727-A9CB-BCA32FC0B61F}" dt="2020-12-07T16:19:00.658" v="2719"/>
          <ac:cxnSpMkLst>
            <pc:docMk/>
            <pc:sldMk cId="3284787282" sldId="574"/>
            <ac:cxnSpMk id="21" creationId="{EF7FFB24-0431-4A1F-B177-C00AA46171A2}"/>
          </ac:cxnSpMkLst>
        </pc:cxnChg>
        <pc:cxnChg chg="mod">
          <ac:chgData name="Nuno Pedro Silva" userId="991ad9a4-f127-43b8-8daf-ee0c9706a319" providerId="ADAL" clId="{A0697D0C-14F8-4727-A9CB-BCA32FC0B61F}" dt="2020-12-07T16:19:00.658" v="2719"/>
          <ac:cxnSpMkLst>
            <pc:docMk/>
            <pc:sldMk cId="3284787282" sldId="574"/>
            <ac:cxnSpMk id="22" creationId="{CD271232-8A91-4F33-8245-4C1AC60ECE6A}"/>
          </ac:cxnSpMkLst>
        </pc:cxnChg>
        <pc:cxnChg chg="mod">
          <ac:chgData name="Nuno Pedro Silva" userId="991ad9a4-f127-43b8-8daf-ee0c9706a319" providerId="ADAL" clId="{A0697D0C-14F8-4727-A9CB-BCA32FC0B61F}" dt="2020-12-07T16:19:00.658" v="2719"/>
          <ac:cxnSpMkLst>
            <pc:docMk/>
            <pc:sldMk cId="3284787282" sldId="574"/>
            <ac:cxnSpMk id="23" creationId="{D58CF7C6-24EC-47EC-BC11-A0FC06487787}"/>
          </ac:cxnSpMkLst>
        </pc:cxnChg>
        <pc:cxnChg chg="mod">
          <ac:chgData name="Nuno Pedro Silva" userId="991ad9a4-f127-43b8-8daf-ee0c9706a319" providerId="ADAL" clId="{A0697D0C-14F8-4727-A9CB-BCA32FC0B61F}" dt="2020-12-07T16:19:00.658" v="2719"/>
          <ac:cxnSpMkLst>
            <pc:docMk/>
            <pc:sldMk cId="3284787282" sldId="574"/>
            <ac:cxnSpMk id="24" creationId="{7CB18C52-CDCF-49DD-B3BB-1E759644AA9A}"/>
          </ac:cxnSpMkLst>
        </pc:cxnChg>
      </pc:sldChg>
      <pc:sldChg chg="modSp new mod">
        <pc:chgData name="Nuno Pedro Silva" userId="991ad9a4-f127-43b8-8daf-ee0c9706a319" providerId="ADAL" clId="{A0697D0C-14F8-4727-A9CB-BCA32FC0B61F}" dt="2020-12-07T16:20:37.031" v="2727"/>
        <pc:sldMkLst>
          <pc:docMk/>
          <pc:sldMk cId="3109926617" sldId="575"/>
        </pc:sldMkLst>
        <pc:spChg chg="mod">
          <ac:chgData name="Nuno Pedro Silva" userId="991ad9a4-f127-43b8-8daf-ee0c9706a319" providerId="ADAL" clId="{A0697D0C-14F8-4727-A9CB-BCA32FC0B61F}" dt="2020-12-07T16:20:30.447" v="2726"/>
          <ac:spMkLst>
            <pc:docMk/>
            <pc:sldMk cId="3109926617" sldId="575"/>
            <ac:spMk id="2" creationId="{E61B1DB4-6F3A-49B7-AF2D-BF08C8A0899C}"/>
          </ac:spMkLst>
        </pc:spChg>
        <pc:spChg chg="mod">
          <ac:chgData name="Nuno Pedro Silva" userId="991ad9a4-f127-43b8-8daf-ee0c9706a319" providerId="ADAL" clId="{A0697D0C-14F8-4727-A9CB-BCA32FC0B61F}" dt="2020-12-07T16:20:37.031" v="2727"/>
          <ac:spMkLst>
            <pc:docMk/>
            <pc:sldMk cId="3109926617" sldId="575"/>
            <ac:spMk id="3" creationId="{D1A92606-372C-4499-AF5F-2B0F358D0A72}"/>
          </ac:spMkLst>
        </pc:spChg>
      </pc:sldChg>
      <pc:sldChg chg="modSp new mod">
        <pc:chgData name="Nuno Pedro Silva" userId="991ad9a4-f127-43b8-8daf-ee0c9706a319" providerId="ADAL" clId="{A0697D0C-14F8-4727-A9CB-BCA32FC0B61F}" dt="2020-12-07T16:22:53.620" v="2741" actId="20577"/>
        <pc:sldMkLst>
          <pc:docMk/>
          <pc:sldMk cId="2325389469" sldId="576"/>
        </pc:sldMkLst>
        <pc:spChg chg="mod">
          <ac:chgData name="Nuno Pedro Silva" userId="991ad9a4-f127-43b8-8daf-ee0c9706a319" providerId="ADAL" clId="{A0697D0C-14F8-4727-A9CB-BCA32FC0B61F}" dt="2020-12-07T16:22:07.436" v="2730"/>
          <ac:spMkLst>
            <pc:docMk/>
            <pc:sldMk cId="2325389469" sldId="576"/>
            <ac:spMk id="2" creationId="{2B05305B-94AB-49CE-8E85-4E231DC9A35F}"/>
          </ac:spMkLst>
        </pc:spChg>
        <pc:spChg chg="mod">
          <ac:chgData name="Nuno Pedro Silva" userId="991ad9a4-f127-43b8-8daf-ee0c9706a319" providerId="ADAL" clId="{A0697D0C-14F8-4727-A9CB-BCA32FC0B61F}" dt="2020-12-07T16:22:53.620" v="2741" actId="20577"/>
          <ac:spMkLst>
            <pc:docMk/>
            <pc:sldMk cId="2325389469" sldId="576"/>
            <ac:spMk id="3" creationId="{C2D1D04A-ECF2-41E8-946F-50996388646F}"/>
          </ac:spMkLst>
        </pc:spChg>
      </pc:sldChg>
      <pc:sldChg chg="addSp modSp new mod modAnim">
        <pc:chgData name="Nuno Pedro Silva" userId="991ad9a4-f127-43b8-8daf-ee0c9706a319" providerId="ADAL" clId="{A0697D0C-14F8-4727-A9CB-BCA32FC0B61F}" dt="2020-12-07T16:24:33.590" v="2753" actId="1076"/>
        <pc:sldMkLst>
          <pc:docMk/>
          <pc:sldMk cId="2157404475" sldId="577"/>
        </pc:sldMkLst>
        <pc:spChg chg="mod">
          <ac:chgData name="Nuno Pedro Silva" userId="991ad9a4-f127-43b8-8daf-ee0c9706a319" providerId="ADAL" clId="{A0697D0C-14F8-4727-A9CB-BCA32FC0B61F}" dt="2020-12-07T16:23:12.735" v="2744"/>
          <ac:spMkLst>
            <pc:docMk/>
            <pc:sldMk cId="2157404475" sldId="577"/>
            <ac:spMk id="2" creationId="{D6D17C1C-703C-4958-8977-D1E4E5D65F79}"/>
          </ac:spMkLst>
        </pc:spChg>
        <pc:spChg chg="mod">
          <ac:chgData name="Nuno Pedro Silva" userId="991ad9a4-f127-43b8-8daf-ee0c9706a319" providerId="ADAL" clId="{A0697D0C-14F8-4727-A9CB-BCA32FC0B61F}" dt="2020-12-07T16:23:21.709" v="2745"/>
          <ac:spMkLst>
            <pc:docMk/>
            <pc:sldMk cId="2157404475" sldId="577"/>
            <ac:spMk id="3" creationId="{571C3532-03B6-4CF8-8DD4-D92119E0271D}"/>
          </ac:spMkLst>
        </pc:spChg>
        <pc:spChg chg="add mod">
          <ac:chgData name="Nuno Pedro Silva" userId="991ad9a4-f127-43b8-8daf-ee0c9706a319" providerId="ADAL" clId="{A0697D0C-14F8-4727-A9CB-BCA32FC0B61F}" dt="2020-12-07T16:23:35.209" v="2747" actId="1076"/>
          <ac:spMkLst>
            <pc:docMk/>
            <pc:sldMk cId="2157404475" sldId="577"/>
            <ac:spMk id="5" creationId="{F1FBEE94-37DF-4E6B-BD4A-AA6A839E6501}"/>
          </ac:spMkLst>
        </pc:spChg>
        <pc:graphicFrameChg chg="add mod">
          <ac:chgData name="Nuno Pedro Silva" userId="991ad9a4-f127-43b8-8daf-ee0c9706a319" providerId="ADAL" clId="{A0697D0C-14F8-4727-A9CB-BCA32FC0B61F}" dt="2020-12-07T16:24:33.590" v="2753" actId="1076"/>
          <ac:graphicFrameMkLst>
            <pc:docMk/>
            <pc:sldMk cId="2157404475" sldId="577"/>
            <ac:graphicFrameMk id="6" creationId="{921C08F9-1A8B-463E-9B81-9BCF8DB1902C}"/>
          </ac:graphicFrameMkLst>
        </pc:graphicFrameChg>
      </pc:sldChg>
      <pc:sldChg chg="addSp modSp new mod modAnim">
        <pc:chgData name="Nuno Pedro Silva" userId="991ad9a4-f127-43b8-8daf-ee0c9706a319" providerId="ADAL" clId="{A0697D0C-14F8-4727-A9CB-BCA32FC0B61F}" dt="2020-12-07T16:25:56.999" v="2779" actId="20577"/>
        <pc:sldMkLst>
          <pc:docMk/>
          <pc:sldMk cId="349174255" sldId="578"/>
        </pc:sldMkLst>
        <pc:spChg chg="mod">
          <ac:chgData name="Nuno Pedro Silva" userId="991ad9a4-f127-43b8-8daf-ee0c9706a319" providerId="ADAL" clId="{A0697D0C-14F8-4727-A9CB-BCA32FC0B61F}" dt="2020-12-07T16:25:06.657" v="2757"/>
          <ac:spMkLst>
            <pc:docMk/>
            <pc:sldMk cId="349174255" sldId="578"/>
            <ac:spMk id="2" creationId="{E0B454CA-8BC6-4508-B156-A6D4FC571379}"/>
          </ac:spMkLst>
        </pc:spChg>
        <pc:spChg chg="mod">
          <ac:chgData name="Nuno Pedro Silva" userId="991ad9a4-f127-43b8-8daf-ee0c9706a319" providerId="ADAL" clId="{A0697D0C-14F8-4727-A9CB-BCA32FC0B61F}" dt="2020-12-07T16:25:25.485" v="2764" actId="20577"/>
          <ac:spMkLst>
            <pc:docMk/>
            <pc:sldMk cId="349174255" sldId="578"/>
            <ac:spMk id="3" creationId="{319D9E9B-8A19-4626-AD36-C0361EC53FF9}"/>
          </ac:spMkLst>
        </pc:spChg>
        <pc:spChg chg="add mod">
          <ac:chgData name="Nuno Pedro Silva" userId="991ad9a4-f127-43b8-8daf-ee0c9706a319" providerId="ADAL" clId="{A0697D0C-14F8-4727-A9CB-BCA32FC0B61F}" dt="2020-12-07T16:25:56.999" v="2779" actId="20577"/>
          <ac:spMkLst>
            <pc:docMk/>
            <pc:sldMk cId="349174255" sldId="578"/>
            <ac:spMk id="5" creationId="{BA48B8A5-E5D7-4BCF-8B3A-0E33ACA04AD1}"/>
          </ac:spMkLst>
        </pc:spChg>
      </pc:sldChg>
      <pc:sldChg chg="modSp new mod">
        <pc:chgData name="Nuno Pedro Silva" userId="991ad9a4-f127-43b8-8daf-ee0c9706a319" providerId="ADAL" clId="{A0697D0C-14F8-4727-A9CB-BCA32FC0B61F}" dt="2020-12-07T16:27:05.889" v="2800" actId="20577"/>
        <pc:sldMkLst>
          <pc:docMk/>
          <pc:sldMk cId="387448783" sldId="579"/>
        </pc:sldMkLst>
        <pc:spChg chg="mod">
          <ac:chgData name="Nuno Pedro Silva" userId="991ad9a4-f127-43b8-8daf-ee0c9706a319" providerId="ADAL" clId="{A0697D0C-14F8-4727-A9CB-BCA32FC0B61F}" dt="2020-12-07T16:26:12.214" v="2782"/>
          <ac:spMkLst>
            <pc:docMk/>
            <pc:sldMk cId="387448783" sldId="579"/>
            <ac:spMk id="2" creationId="{FF7FD850-F2EE-4495-AF89-749346DDD0B4}"/>
          </ac:spMkLst>
        </pc:spChg>
        <pc:spChg chg="mod">
          <ac:chgData name="Nuno Pedro Silva" userId="991ad9a4-f127-43b8-8daf-ee0c9706a319" providerId="ADAL" clId="{A0697D0C-14F8-4727-A9CB-BCA32FC0B61F}" dt="2020-12-07T16:27:05.889" v="2800" actId="20577"/>
          <ac:spMkLst>
            <pc:docMk/>
            <pc:sldMk cId="387448783" sldId="579"/>
            <ac:spMk id="3" creationId="{BBED9219-E3F2-42A0-AE01-52F3EF6FED2A}"/>
          </ac:spMkLst>
        </pc:spChg>
      </pc:sldChg>
      <pc:sldChg chg="addSp modSp new mod">
        <pc:chgData name="Nuno Pedro Silva" userId="991ad9a4-f127-43b8-8daf-ee0c9706a319" providerId="ADAL" clId="{A0697D0C-14F8-4727-A9CB-BCA32FC0B61F}" dt="2020-12-07T16:28:26.131" v="2820" actId="20577"/>
        <pc:sldMkLst>
          <pc:docMk/>
          <pc:sldMk cId="3991750653" sldId="580"/>
        </pc:sldMkLst>
        <pc:spChg chg="mod">
          <ac:chgData name="Nuno Pedro Silva" userId="991ad9a4-f127-43b8-8daf-ee0c9706a319" providerId="ADAL" clId="{A0697D0C-14F8-4727-A9CB-BCA32FC0B61F}" dt="2020-12-07T16:27:27.725" v="2803"/>
          <ac:spMkLst>
            <pc:docMk/>
            <pc:sldMk cId="3991750653" sldId="580"/>
            <ac:spMk id="2" creationId="{1E3AAC26-45CC-4ED3-B0CF-7AE0E7C5993B}"/>
          </ac:spMkLst>
        </pc:spChg>
        <pc:spChg chg="mod">
          <ac:chgData name="Nuno Pedro Silva" userId="991ad9a4-f127-43b8-8daf-ee0c9706a319" providerId="ADAL" clId="{A0697D0C-14F8-4727-A9CB-BCA32FC0B61F}" dt="2020-12-07T16:28:26.131" v="2820" actId="20577"/>
          <ac:spMkLst>
            <pc:docMk/>
            <pc:sldMk cId="3991750653" sldId="580"/>
            <ac:spMk id="3" creationId="{586EF806-A999-448A-A8DA-C806175548FF}"/>
          </ac:spMkLst>
        </pc:spChg>
        <pc:picChg chg="add mod">
          <ac:chgData name="Nuno Pedro Silva" userId="991ad9a4-f127-43b8-8daf-ee0c9706a319" providerId="ADAL" clId="{A0697D0C-14F8-4727-A9CB-BCA32FC0B61F}" dt="2020-12-07T16:27:51.403" v="2806" actId="1076"/>
          <ac:picMkLst>
            <pc:docMk/>
            <pc:sldMk cId="3991750653" sldId="580"/>
            <ac:picMk id="5" creationId="{954A55C7-A406-479F-B48D-A6A076C3C11D}"/>
          </ac:picMkLst>
        </pc:picChg>
        <pc:picChg chg="add mod">
          <ac:chgData name="Nuno Pedro Silva" userId="991ad9a4-f127-43b8-8daf-ee0c9706a319" providerId="ADAL" clId="{A0697D0C-14F8-4727-A9CB-BCA32FC0B61F}" dt="2020-12-07T16:27:51.403" v="2806" actId="1076"/>
          <ac:picMkLst>
            <pc:docMk/>
            <pc:sldMk cId="3991750653" sldId="580"/>
            <ac:picMk id="6" creationId="{21BA2AED-3644-4070-A2A5-AB6133630529}"/>
          </ac:picMkLst>
        </pc:picChg>
        <pc:picChg chg="add mod">
          <ac:chgData name="Nuno Pedro Silva" userId="991ad9a4-f127-43b8-8daf-ee0c9706a319" providerId="ADAL" clId="{A0697D0C-14F8-4727-A9CB-BCA32FC0B61F}" dt="2020-12-07T16:27:51.403" v="2806" actId="1076"/>
          <ac:picMkLst>
            <pc:docMk/>
            <pc:sldMk cId="3991750653" sldId="580"/>
            <ac:picMk id="7" creationId="{39AC8826-06A0-4782-BA65-8B884C9A2FC7}"/>
          </ac:picMkLst>
        </pc:picChg>
      </pc:sldChg>
      <pc:sldChg chg="addSp modSp new mod modAnim">
        <pc:chgData name="Nuno Pedro Silva" userId="991ad9a4-f127-43b8-8daf-ee0c9706a319" providerId="ADAL" clId="{A0697D0C-14F8-4727-A9CB-BCA32FC0B61F}" dt="2020-12-07T16:33:21.006" v="2854" actId="20577"/>
        <pc:sldMkLst>
          <pc:docMk/>
          <pc:sldMk cId="2726875774" sldId="581"/>
        </pc:sldMkLst>
        <pc:spChg chg="mod">
          <ac:chgData name="Nuno Pedro Silva" userId="991ad9a4-f127-43b8-8daf-ee0c9706a319" providerId="ADAL" clId="{A0697D0C-14F8-4727-A9CB-BCA32FC0B61F}" dt="2020-12-07T16:28:43.279" v="2823"/>
          <ac:spMkLst>
            <pc:docMk/>
            <pc:sldMk cId="2726875774" sldId="581"/>
            <ac:spMk id="2" creationId="{88A91E3A-22F6-49EB-8904-5C1351B031AF}"/>
          </ac:spMkLst>
        </pc:spChg>
        <pc:spChg chg="mod">
          <ac:chgData name="Nuno Pedro Silva" userId="991ad9a4-f127-43b8-8daf-ee0c9706a319" providerId="ADAL" clId="{A0697D0C-14F8-4727-A9CB-BCA32FC0B61F}" dt="2020-12-07T16:33:21.006" v="2854" actId="20577"/>
          <ac:spMkLst>
            <pc:docMk/>
            <pc:sldMk cId="2726875774" sldId="581"/>
            <ac:spMk id="3" creationId="{22AD7E73-80FF-43F5-9F40-0FD4A559A8A6}"/>
          </ac:spMkLst>
        </pc:spChg>
        <pc:spChg chg="add mod">
          <ac:chgData name="Nuno Pedro Silva" userId="991ad9a4-f127-43b8-8daf-ee0c9706a319" providerId="ADAL" clId="{A0697D0C-14F8-4727-A9CB-BCA32FC0B61F}" dt="2020-12-07T16:33:03.657" v="2853" actId="1076"/>
          <ac:spMkLst>
            <pc:docMk/>
            <pc:sldMk cId="2726875774" sldId="581"/>
            <ac:spMk id="5" creationId="{F8C9DDB7-333A-4E02-A359-A1C8CF3BE9F4}"/>
          </ac:spMkLst>
        </pc:spChg>
      </pc:sldChg>
      <pc:sldChg chg="addSp modSp new mod">
        <pc:chgData name="Nuno Pedro Silva" userId="991ad9a4-f127-43b8-8daf-ee0c9706a319" providerId="ADAL" clId="{A0697D0C-14F8-4727-A9CB-BCA32FC0B61F}" dt="2020-12-07T16:44:51.144" v="2893" actId="14100"/>
        <pc:sldMkLst>
          <pc:docMk/>
          <pc:sldMk cId="3232294518" sldId="582"/>
        </pc:sldMkLst>
        <pc:spChg chg="mod">
          <ac:chgData name="Nuno Pedro Silva" userId="991ad9a4-f127-43b8-8daf-ee0c9706a319" providerId="ADAL" clId="{A0697D0C-14F8-4727-A9CB-BCA32FC0B61F}" dt="2020-12-07T16:43:39.999" v="2883"/>
          <ac:spMkLst>
            <pc:docMk/>
            <pc:sldMk cId="3232294518" sldId="582"/>
            <ac:spMk id="2" creationId="{F98D9760-9A50-4F69-9AFD-32D921D036AF}"/>
          </ac:spMkLst>
        </pc:spChg>
        <pc:spChg chg="mod">
          <ac:chgData name="Nuno Pedro Silva" userId="991ad9a4-f127-43b8-8daf-ee0c9706a319" providerId="ADAL" clId="{A0697D0C-14F8-4727-A9CB-BCA32FC0B61F}" dt="2020-12-07T16:44:51.144" v="2893" actId="14100"/>
          <ac:spMkLst>
            <pc:docMk/>
            <pc:sldMk cId="3232294518" sldId="582"/>
            <ac:spMk id="3" creationId="{87856F92-F503-4068-8942-35A38DF309F9}"/>
          </ac:spMkLst>
        </pc:spChg>
        <pc:picChg chg="add mod">
          <ac:chgData name="Nuno Pedro Silva" userId="991ad9a4-f127-43b8-8daf-ee0c9706a319" providerId="ADAL" clId="{A0697D0C-14F8-4727-A9CB-BCA32FC0B61F}" dt="2020-12-07T16:44:48.165" v="2892" actId="1076"/>
          <ac:picMkLst>
            <pc:docMk/>
            <pc:sldMk cId="3232294518" sldId="582"/>
            <ac:picMk id="5" creationId="{CAB2731B-FC24-4437-8F3D-FD90B70E501C}"/>
          </ac:picMkLst>
        </pc:picChg>
        <pc:picChg chg="add mod">
          <ac:chgData name="Nuno Pedro Silva" userId="991ad9a4-f127-43b8-8daf-ee0c9706a319" providerId="ADAL" clId="{A0697D0C-14F8-4727-A9CB-BCA32FC0B61F}" dt="2020-12-07T16:44:48.165" v="2892" actId="1076"/>
          <ac:picMkLst>
            <pc:docMk/>
            <pc:sldMk cId="3232294518" sldId="582"/>
            <ac:picMk id="6" creationId="{E30732BD-AC31-48AF-A671-C85E75140EB2}"/>
          </ac:picMkLst>
        </pc:picChg>
        <pc:picChg chg="add mod">
          <ac:chgData name="Nuno Pedro Silva" userId="991ad9a4-f127-43b8-8daf-ee0c9706a319" providerId="ADAL" clId="{A0697D0C-14F8-4727-A9CB-BCA32FC0B61F}" dt="2020-12-07T16:44:48.165" v="2892" actId="1076"/>
          <ac:picMkLst>
            <pc:docMk/>
            <pc:sldMk cId="3232294518" sldId="582"/>
            <ac:picMk id="7" creationId="{F2E6FB6F-82A4-4FD6-BD23-02102CFBC746}"/>
          </ac:picMkLst>
        </pc:picChg>
      </pc:sldChg>
      <pc:sldChg chg="addSp modSp new mod">
        <pc:chgData name="Nuno Pedro Silva" userId="991ad9a4-f127-43b8-8daf-ee0c9706a319" providerId="ADAL" clId="{A0697D0C-14F8-4727-A9CB-BCA32FC0B61F}" dt="2020-12-07T16:46:17.249" v="2908" actId="20577"/>
        <pc:sldMkLst>
          <pc:docMk/>
          <pc:sldMk cId="3047405" sldId="583"/>
        </pc:sldMkLst>
        <pc:spChg chg="mod">
          <ac:chgData name="Nuno Pedro Silva" userId="991ad9a4-f127-43b8-8daf-ee0c9706a319" providerId="ADAL" clId="{A0697D0C-14F8-4727-A9CB-BCA32FC0B61F}" dt="2020-12-07T16:45:15.097" v="2896"/>
          <ac:spMkLst>
            <pc:docMk/>
            <pc:sldMk cId="3047405" sldId="583"/>
            <ac:spMk id="2" creationId="{4CE54CC3-F2A4-4178-8C78-AE0058E300AD}"/>
          </ac:spMkLst>
        </pc:spChg>
        <pc:spChg chg="mod">
          <ac:chgData name="Nuno Pedro Silva" userId="991ad9a4-f127-43b8-8daf-ee0c9706a319" providerId="ADAL" clId="{A0697D0C-14F8-4727-A9CB-BCA32FC0B61F}" dt="2020-12-07T16:46:17.249" v="2908" actId="20577"/>
          <ac:spMkLst>
            <pc:docMk/>
            <pc:sldMk cId="3047405" sldId="583"/>
            <ac:spMk id="3" creationId="{9B9FBE8A-7F2F-4C11-88D1-77C848B04D8B}"/>
          </ac:spMkLst>
        </pc:spChg>
        <pc:picChg chg="add mod">
          <ac:chgData name="Nuno Pedro Silva" userId="991ad9a4-f127-43b8-8daf-ee0c9706a319" providerId="ADAL" clId="{A0697D0C-14F8-4727-A9CB-BCA32FC0B61F}" dt="2020-12-07T16:45:41.954" v="2899" actId="1076"/>
          <ac:picMkLst>
            <pc:docMk/>
            <pc:sldMk cId="3047405" sldId="583"/>
            <ac:picMk id="5" creationId="{2A4AFEE0-D1A8-4482-95AD-364C392FB586}"/>
          </ac:picMkLst>
        </pc:picChg>
        <pc:picChg chg="add mod">
          <ac:chgData name="Nuno Pedro Silva" userId="991ad9a4-f127-43b8-8daf-ee0c9706a319" providerId="ADAL" clId="{A0697D0C-14F8-4727-A9CB-BCA32FC0B61F}" dt="2020-12-07T16:45:41.954" v="2899" actId="1076"/>
          <ac:picMkLst>
            <pc:docMk/>
            <pc:sldMk cId="3047405" sldId="583"/>
            <ac:picMk id="6" creationId="{5D03EB9F-DA09-42E1-AA8C-94AD2434B378}"/>
          </ac:picMkLst>
        </pc:picChg>
      </pc:sldChg>
      <pc:sldChg chg="addSp modSp new mod">
        <pc:chgData name="Nuno Pedro Silva" userId="991ad9a4-f127-43b8-8daf-ee0c9706a319" providerId="ADAL" clId="{A0697D0C-14F8-4727-A9CB-BCA32FC0B61F}" dt="2020-12-07T16:48:02.879" v="2941" actId="14100"/>
        <pc:sldMkLst>
          <pc:docMk/>
          <pc:sldMk cId="3880783383" sldId="584"/>
        </pc:sldMkLst>
        <pc:spChg chg="mod">
          <ac:chgData name="Nuno Pedro Silva" userId="991ad9a4-f127-43b8-8daf-ee0c9706a319" providerId="ADAL" clId="{A0697D0C-14F8-4727-A9CB-BCA32FC0B61F}" dt="2020-12-07T16:46:38.457" v="2911"/>
          <ac:spMkLst>
            <pc:docMk/>
            <pc:sldMk cId="3880783383" sldId="584"/>
            <ac:spMk id="2" creationId="{D2891138-DE47-4717-83A1-81C6FB6FFE2D}"/>
          </ac:spMkLst>
        </pc:spChg>
        <pc:spChg chg="mod">
          <ac:chgData name="Nuno Pedro Silva" userId="991ad9a4-f127-43b8-8daf-ee0c9706a319" providerId="ADAL" clId="{A0697D0C-14F8-4727-A9CB-BCA32FC0B61F}" dt="2020-12-07T16:48:02.879" v="2941" actId="14100"/>
          <ac:spMkLst>
            <pc:docMk/>
            <pc:sldMk cId="3880783383" sldId="584"/>
            <ac:spMk id="3" creationId="{E6F9E48A-0DD6-4C49-8B81-594ED3F75C14}"/>
          </ac:spMkLst>
        </pc:spChg>
        <pc:picChg chg="add mod">
          <ac:chgData name="Nuno Pedro Silva" userId="991ad9a4-f127-43b8-8daf-ee0c9706a319" providerId="ADAL" clId="{A0697D0C-14F8-4727-A9CB-BCA32FC0B61F}" dt="2020-12-07T16:47:56.642" v="2938" actId="1076"/>
          <ac:picMkLst>
            <pc:docMk/>
            <pc:sldMk cId="3880783383" sldId="584"/>
            <ac:picMk id="5" creationId="{0553D7FE-77B0-464B-A773-3FF41BF73BD5}"/>
          </ac:picMkLst>
        </pc:picChg>
        <pc:picChg chg="add mod">
          <ac:chgData name="Nuno Pedro Silva" userId="991ad9a4-f127-43b8-8daf-ee0c9706a319" providerId="ADAL" clId="{A0697D0C-14F8-4727-A9CB-BCA32FC0B61F}" dt="2020-12-07T16:47:56.642" v="2938" actId="1076"/>
          <ac:picMkLst>
            <pc:docMk/>
            <pc:sldMk cId="3880783383" sldId="584"/>
            <ac:picMk id="6" creationId="{E1CDCEB9-606C-4DD2-849B-BF1624E16BEB}"/>
          </ac:picMkLst>
        </pc:picChg>
      </pc:sldChg>
      <pc:sldChg chg="modSp add mod">
        <pc:chgData name="Nuno Pedro Silva" userId="991ad9a4-f127-43b8-8daf-ee0c9706a319" providerId="ADAL" clId="{A0697D0C-14F8-4727-A9CB-BCA32FC0B61F}" dt="2020-12-07T16:48:48.587" v="2947" actId="20577"/>
        <pc:sldMkLst>
          <pc:docMk/>
          <pc:sldMk cId="111809616" sldId="585"/>
        </pc:sldMkLst>
        <pc:spChg chg="mod">
          <ac:chgData name="Nuno Pedro Silva" userId="991ad9a4-f127-43b8-8daf-ee0c9706a319" providerId="ADAL" clId="{A0697D0C-14F8-4727-A9CB-BCA32FC0B61F}" dt="2020-12-07T16:48:48.587" v="2947" actId="20577"/>
          <ac:spMkLst>
            <pc:docMk/>
            <pc:sldMk cId="111809616" sldId="585"/>
            <ac:spMk id="3" creationId="{E6F9E48A-0DD6-4C49-8B81-594ED3F75C14}"/>
          </ac:spMkLst>
        </pc:spChg>
      </pc:sldChg>
      <pc:sldChg chg="addSp modSp new mod">
        <pc:chgData name="Nuno Pedro Silva" userId="991ad9a4-f127-43b8-8daf-ee0c9706a319" providerId="ADAL" clId="{A0697D0C-14F8-4727-A9CB-BCA32FC0B61F}" dt="2020-12-07T16:50:49.102" v="2964" actId="27636"/>
        <pc:sldMkLst>
          <pc:docMk/>
          <pc:sldMk cId="853242793" sldId="586"/>
        </pc:sldMkLst>
        <pc:spChg chg="mod">
          <ac:chgData name="Nuno Pedro Silva" userId="991ad9a4-f127-43b8-8daf-ee0c9706a319" providerId="ADAL" clId="{A0697D0C-14F8-4727-A9CB-BCA32FC0B61F}" dt="2020-12-07T16:49:11.028" v="2950"/>
          <ac:spMkLst>
            <pc:docMk/>
            <pc:sldMk cId="853242793" sldId="586"/>
            <ac:spMk id="2" creationId="{5F8DBA8C-3931-4601-9308-7B9303BFA544}"/>
          </ac:spMkLst>
        </pc:spChg>
        <pc:spChg chg="mod">
          <ac:chgData name="Nuno Pedro Silva" userId="991ad9a4-f127-43b8-8daf-ee0c9706a319" providerId="ADAL" clId="{A0697D0C-14F8-4727-A9CB-BCA32FC0B61F}" dt="2020-12-07T16:50:49.102" v="2964" actId="27636"/>
          <ac:spMkLst>
            <pc:docMk/>
            <pc:sldMk cId="853242793" sldId="586"/>
            <ac:spMk id="3" creationId="{9E0EC907-0067-4996-AB66-F1E71BF234C3}"/>
          </ac:spMkLst>
        </pc:spChg>
        <pc:picChg chg="add mod">
          <ac:chgData name="Nuno Pedro Silva" userId="991ad9a4-f127-43b8-8daf-ee0c9706a319" providerId="ADAL" clId="{A0697D0C-14F8-4727-A9CB-BCA32FC0B61F}" dt="2020-12-07T16:50:44.675" v="2962" actId="1076"/>
          <ac:picMkLst>
            <pc:docMk/>
            <pc:sldMk cId="853242793" sldId="586"/>
            <ac:picMk id="5" creationId="{802E0203-AF25-4649-9ED1-F346DA805F8D}"/>
          </ac:picMkLst>
        </pc:picChg>
        <pc:picChg chg="add mod">
          <ac:chgData name="Nuno Pedro Silva" userId="991ad9a4-f127-43b8-8daf-ee0c9706a319" providerId="ADAL" clId="{A0697D0C-14F8-4727-A9CB-BCA32FC0B61F}" dt="2020-12-07T16:50:44.675" v="2962" actId="1076"/>
          <ac:picMkLst>
            <pc:docMk/>
            <pc:sldMk cId="853242793" sldId="586"/>
            <ac:picMk id="6" creationId="{851AC9FE-A032-42C2-8E9A-162540CFF31C}"/>
          </ac:picMkLst>
        </pc:picChg>
      </pc:sldChg>
      <pc:sldChg chg="addSp modSp new mod">
        <pc:chgData name="Nuno Pedro Silva" userId="991ad9a4-f127-43b8-8daf-ee0c9706a319" providerId="ADAL" clId="{A0697D0C-14F8-4727-A9CB-BCA32FC0B61F}" dt="2020-12-07T16:52:53.633" v="2999" actId="313"/>
        <pc:sldMkLst>
          <pc:docMk/>
          <pc:sldMk cId="1658725163" sldId="587"/>
        </pc:sldMkLst>
        <pc:spChg chg="mod">
          <ac:chgData name="Nuno Pedro Silva" userId="991ad9a4-f127-43b8-8daf-ee0c9706a319" providerId="ADAL" clId="{A0697D0C-14F8-4727-A9CB-BCA32FC0B61F}" dt="2020-12-07T16:51:12.948" v="2967"/>
          <ac:spMkLst>
            <pc:docMk/>
            <pc:sldMk cId="1658725163" sldId="587"/>
            <ac:spMk id="2" creationId="{34CBE8D4-08E5-426D-8B5D-A3A09C117E6C}"/>
          </ac:spMkLst>
        </pc:spChg>
        <pc:spChg chg="mod">
          <ac:chgData name="Nuno Pedro Silva" userId="991ad9a4-f127-43b8-8daf-ee0c9706a319" providerId="ADAL" clId="{A0697D0C-14F8-4727-A9CB-BCA32FC0B61F}" dt="2020-12-07T16:52:53.633" v="2999" actId="313"/>
          <ac:spMkLst>
            <pc:docMk/>
            <pc:sldMk cId="1658725163" sldId="587"/>
            <ac:spMk id="3" creationId="{CA58B917-3585-4B47-A37B-47956CBFE443}"/>
          </ac:spMkLst>
        </pc:spChg>
        <pc:picChg chg="add mod">
          <ac:chgData name="Nuno Pedro Silva" userId="991ad9a4-f127-43b8-8daf-ee0c9706a319" providerId="ADAL" clId="{A0697D0C-14F8-4727-A9CB-BCA32FC0B61F}" dt="2020-12-07T16:51:52.574" v="2972" actId="1076"/>
          <ac:picMkLst>
            <pc:docMk/>
            <pc:sldMk cId="1658725163" sldId="587"/>
            <ac:picMk id="5" creationId="{060E1A69-F99E-47A5-B5AD-382FDC7660C6}"/>
          </ac:picMkLst>
        </pc:picChg>
        <pc:picChg chg="add mod">
          <ac:chgData name="Nuno Pedro Silva" userId="991ad9a4-f127-43b8-8daf-ee0c9706a319" providerId="ADAL" clId="{A0697D0C-14F8-4727-A9CB-BCA32FC0B61F}" dt="2020-12-07T16:51:43.916" v="2970" actId="1076"/>
          <ac:picMkLst>
            <pc:docMk/>
            <pc:sldMk cId="1658725163" sldId="587"/>
            <ac:picMk id="6" creationId="{CD80F35A-11AD-4D4B-8754-340E050AD858}"/>
          </ac:picMkLst>
        </pc:picChg>
      </pc:sldChg>
      <pc:sldChg chg="modSp new mod">
        <pc:chgData name="Nuno Pedro Silva" userId="991ad9a4-f127-43b8-8daf-ee0c9706a319" providerId="ADAL" clId="{A0697D0C-14F8-4727-A9CB-BCA32FC0B61F}" dt="2020-12-07T16:53:47.317" v="3007" actId="6549"/>
        <pc:sldMkLst>
          <pc:docMk/>
          <pc:sldMk cId="2329026213" sldId="588"/>
        </pc:sldMkLst>
        <pc:spChg chg="mod">
          <ac:chgData name="Nuno Pedro Silva" userId="991ad9a4-f127-43b8-8daf-ee0c9706a319" providerId="ADAL" clId="{A0697D0C-14F8-4727-A9CB-BCA32FC0B61F}" dt="2020-12-07T16:53:12.903" v="3002"/>
          <ac:spMkLst>
            <pc:docMk/>
            <pc:sldMk cId="2329026213" sldId="588"/>
            <ac:spMk id="2" creationId="{050C6CF5-4B3A-4AA6-B21C-18FE8A7A9E3E}"/>
          </ac:spMkLst>
        </pc:spChg>
        <pc:spChg chg="mod">
          <ac:chgData name="Nuno Pedro Silva" userId="991ad9a4-f127-43b8-8daf-ee0c9706a319" providerId="ADAL" clId="{A0697D0C-14F8-4727-A9CB-BCA32FC0B61F}" dt="2020-12-07T16:53:47.317" v="3007" actId="6549"/>
          <ac:spMkLst>
            <pc:docMk/>
            <pc:sldMk cId="2329026213" sldId="588"/>
            <ac:spMk id="3" creationId="{0C8645A8-68AB-437C-9C2D-B4FE839ADFD0}"/>
          </ac:spMkLst>
        </pc:spChg>
      </pc:sldChg>
      <pc:sldChg chg="addSp modSp new mod">
        <pc:chgData name="Nuno Pedro Silva" userId="991ad9a4-f127-43b8-8daf-ee0c9706a319" providerId="ADAL" clId="{A0697D0C-14F8-4727-A9CB-BCA32FC0B61F}" dt="2020-12-07T16:55:42.341" v="3024" actId="20577"/>
        <pc:sldMkLst>
          <pc:docMk/>
          <pc:sldMk cId="2887137016" sldId="589"/>
        </pc:sldMkLst>
        <pc:spChg chg="mod">
          <ac:chgData name="Nuno Pedro Silva" userId="991ad9a4-f127-43b8-8daf-ee0c9706a319" providerId="ADAL" clId="{A0697D0C-14F8-4727-A9CB-BCA32FC0B61F}" dt="2020-12-07T16:54:46.915" v="3010"/>
          <ac:spMkLst>
            <pc:docMk/>
            <pc:sldMk cId="2887137016" sldId="589"/>
            <ac:spMk id="2" creationId="{7E10EF0C-D483-43DD-85A6-92912F105173}"/>
          </ac:spMkLst>
        </pc:spChg>
        <pc:spChg chg="mod">
          <ac:chgData name="Nuno Pedro Silva" userId="991ad9a4-f127-43b8-8daf-ee0c9706a319" providerId="ADAL" clId="{A0697D0C-14F8-4727-A9CB-BCA32FC0B61F}" dt="2020-12-07T16:55:42.341" v="3024" actId="20577"/>
          <ac:spMkLst>
            <pc:docMk/>
            <pc:sldMk cId="2887137016" sldId="589"/>
            <ac:spMk id="3" creationId="{BB807490-3B1A-4D09-B126-E032D9C82FE3}"/>
          </ac:spMkLst>
        </pc:spChg>
        <pc:picChg chg="add mod">
          <ac:chgData name="Nuno Pedro Silva" userId="991ad9a4-f127-43b8-8daf-ee0c9706a319" providerId="ADAL" clId="{A0697D0C-14F8-4727-A9CB-BCA32FC0B61F}" dt="2020-12-07T16:55:14.471" v="3017" actId="1076"/>
          <ac:picMkLst>
            <pc:docMk/>
            <pc:sldMk cId="2887137016" sldId="589"/>
            <ac:picMk id="5" creationId="{8B127681-3156-4F59-B2BE-A76D0FA08B96}"/>
          </ac:picMkLst>
        </pc:picChg>
        <pc:picChg chg="add mod">
          <ac:chgData name="Nuno Pedro Silva" userId="991ad9a4-f127-43b8-8daf-ee0c9706a319" providerId="ADAL" clId="{A0697D0C-14F8-4727-A9CB-BCA32FC0B61F}" dt="2020-12-07T16:55:14.471" v="3017" actId="1076"/>
          <ac:picMkLst>
            <pc:docMk/>
            <pc:sldMk cId="2887137016" sldId="589"/>
            <ac:picMk id="6" creationId="{BFA40006-CFF7-4C7B-9C20-FC6DE34DD1A8}"/>
          </ac:picMkLst>
        </pc:picChg>
        <pc:picChg chg="add mod">
          <ac:chgData name="Nuno Pedro Silva" userId="991ad9a4-f127-43b8-8daf-ee0c9706a319" providerId="ADAL" clId="{A0697D0C-14F8-4727-A9CB-BCA32FC0B61F}" dt="2020-12-07T16:55:14.471" v="3017" actId="1076"/>
          <ac:picMkLst>
            <pc:docMk/>
            <pc:sldMk cId="2887137016" sldId="589"/>
            <ac:picMk id="7" creationId="{8B326EA9-1859-4EDB-9DC4-EAD03D140A58}"/>
          </ac:picMkLst>
        </pc:picChg>
      </pc:sldChg>
      <pc:sldChg chg="addSp modSp new mod">
        <pc:chgData name="Nuno Pedro Silva" userId="991ad9a4-f127-43b8-8daf-ee0c9706a319" providerId="ADAL" clId="{A0697D0C-14F8-4727-A9CB-BCA32FC0B61F}" dt="2020-12-07T16:57:28.022" v="3043" actId="20577"/>
        <pc:sldMkLst>
          <pc:docMk/>
          <pc:sldMk cId="2864388660" sldId="590"/>
        </pc:sldMkLst>
        <pc:spChg chg="mod">
          <ac:chgData name="Nuno Pedro Silva" userId="991ad9a4-f127-43b8-8daf-ee0c9706a319" providerId="ADAL" clId="{A0697D0C-14F8-4727-A9CB-BCA32FC0B61F}" dt="2020-12-07T16:56:11.367" v="3027"/>
          <ac:spMkLst>
            <pc:docMk/>
            <pc:sldMk cId="2864388660" sldId="590"/>
            <ac:spMk id="2" creationId="{A4B5E501-9B3D-4720-BA98-C08D8C88D4BC}"/>
          </ac:spMkLst>
        </pc:spChg>
        <pc:spChg chg="mod">
          <ac:chgData name="Nuno Pedro Silva" userId="991ad9a4-f127-43b8-8daf-ee0c9706a319" providerId="ADAL" clId="{A0697D0C-14F8-4727-A9CB-BCA32FC0B61F}" dt="2020-12-07T16:57:28.022" v="3043" actId="20577"/>
          <ac:spMkLst>
            <pc:docMk/>
            <pc:sldMk cId="2864388660" sldId="590"/>
            <ac:spMk id="3" creationId="{0B3A84C6-455D-46E4-895E-5DD3F9E03DBD}"/>
          </ac:spMkLst>
        </pc:spChg>
        <pc:picChg chg="add mod">
          <ac:chgData name="Nuno Pedro Silva" userId="991ad9a4-f127-43b8-8daf-ee0c9706a319" providerId="ADAL" clId="{A0697D0C-14F8-4727-A9CB-BCA32FC0B61F}" dt="2020-12-07T16:56:34.492" v="3031" actId="1076"/>
          <ac:picMkLst>
            <pc:docMk/>
            <pc:sldMk cId="2864388660" sldId="590"/>
            <ac:picMk id="5" creationId="{6F2E701E-11DF-400F-8978-40D805A13EC0}"/>
          </ac:picMkLst>
        </pc:picChg>
        <pc:picChg chg="add mod">
          <ac:chgData name="Nuno Pedro Silva" userId="991ad9a4-f127-43b8-8daf-ee0c9706a319" providerId="ADAL" clId="{A0697D0C-14F8-4727-A9CB-BCA32FC0B61F}" dt="2020-12-07T16:56:34.492" v="3031" actId="1076"/>
          <ac:picMkLst>
            <pc:docMk/>
            <pc:sldMk cId="2864388660" sldId="590"/>
            <ac:picMk id="6" creationId="{94CAECA6-F6BE-4856-AEBF-28701655EF69}"/>
          </ac:picMkLst>
        </pc:picChg>
      </pc:sldChg>
      <pc:sldChg chg="addSp modSp new mod">
        <pc:chgData name="Nuno Pedro Silva" userId="991ad9a4-f127-43b8-8daf-ee0c9706a319" providerId="ADAL" clId="{A0697D0C-14F8-4727-A9CB-BCA32FC0B61F}" dt="2020-12-07T16:59:52.357" v="3091" actId="1076"/>
        <pc:sldMkLst>
          <pc:docMk/>
          <pc:sldMk cId="1718696526" sldId="591"/>
        </pc:sldMkLst>
        <pc:spChg chg="mod">
          <ac:chgData name="Nuno Pedro Silva" userId="991ad9a4-f127-43b8-8daf-ee0c9706a319" providerId="ADAL" clId="{A0697D0C-14F8-4727-A9CB-BCA32FC0B61F}" dt="2020-12-07T16:59:31.429" v="3088"/>
          <ac:spMkLst>
            <pc:docMk/>
            <pc:sldMk cId="1718696526" sldId="591"/>
            <ac:spMk id="2" creationId="{B422EC44-0C22-40C2-B269-434466ACDF7C}"/>
          </ac:spMkLst>
        </pc:spChg>
        <pc:graphicFrameChg chg="add mod modGraphic">
          <ac:chgData name="Nuno Pedro Silva" userId="991ad9a4-f127-43b8-8daf-ee0c9706a319" providerId="ADAL" clId="{A0697D0C-14F8-4727-A9CB-BCA32FC0B61F}" dt="2020-12-07T16:59:52.357" v="3091" actId="1076"/>
          <ac:graphicFrameMkLst>
            <pc:docMk/>
            <pc:sldMk cId="1718696526" sldId="591"/>
            <ac:graphicFrameMk id="5" creationId="{7B7F5689-AB95-4FF2-B8E3-7963F49F9446}"/>
          </ac:graphicFrameMkLst>
        </pc:graphicFrameChg>
      </pc:sldChg>
      <pc:sldChg chg="modSp add mod">
        <pc:chgData name="Nuno Pedro Silva" userId="991ad9a4-f127-43b8-8daf-ee0c9706a319" providerId="ADAL" clId="{A0697D0C-14F8-4727-A9CB-BCA32FC0B61F}" dt="2020-12-07T16:59:11.822" v="3086" actId="20577"/>
        <pc:sldMkLst>
          <pc:docMk/>
          <pc:sldMk cId="3074535353" sldId="592"/>
        </pc:sldMkLst>
        <pc:spChg chg="mod">
          <ac:chgData name="Nuno Pedro Silva" userId="991ad9a4-f127-43b8-8daf-ee0c9706a319" providerId="ADAL" clId="{A0697D0C-14F8-4727-A9CB-BCA32FC0B61F}" dt="2020-12-07T16:59:11.822" v="3086" actId="20577"/>
          <ac:spMkLst>
            <pc:docMk/>
            <pc:sldMk cId="3074535353" sldId="592"/>
            <ac:spMk id="3" creationId="{0B3A84C6-455D-46E4-895E-5DD3F9E03DBD}"/>
          </ac:spMkLst>
        </pc:spChg>
      </pc:sldChg>
      <pc:sldChg chg="addSp modSp new mod">
        <pc:chgData name="Nuno Pedro Silva" userId="991ad9a4-f127-43b8-8daf-ee0c9706a319" providerId="ADAL" clId="{A0697D0C-14F8-4727-A9CB-BCA32FC0B61F}" dt="2020-12-07T17:00:53.819" v="3099" actId="1076"/>
        <pc:sldMkLst>
          <pc:docMk/>
          <pc:sldMk cId="3454444469" sldId="593"/>
        </pc:sldMkLst>
        <pc:spChg chg="mod">
          <ac:chgData name="Nuno Pedro Silva" userId="991ad9a4-f127-43b8-8daf-ee0c9706a319" providerId="ADAL" clId="{A0697D0C-14F8-4727-A9CB-BCA32FC0B61F}" dt="2020-12-07T17:00:12.737" v="3094"/>
          <ac:spMkLst>
            <pc:docMk/>
            <pc:sldMk cId="3454444469" sldId="593"/>
            <ac:spMk id="2" creationId="{297B0EC8-0637-4A30-96A9-A79B49C4377F}"/>
          </ac:spMkLst>
        </pc:spChg>
        <pc:graphicFrameChg chg="add mod modGraphic">
          <ac:chgData name="Nuno Pedro Silva" userId="991ad9a4-f127-43b8-8daf-ee0c9706a319" providerId="ADAL" clId="{A0697D0C-14F8-4727-A9CB-BCA32FC0B61F}" dt="2020-12-07T17:00:53.819" v="3099" actId="1076"/>
          <ac:graphicFrameMkLst>
            <pc:docMk/>
            <pc:sldMk cId="3454444469" sldId="593"/>
            <ac:graphicFrameMk id="5" creationId="{3ED0E3E1-1E83-425B-B03C-F978C231636F}"/>
          </ac:graphicFrameMkLst>
        </pc:graphicFrameChg>
      </pc:sldChg>
      <pc:sldChg chg="addSp modSp new mod modAnim">
        <pc:chgData name="Nuno Pedro Silva" userId="991ad9a4-f127-43b8-8daf-ee0c9706a319" providerId="ADAL" clId="{A0697D0C-14F8-4727-A9CB-BCA32FC0B61F}" dt="2020-12-07T17:02:45.933" v="3118" actId="1076"/>
        <pc:sldMkLst>
          <pc:docMk/>
          <pc:sldMk cId="119650713" sldId="594"/>
        </pc:sldMkLst>
        <pc:spChg chg="mod">
          <ac:chgData name="Nuno Pedro Silva" userId="991ad9a4-f127-43b8-8daf-ee0c9706a319" providerId="ADAL" clId="{A0697D0C-14F8-4727-A9CB-BCA32FC0B61F}" dt="2020-12-07T17:01:32.576" v="3112" actId="20577"/>
          <ac:spMkLst>
            <pc:docMk/>
            <pc:sldMk cId="119650713" sldId="594"/>
            <ac:spMk id="2" creationId="{381F506C-F44E-4D88-960D-9EB3505DFBE9}"/>
          </ac:spMkLst>
        </pc:spChg>
        <pc:graphicFrameChg chg="add mod">
          <ac:chgData name="Nuno Pedro Silva" userId="991ad9a4-f127-43b8-8daf-ee0c9706a319" providerId="ADAL" clId="{A0697D0C-14F8-4727-A9CB-BCA32FC0B61F}" dt="2020-12-07T17:02:31.949" v="3117" actId="1076"/>
          <ac:graphicFrameMkLst>
            <pc:docMk/>
            <pc:sldMk cId="119650713" sldId="594"/>
            <ac:graphicFrameMk id="5" creationId="{A30B7E96-C63F-4956-95C2-4EFD7A11FECB}"/>
          </ac:graphicFrameMkLst>
        </pc:graphicFrameChg>
        <pc:graphicFrameChg chg="add mod">
          <ac:chgData name="Nuno Pedro Silva" userId="991ad9a4-f127-43b8-8daf-ee0c9706a319" providerId="ADAL" clId="{A0697D0C-14F8-4727-A9CB-BCA32FC0B61F}" dt="2020-12-07T17:02:45.933" v="3118" actId="1076"/>
          <ac:graphicFrameMkLst>
            <pc:docMk/>
            <pc:sldMk cId="119650713" sldId="594"/>
            <ac:graphicFrameMk id="6" creationId="{785CC654-E8E0-417C-AB54-C9E2CCBE486E}"/>
          </ac:graphicFrameMkLst>
        </pc:graphicFrameChg>
      </pc:sldChg>
      <pc:sldChg chg="addSp modSp new mod modAnim">
        <pc:chgData name="Nuno Pedro Silva" userId="991ad9a4-f127-43b8-8daf-ee0c9706a319" providerId="ADAL" clId="{A0697D0C-14F8-4727-A9CB-BCA32FC0B61F}" dt="2020-12-07T17:06:57.296" v="3136" actId="1076"/>
        <pc:sldMkLst>
          <pc:docMk/>
          <pc:sldMk cId="402276316" sldId="595"/>
        </pc:sldMkLst>
        <pc:spChg chg="mod">
          <ac:chgData name="Nuno Pedro Silva" userId="991ad9a4-f127-43b8-8daf-ee0c9706a319" providerId="ADAL" clId="{A0697D0C-14F8-4727-A9CB-BCA32FC0B61F}" dt="2020-12-07T17:06:21.708" v="3131"/>
          <ac:spMkLst>
            <pc:docMk/>
            <pc:sldMk cId="402276316" sldId="595"/>
            <ac:spMk id="2" creationId="{CF232B71-74E5-4BCD-96D9-51DB67797C80}"/>
          </ac:spMkLst>
        </pc:spChg>
        <pc:spChg chg="mod">
          <ac:chgData name="Nuno Pedro Silva" userId="991ad9a4-f127-43b8-8daf-ee0c9706a319" providerId="ADAL" clId="{A0697D0C-14F8-4727-A9CB-BCA32FC0B61F}" dt="2020-12-07T17:06:29.657" v="3132"/>
          <ac:spMkLst>
            <pc:docMk/>
            <pc:sldMk cId="402276316" sldId="595"/>
            <ac:spMk id="3" creationId="{3826E373-D9E3-4018-B980-049E13439BBD}"/>
          </ac:spMkLst>
        </pc:spChg>
        <pc:graphicFrameChg chg="add mod">
          <ac:chgData name="Nuno Pedro Silva" userId="991ad9a4-f127-43b8-8daf-ee0c9706a319" providerId="ADAL" clId="{A0697D0C-14F8-4727-A9CB-BCA32FC0B61F}" dt="2020-12-07T17:06:57.296" v="3136" actId="1076"/>
          <ac:graphicFrameMkLst>
            <pc:docMk/>
            <pc:sldMk cId="402276316" sldId="595"/>
            <ac:graphicFrameMk id="5" creationId="{2B18EC72-8263-4072-8A4A-148EB0E0D555}"/>
          </ac:graphicFrameMkLst>
        </pc:graphicFrameChg>
      </pc:sldChg>
      <pc:sldChg chg="new del">
        <pc:chgData name="Nuno Pedro Silva" userId="991ad9a4-f127-43b8-8daf-ee0c9706a319" providerId="ADAL" clId="{A0697D0C-14F8-4727-A9CB-BCA32FC0B61F}" dt="2020-12-07T17:03:08.354" v="3120" actId="47"/>
        <pc:sldMkLst>
          <pc:docMk/>
          <pc:sldMk cId="4188303223" sldId="595"/>
        </pc:sldMkLst>
      </pc:sldChg>
      <pc:sldChg chg="add del">
        <pc:chgData name="Nuno Pedro Silva" userId="991ad9a4-f127-43b8-8daf-ee0c9706a319" providerId="ADAL" clId="{A0697D0C-14F8-4727-A9CB-BCA32FC0B61F}" dt="2020-12-07T17:05:50.698" v="3129"/>
        <pc:sldMkLst>
          <pc:docMk/>
          <pc:sldMk cId="21830492" sldId="596"/>
        </pc:sldMkLst>
      </pc:sldChg>
      <pc:sldChg chg="addSp modSp new mod modAnim">
        <pc:chgData name="Nuno Pedro Silva" userId="991ad9a4-f127-43b8-8daf-ee0c9706a319" providerId="ADAL" clId="{A0697D0C-14F8-4727-A9CB-BCA32FC0B61F}" dt="2020-12-07T17:17:44.855" v="3142" actId="1076"/>
        <pc:sldMkLst>
          <pc:docMk/>
          <pc:sldMk cId="771834659" sldId="596"/>
        </pc:sldMkLst>
        <pc:spChg chg="mod">
          <ac:chgData name="Nuno Pedro Silva" userId="991ad9a4-f127-43b8-8daf-ee0c9706a319" providerId="ADAL" clId="{A0697D0C-14F8-4727-A9CB-BCA32FC0B61F}" dt="2020-12-07T17:07:15.534" v="3139"/>
          <ac:spMkLst>
            <pc:docMk/>
            <pc:sldMk cId="771834659" sldId="596"/>
            <ac:spMk id="2" creationId="{46EB96DE-33D3-4A8B-93DC-1342466F1B93}"/>
          </ac:spMkLst>
        </pc:spChg>
        <pc:spChg chg="mod">
          <ac:chgData name="Nuno Pedro Silva" userId="991ad9a4-f127-43b8-8daf-ee0c9706a319" providerId="ADAL" clId="{A0697D0C-14F8-4727-A9CB-BCA32FC0B61F}" dt="2020-12-07T17:07:33.386" v="3140"/>
          <ac:spMkLst>
            <pc:docMk/>
            <pc:sldMk cId="771834659" sldId="596"/>
            <ac:spMk id="3" creationId="{2EF95B64-9034-4627-90D5-763E844C5D1F}"/>
          </ac:spMkLst>
        </pc:spChg>
        <pc:graphicFrameChg chg="add mod">
          <ac:chgData name="Nuno Pedro Silva" userId="991ad9a4-f127-43b8-8daf-ee0c9706a319" providerId="ADAL" clId="{A0697D0C-14F8-4727-A9CB-BCA32FC0B61F}" dt="2020-12-07T17:17:44.855" v="3142" actId="1076"/>
          <ac:graphicFrameMkLst>
            <pc:docMk/>
            <pc:sldMk cId="771834659" sldId="596"/>
            <ac:graphicFrameMk id="5" creationId="{337D03F0-EFFB-49C9-A7A0-EC150022E02E}"/>
          </ac:graphicFrameMkLst>
        </pc:graphicFrameChg>
      </pc:sldChg>
      <pc:sldChg chg="add del">
        <pc:chgData name="Nuno Pedro Silva" userId="991ad9a4-f127-43b8-8daf-ee0c9706a319" providerId="ADAL" clId="{A0697D0C-14F8-4727-A9CB-BCA32FC0B61F}" dt="2020-12-07T17:05:50.698" v="3129"/>
        <pc:sldMkLst>
          <pc:docMk/>
          <pc:sldMk cId="1677970144" sldId="597"/>
        </pc:sldMkLst>
      </pc:sldChg>
      <pc:sldChg chg="addSp modSp new mod modAnim">
        <pc:chgData name="Nuno Pedro Silva" userId="991ad9a4-f127-43b8-8daf-ee0c9706a319" providerId="ADAL" clId="{A0697D0C-14F8-4727-A9CB-BCA32FC0B61F}" dt="2020-12-07T17:19:23.093" v="3190" actId="20577"/>
        <pc:sldMkLst>
          <pc:docMk/>
          <pc:sldMk cId="2701594508" sldId="597"/>
        </pc:sldMkLst>
        <pc:spChg chg="mod">
          <ac:chgData name="Nuno Pedro Silva" userId="991ad9a4-f127-43b8-8daf-ee0c9706a319" providerId="ADAL" clId="{A0697D0C-14F8-4727-A9CB-BCA32FC0B61F}" dt="2020-12-07T17:18:12.528" v="3145"/>
          <ac:spMkLst>
            <pc:docMk/>
            <pc:sldMk cId="2701594508" sldId="597"/>
            <ac:spMk id="2" creationId="{EBC001DE-8987-4E17-A485-9D28274B2ECB}"/>
          </ac:spMkLst>
        </pc:spChg>
        <pc:spChg chg="mod">
          <ac:chgData name="Nuno Pedro Silva" userId="991ad9a4-f127-43b8-8daf-ee0c9706a319" providerId="ADAL" clId="{A0697D0C-14F8-4727-A9CB-BCA32FC0B61F}" dt="2020-12-07T17:19:23.093" v="3190" actId="20577"/>
          <ac:spMkLst>
            <pc:docMk/>
            <pc:sldMk cId="2701594508" sldId="597"/>
            <ac:spMk id="3" creationId="{830A0AC3-5324-48DE-AF4F-25E11A3C29FB}"/>
          </ac:spMkLst>
        </pc:spChg>
        <pc:picChg chg="add mod">
          <ac:chgData name="Nuno Pedro Silva" userId="991ad9a4-f127-43b8-8daf-ee0c9706a319" providerId="ADAL" clId="{A0697D0C-14F8-4727-A9CB-BCA32FC0B61F}" dt="2020-12-07T17:18:33.831" v="3148" actId="1076"/>
          <ac:picMkLst>
            <pc:docMk/>
            <pc:sldMk cId="2701594508" sldId="597"/>
            <ac:picMk id="5" creationId="{A31D3FE4-E436-4EB3-9B9C-5A45BDAD8A5B}"/>
          </ac:picMkLst>
        </pc:picChg>
        <pc:picChg chg="add mod">
          <ac:chgData name="Nuno Pedro Silva" userId="991ad9a4-f127-43b8-8daf-ee0c9706a319" providerId="ADAL" clId="{A0697D0C-14F8-4727-A9CB-BCA32FC0B61F}" dt="2020-12-07T17:18:33.831" v="3148" actId="1076"/>
          <ac:picMkLst>
            <pc:docMk/>
            <pc:sldMk cId="2701594508" sldId="597"/>
            <ac:picMk id="6" creationId="{78862BB7-0B5E-433D-97DD-9CC469D1DE72}"/>
          </ac:picMkLst>
        </pc:picChg>
      </pc:sldChg>
      <pc:sldChg chg="addSp delSp modSp new mod setBg">
        <pc:chgData name="Nuno Pedro Silva" userId="991ad9a4-f127-43b8-8daf-ee0c9706a319" providerId="ADAL" clId="{A0697D0C-14F8-4727-A9CB-BCA32FC0B61F}" dt="2020-12-07T17:20:51.172" v="3201" actId="14100"/>
        <pc:sldMkLst>
          <pc:docMk/>
          <pc:sldMk cId="4029024854" sldId="598"/>
        </pc:sldMkLst>
        <pc:spChg chg="mod">
          <ac:chgData name="Nuno Pedro Silva" userId="991ad9a4-f127-43b8-8daf-ee0c9706a319" providerId="ADAL" clId="{A0697D0C-14F8-4727-A9CB-BCA32FC0B61F}" dt="2020-12-07T17:20:43.366" v="3199" actId="26606"/>
          <ac:spMkLst>
            <pc:docMk/>
            <pc:sldMk cId="4029024854" sldId="598"/>
            <ac:spMk id="2" creationId="{F4E2CE10-5175-407B-8E6D-52E40E94DD99}"/>
          </ac:spMkLst>
        </pc:spChg>
        <pc:spChg chg="mod">
          <ac:chgData name="Nuno Pedro Silva" userId="991ad9a4-f127-43b8-8daf-ee0c9706a319" providerId="ADAL" clId="{A0697D0C-14F8-4727-A9CB-BCA32FC0B61F}" dt="2020-12-07T17:20:51.172" v="3201" actId="14100"/>
          <ac:spMkLst>
            <pc:docMk/>
            <pc:sldMk cId="4029024854" sldId="598"/>
            <ac:spMk id="3" creationId="{83334981-49BD-42FB-913C-7D903AEF2CFB}"/>
          </ac:spMkLst>
        </pc:spChg>
        <pc:spChg chg="mod ord">
          <ac:chgData name="Nuno Pedro Silva" userId="991ad9a4-f127-43b8-8daf-ee0c9706a319" providerId="ADAL" clId="{A0697D0C-14F8-4727-A9CB-BCA32FC0B61F}" dt="2020-12-07T17:20:43.366" v="3199" actId="26606"/>
          <ac:spMkLst>
            <pc:docMk/>
            <pc:sldMk cId="4029024854" sldId="598"/>
            <ac:spMk id="4" creationId="{5500689D-E019-46E2-ACFF-BC1B78AEE2C6}"/>
          </ac:spMkLst>
        </pc:spChg>
        <pc:spChg chg="add del">
          <ac:chgData name="Nuno Pedro Silva" userId="991ad9a4-f127-43b8-8daf-ee0c9706a319" providerId="ADAL" clId="{A0697D0C-14F8-4727-A9CB-BCA32FC0B61F}" dt="2020-12-07T17:20:43.366" v="3199" actId="26606"/>
          <ac:spMkLst>
            <pc:docMk/>
            <pc:sldMk cId="4029024854" sldId="598"/>
            <ac:spMk id="12" creationId="{1135A26D-9D47-467E-91F1-31149BF0D213}"/>
          </ac:spMkLst>
        </pc:spChg>
        <pc:spChg chg="add del">
          <ac:chgData name="Nuno Pedro Silva" userId="991ad9a4-f127-43b8-8daf-ee0c9706a319" providerId="ADAL" clId="{A0697D0C-14F8-4727-A9CB-BCA32FC0B61F}" dt="2020-12-07T17:20:43.366" v="3199" actId="26606"/>
          <ac:spMkLst>
            <pc:docMk/>
            <pc:sldMk cId="4029024854" sldId="598"/>
            <ac:spMk id="14" creationId="{CB147A70-DC29-4DDF-A34C-2B82C6E2295E}"/>
          </ac:spMkLst>
        </pc:spChg>
        <pc:spChg chg="add del">
          <ac:chgData name="Nuno Pedro Silva" userId="991ad9a4-f127-43b8-8daf-ee0c9706a319" providerId="ADAL" clId="{A0697D0C-14F8-4727-A9CB-BCA32FC0B61F}" dt="2020-12-07T17:20:43.366" v="3199" actId="26606"/>
          <ac:spMkLst>
            <pc:docMk/>
            <pc:sldMk cId="4029024854" sldId="598"/>
            <ac:spMk id="16" creationId="{3B438362-1E1E-4C62-A99E-4134CB16366C}"/>
          </ac:spMkLst>
        </pc:spChg>
        <pc:spChg chg="add del">
          <ac:chgData name="Nuno Pedro Silva" userId="991ad9a4-f127-43b8-8daf-ee0c9706a319" providerId="ADAL" clId="{A0697D0C-14F8-4727-A9CB-BCA32FC0B61F}" dt="2020-12-07T17:20:43.366" v="3199" actId="26606"/>
          <ac:spMkLst>
            <pc:docMk/>
            <pc:sldMk cId="4029024854" sldId="598"/>
            <ac:spMk id="18" creationId="{6C077334-5571-4B83-A83E-4CCCFA7B5E8A}"/>
          </ac:spMkLst>
        </pc:spChg>
        <pc:spChg chg="add del">
          <ac:chgData name="Nuno Pedro Silva" userId="991ad9a4-f127-43b8-8daf-ee0c9706a319" providerId="ADAL" clId="{A0697D0C-14F8-4727-A9CB-BCA32FC0B61F}" dt="2020-12-07T17:20:43.366" v="3199" actId="26606"/>
          <ac:spMkLst>
            <pc:docMk/>
            <pc:sldMk cId="4029024854" sldId="598"/>
            <ac:spMk id="20" creationId="{4D3DC50D-CA0F-48F9-B17E-20D8669AA4E0}"/>
          </ac:spMkLst>
        </pc:spChg>
        <pc:spChg chg="add del">
          <ac:chgData name="Nuno Pedro Silva" userId="991ad9a4-f127-43b8-8daf-ee0c9706a319" providerId="ADAL" clId="{A0697D0C-14F8-4727-A9CB-BCA32FC0B61F}" dt="2020-12-07T17:20:43.366" v="3199" actId="26606"/>
          <ac:spMkLst>
            <pc:docMk/>
            <pc:sldMk cId="4029024854" sldId="598"/>
            <ac:spMk id="22" creationId="{D1B80E9C-CF8A-440B-B8F5-54BF121BF458}"/>
          </ac:spMkLst>
        </pc:spChg>
        <pc:picChg chg="add mod">
          <ac:chgData name="Nuno Pedro Silva" userId="991ad9a4-f127-43b8-8daf-ee0c9706a319" providerId="ADAL" clId="{A0697D0C-14F8-4727-A9CB-BCA32FC0B61F}" dt="2020-12-07T17:20:47.586" v="3200" actId="1076"/>
          <ac:picMkLst>
            <pc:docMk/>
            <pc:sldMk cId="4029024854" sldId="598"/>
            <ac:picMk id="5" creationId="{A3135A97-953B-4DC4-BF27-97588FDD73B2}"/>
          </ac:picMkLst>
        </pc:picChg>
        <pc:picChg chg="add mod">
          <ac:chgData name="Nuno Pedro Silva" userId="991ad9a4-f127-43b8-8daf-ee0c9706a319" providerId="ADAL" clId="{A0697D0C-14F8-4727-A9CB-BCA32FC0B61F}" dt="2020-12-07T17:20:47.586" v="3200" actId="1076"/>
          <ac:picMkLst>
            <pc:docMk/>
            <pc:sldMk cId="4029024854" sldId="598"/>
            <ac:picMk id="6" creationId="{11623377-2769-4DE6-A658-BE078D855CCF}"/>
          </ac:picMkLst>
        </pc:picChg>
        <pc:picChg chg="add mod ord">
          <ac:chgData name="Nuno Pedro Silva" userId="991ad9a4-f127-43b8-8daf-ee0c9706a319" providerId="ADAL" clId="{A0697D0C-14F8-4727-A9CB-BCA32FC0B61F}" dt="2020-12-07T17:20:47.586" v="3200" actId="1076"/>
          <ac:picMkLst>
            <pc:docMk/>
            <pc:sldMk cId="4029024854" sldId="598"/>
            <ac:picMk id="7" creationId="{6CB984EC-A8F5-4F4F-A9DD-B29937EB3071}"/>
          </ac:picMkLst>
        </pc:picChg>
      </pc:sldChg>
      <pc:sldChg chg="modSp add del mod">
        <pc:chgData name="Nuno Pedro Silva" userId="991ad9a4-f127-43b8-8daf-ee0c9706a319" providerId="ADAL" clId="{A0697D0C-14F8-4727-A9CB-BCA32FC0B61F}" dt="2020-12-07T17:05:50.698" v="3129"/>
        <pc:sldMkLst>
          <pc:docMk/>
          <pc:sldMk cId="4073656347" sldId="598"/>
        </pc:sldMkLst>
        <pc:spChg chg="mod">
          <ac:chgData name="Nuno Pedro Silva" userId="991ad9a4-f127-43b8-8daf-ee0c9706a319" providerId="ADAL" clId="{A0697D0C-14F8-4727-A9CB-BCA32FC0B61F}" dt="2020-12-07T17:05:50.698" v="3129"/>
          <ac:spMkLst>
            <pc:docMk/>
            <pc:sldMk cId="4073656347" sldId="598"/>
            <ac:spMk id="3" creationId="{00000000-0000-0000-0000-000000000000}"/>
          </ac:spMkLst>
        </pc:spChg>
      </pc:sldChg>
      <pc:sldChg chg="add del">
        <pc:chgData name="Nuno Pedro Silva" userId="991ad9a4-f127-43b8-8daf-ee0c9706a319" providerId="ADAL" clId="{A0697D0C-14F8-4727-A9CB-BCA32FC0B61F}" dt="2020-12-07T17:05:50.698" v="3129"/>
        <pc:sldMkLst>
          <pc:docMk/>
          <pc:sldMk cId="869918435" sldId="599"/>
        </pc:sldMkLst>
      </pc:sldChg>
      <pc:sldChg chg="modSp new mod">
        <pc:chgData name="Nuno Pedro Silva" userId="991ad9a4-f127-43b8-8daf-ee0c9706a319" providerId="ADAL" clId="{A0697D0C-14F8-4727-A9CB-BCA32FC0B61F}" dt="2020-12-07T17:22:23.797" v="3211" actId="20577"/>
        <pc:sldMkLst>
          <pc:docMk/>
          <pc:sldMk cId="4018284351" sldId="599"/>
        </pc:sldMkLst>
        <pc:spChg chg="mod">
          <ac:chgData name="Nuno Pedro Silva" userId="991ad9a4-f127-43b8-8daf-ee0c9706a319" providerId="ADAL" clId="{A0697D0C-14F8-4727-A9CB-BCA32FC0B61F}" dt="2020-12-07T17:21:28.091" v="3204"/>
          <ac:spMkLst>
            <pc:docMk/>
            <pc:sldMk cId="4018284351" sldId="599"/>
            <ac:spMk id="2" creationId="{5EE40D89-A1F3-49EC-8B0D-60390EA9D24A}"/>
          </ac:spMkLst>
        </pc:spChg>
        <pc:spChg chg="mod">
          <ac:chgData name="Nuno Pedro Silva" userId="991ad9a4-f127-43b8-8daf-ee0c9706a319" providerId="ADAL" clId="{A0697D0C-14F8-4727-A9CB-BCA32FC0B61F}" dt="2020-12-07T17:22:23.797" v="3211" actId="20577"/>
          <ac:spMkLst>
            <pc:docMk/>
            <pc:sldMk cId="4018284351" sldId="599"/>
            <ac:spMk id="3" creationId="{23807892-4BB1-4BFA-9E5D-787840E786D1}"/>
          </ac:spMkLst>
        </pc:spChg>
      </pc:sldChg>
      <pc:sldChg chg="add del">
        <pc:chgData name="Nuno Pedro Silva" userId="991ad9a4-f127-43b8-8daf-ee0c9706a319" providerId="ADAL" clId="{A0697D0C-14F8-4727-A9CB-BCA32FC0B61F}" dt="2020-12-07T17:05:50.698" v="3129"/>
        <pc:sldMkLst>
          <pc:docMk/>
          <pc:sldMk cId="3009293997" sldId="600"/>
        </pc:sldMkLst>
      </pc:sldChg>
      <pc:sldChg chg="addSp delSp modSp new mod setBg">
        <pc:chgData name="Nuno Pedro Silva" userId="991ad9a4-f127-43b8-8daf-ee0c9706a319" providerId="ADAL" clId="{A0697D0C-14F8-4727-A9CB-BCA32FC0B61F}" dt="2020-12-07T17:23:40.633" v="3219" actId="1076"/>
        <pc:sldMkLst>
          <pc:docMk/>
          <pc:sldMk cId="3104750949" sldId="600"/>
        </pc:sldMkLst>
        <pc:spChg chg="mod">
          <ac:chgData name="Nuno Pedro Silva" userId="991ad9a4-f127-43b8-8daf-ee0c9706a319" providerId="ADAL" clId="{A0697D0C-14F8-4727-A9CB-BCA32FC0B61F}" dt="2020-12-07T17:23:33.414" v="3218" actId="26606"/>
          <ac:spMkLst>
            <pc:docMk/>
            <pc:sldMk cId="3104750949" sldId="600"/>
            <ac:spMk id="2" creationId="{A8BC5793-9A42-4208-9D30-2669FDD27D6F}"/>
          </ac:spMkLst>
        </pc:spChg>
        <pc:spChg chg="mod ord">
          <ac:chgData name="Nuno Pedro Silva" userId="991ad9a4-f127-43b8-8daf-ee0c9706a319" providerId="ADAL" clId="{A0697D0C-14F8-4727-A9CB-BCA32FC0B61F}" dt="2020-12-07T17:23:33.414" v="3218" actId="26606"/>
          <ac:spMkLst>
            <pc:docMk/>
            <pc:sldMk cId="3104750949" sldId="600"/>
            <ac:spMk id="3" creationId="{9A4A283F-C647-40C2-AC81-B660900816B6}"/>
          </ac:spMkLst>
        </pc:spChg>
        <pc:spChg chg="mod">
          <ac:chgData name="Nuno Pedro Silva" userId="991ad9a4-f127-43b8-8daf-ee0c9706a319" providerId="ADAL" clId="{A0697D0C-14F8-4727-A9CB-BCA32FC0B61F}" dt="2020-12-07T17:23:33.414" v="3218" actId="26606"/>
          <ac:spMkLst>
            <pc:docMk/>
            <pc:sldMk cId="3104750949" sldId="600"/>
            <ac:spMk id="4" creationId="{66A8248B-008F-45F3-9831-DFADC2366204}"/>
          </ac:spMkLst>
        </pc:spChg>
        <pc:spChg chg="add del">
          <ac:chgData name="Nuno Pedro Silva" userId="991ad9a4-f127-43b8-8daf-ee0c9706a319" providerId="ADAL" clId="{A0697D0C-14F8-4727-A9CB-BCA32FC0B61F}" dt="2020-12-07T17:23:33.414" v="3218" actId="26606"/>
          <ac:spMkLst>
            <pc:docMk/>
            <pc:sldMk cId="3104750949" sldId="600"/>
            <ac:spMk id="10" creationId="{B775CD93-9DF2-48CB-9F57-1BCA9A46C7FA}"/>
          </ac:spMkLst>
        </pc:spChg>
        <pc:spChg chg="add del">
          <ac:chgData name="Nuno Pedro Silva" userId="991ad9a4-f127-43b8-8daf-ee0c9706a319" providerId="ADAL" clId="{A0697D0C-14F8-4727-A9CB-BCA32FC0B61F}" dt="2020-12-07T17:23:33.414" v="3218" actId="26606"/>
          <ac:spMkLst>
            <pc:docMk/>
            <pc:sldMk cId="3104750949" sldId="600"/>
            <ac:spMk id="12" creationId="{6166C6D1-23AC-49C4-BA07-238E4E9F8CEB}"/>
          </ac:spMkLst>
        </pc:spChg>
        <pc:spChg chg="add del">
          <ac:chgData name="Nuno Pedro Silva" userId="991ad9a4-f127-43b8-8daf-ee0c9706a319" providerId="ADAL" clId="{A0697D0C-14F8-4727-A9CB-BCA32FC0B61F}" dt="2020-12-07T17:23:33.414" v="3218" actId="26606"/>
          <ac:spMkLst>
            <pc:docMk/>
            <pc:sldMk cId="3104750949" sldId="600"/>
            <ac:spMk id="14" creationId="{E186B68C-84BC-4A6E-99D1-EE87483C1349}"/>
          </ac:spMkLst>
        </pc:spChg>
        <pc:spChg chg="add del">
          <ac:chgData name="Nuno Pedro Silva" userId="991ad9a4-f127-43b8-8daf-ee0c9706a319" providerId="ADAL" clId="{A0697D0C-14F8-4727-A9CB-BCA32FC0B61F}" dt="2020-12-07T17:23:33.414" v="3218" actId="26606"/>
          <ac:spMkLst>
            <pc:docMk/>
            <pc:sldMk cId="3104750949" sldId="600"/>
            <ac:spMk id="16" creationId="{1C091803-41C2-48E0-9228-5148460C7479}"/>
          </ac:spMkLst>
        </pc:spChg>
        <pc:picChg chg="add mod">
          <ac:chgData name="Nuno Pedro Silva" userId="991ad9a4-f127-43b8-8daf-ee0c9706a319" providerId="ADAL" clId="{A0697D0C-14F8-4727-A9CB-BCA32FC0B61F}" dt="2020-12-07T17:23:40.633" v="3219" actId="1076"/>
          <ac:picMkLst>
            <pc:docMk/>
            <pc:sldMk cId="3104750949" sldId="600"/>
            <ac:picMk id="5" creationId="{7CD615A3-9C8E-4ACD-A470-4AD33A3478A4}"/>
          </ac:picMkLst>
        </pc:picChg>
      </pc:sldChg>
      <pc:sldChg chg="addSp delSp modSp new mod setBg">
        <pc:chgData name="Nuno Pedro Silva" userId="991ad9a4-f127-43b8-8daf-ee0c9706a319" providerId="ADAL" clId="{A0697D0C-14F8-4727-A9CB-BCA32FC0B61F}" dt="2020-12-07T17:25:22.070" v="3235" actId="1076"/>
        <pc:sldMkLst>
          <pc:docMk/>
          <pc:sldMk cId="2295691481" sldId="601"/>
        </pc:sldMkLst>
        <pc:spChg chg="mod">
          <ac:chgData name="Nuno Pedro Silva" userId="991ad9a4-f127-43b8-8daf-ee0c9706a319" providerId="ADAL" clId="{A0697D0C-14F8-4727-A9CB-BCA32FC0B61F}" dt="2020-12-07T17:25:14.131" v="3234" actId="26606"/>
          <ac:spMkLst>
            <pc:docMk/>
            <pc:sldMk cId="2295691481" sldId="601"/>
            <ac:spMk id="2" creationId="{A106C6F6-E1A5-4FD2-AD11-E54A44AE487B}"/>
          </ac:spMkLst>
        </pc:spChg>
        <pc:spChg chg="mod">
          <ac:chgData name="Nuno Pedro Silva" userId="991ad9a4-f127-43b8-8daf-ee0c9706a319" providerId="ADAL" clId="{A0697D0C-14F8-4727-A9CB-BCA32FC0B61F}" dt="2020-12-07T17:25:14.131" v="3234" actId="26606"/>
          <ac:spMkLst>
            <pc:docMk/>
            <pc:sldMk cId="2295691481" sldId="601"/>
            <ac:spMk id="3" creationId="{1E977B7D-C787-4064-A70D-1D8D5A033F75}"/>
          </ac:spMkLst>
        </pc:spChg>
        <pc:spChg chg="mod ord">
          <ac:chgData name="Nuno Pedro Silva" userId="991ad9a4-f127-43b8-8daf-ee0c9706a319" providerId="ADAL" clId="{A0697D0C-14F8-4727-A9CB-BCA32FC0B61F}" dt="2020-12-07T17:25:14.131" v="3234" actId="26606"/>
          <ac:spMkLst>
            <pc:docMk/>
            <pc:sldMk cId="2295691481" sldId="601"/>
            <ac:spMk id="4" creationId="{4B681D38-395C-4DF1-AC18-EC6D34CE6C50}"/>
          </ac:spMkLst>
        </pc:spChg>
        <pc:spChg chg="add del">
          <ac:chgData name="Nuno Pedro Silva" userId="991ad9a4-f127-43b8-8daf-ee0c9706a319" providerId="ADAL" clId="{A0697D0C-14F8-4727-A9CB-BCA32FC0B61F}" dt="2020-12-07T17:25:14.131" v="3234" actId="26606"/>
          <ac:spMkLst>
            <pc:docMk/>
            <pc:sldMk cId="2295691481" sldId="601"/>
            <ac:spMk id="10" creationId="{2B566528-1B12-4246-9431-5C2D7D081168}"/>
          </ac:spMkLst>
        </pc:spChg>
        <pc:spChg chg="add del">
          <ac:chgData name="Nuno Pedro Silva" userId="991ad9a4-f127-43b8-8daf-ee0c9706a319" providerId="ADAL" clId="{A0697D0C-14F8-4727-A9CB-BCA32FC0B61F}" dt="2020-12-07T17:25:14.131" v="3234" actId="26606"/>
          <ac:spMkLst>
            <pc:docMk/>
            <pc:sldMk cId="2295691481" sldId="601"/>
            <ac:spMk id="12" creationId="{2E80C965-DB6D-4F81-9E9E-B027384D0BD6}"/>
          </ac:spMkLst>
        </pc:spChg>
        <pc:spChg chg="add del">
          <ac:chgData name="Nuno Pedro Silva" userId="991ad9a4-f127-43b8-8daf-ee0c9706a319" providerId="ADAL" clId="{A0697D0C-14F8-4727-A9CB-BCA32FC0B61F}" dt="2020-12-07T17:25:14.131" v="3234" actId="26606"/>
          <ac:spMkLst>
            <pc:docMk/>
            <pc:sldMk cId="2295691481" sldId="601"/>
            <ac:spMk id="14" creationId="{A580F890-B085-4E95-96AA-55AEBEC5CE6E}"/>
          </ac:spMkLst>
        </pc:spChg>
        <pc:spChg chg="add del">
          <ac:chgData name="Nuno Pedro Silva" userId="991ad9a4-f127-43b8-8daf-ee0c9706a319" providerId="ADAL" clId="{A0697D0C-14F8-4727-A9CB-BCA32FC0B61F}" dt="2020-12-07T17:25:14.131" v="3234" actId="26606"/>
          <ac:spMkLst>
            <pc:docMk/>
            <pc:sldMk cId="2295691481" sldId="601"/>
            <ac:spMk id="16" creationId="{D3F51FEB-38FB-4F6C-9F7B-2F2AFAB65463}"/>
          </ac:spMkLst>
        </pc:spChg>
        <pc:spChg chg="add del">
          <ac:chgData name="Nuno Pedro Silva" userId="991ad9a4-f127-43b8-8daf-ee0c9706a319" providerId="ADAL" clId="{A0697D0C-14F8-4727-A9CB-BCA32FC0B61F}" dt="2020-12-07T17:25:14.131" v="3234" actId="26606"/>
          <ac:spMkLst>
            <pc:docMk/>
            <pc:sldMk cId="2295691481" sldId="601"/>
            <ac:spMk id="18" creationId="{1E547BA6-BAE0-43BB-A7CA-60F69CE252F0}"/>
          </ac:spMkLst>
        </pc:spChg>
        <pc:picChg chg="add mod">
          <ac:chgData name="Nuno Pedro Silva" userId="991ad9a4-f127-43b8-8daf-ee0c9706a319" providerId="ADAL" clId="{A0697D0C-14F8-4727-A9CB-BCA32FC0B61F}" dt="2020-12-07T17:25:22.070" v="3235" actId="1076"/>
          <ac:picMkLst>
            <pc:docMk/>
            <pc:sldMk cId="2295691481" sldId="601"/>
            <ac:picMk id="5" creationId="{6977A3BE-790C-4019-8ADE-E1C8CDF00A68}"/>
          </ac:picMkLst>
        </pc:picChg>
      </pc:sldChg>
      <pc:sldChg chg="add del">
        <pc:chgData name="Nuno Pedro Silva" userId="991ad9a4-f127-43b8-8daf-ee0c9706a319" providerId="ADAL" clId="{A0697D0C-14F8-4727-A9CB-BCA32FC0B61F}" dt="2020-12-07T17:05:50.698" v="3129"/>
        <pc:sldMkLst>
          <pc:docMk/>
          <pc:sldMk cId="3587007115" sldId="601"/>
        </pc:sldMkLst>
      </pc:sldChg>
      <pc:sldChg chg="add del">
        <pc:chgData name="Nuno Pedro Silva" userId="991ad9a4-f127-43b8-8daf-ee0c9706a319" providerId="ADAL" clId="{A0697D0C-14F8-4727-A9CB-BCA32FC0B61F}" dt="2020-12-07T17:05:50.698" v="3129"/>
        <pc:sldMkLst>
          <pc:docMk/>
          <pc:sldMk cId="1589811942" sldId="602"/>
        </pc:sldMkLst>
      </pc:sldChg>
      <pc:sldChg chg="modSp add del mod">
        <pc:chgData name="Nuno Pedro Silva" userId="991ad9a4-f127-43b8-8daf-ee0c9706a319" providerId="ADAL" clId="{A0697D0C-14F8-4727-A9CB-BCA32FC0B61F}" dt="2020-12-07T17:25:58.923" v="3239" actId="47"/>
        <pc:sldMkLst>
          <pc:docMk/>
          <pc:sldMk cId="1940037371" sldId="602"/>
        </pc:sldMkLst>
        <pc:spChg chg="mod">
          <ac:chgData name="Nuno Pedro Silva" userId="991ad9a4-f127-43b8-8daf-ee0c9706a319" providerId="ADAL" clId="{A0697D0C-14F8-4727-A9CB-BCA32FC0B61F}" dt="2020-12-07T17:25:42.920" v="3238"/>
          <ac:spMkLst>
            <pc:docMk/>
            <pc:sldMk cId="1940037371" sldId="602"/>
            <ac:spMk id="3" creationId="{1E977B7D-C787-4064-A70D-1D8D5A033F75}"/>
          </ac:spMkLst>
        </pc:spChg>
      </pc:sldChg>
      <pc:sldChg chg="modSp new mod">
        <pc:chgData name="Nuno Pedro Silva" userId="991ad9a4-f127-43b8-8daf-ee0c9706a319" providerId="ADAL" clId="{A0697D0C-14F8-4727-A9CB-BCA32FC0B61F}" dt="2020-12-07T17:30:00.161" v="3439" actId="20577"/>
        <pc:sldMkLst>
          <pc:docMk/>
          <pc:sldMk cId="2642742148" sldId="602"/>
        </pc:sldMkLst>
        <pc:spChg chg="mod">
          <ac:chgData name="Nuno Pedro Silva" userId="991ad9a4-f127-43b8-8daf-ee0c9706a319" providerId="ADAL" clId="{A0697D0C-14F8-4727-A9CB-BCA32FC0B61F}" dt="2020-12-07T17:26:25.826" v="3282" actId="20577"/>
          <ac:spMkLst>
            <pc:docMk/>
            <pc:sldMk cId="2642742148" sldId="602"/>
            <ac:spMk id="2" creationId="{858D31CF-0812-4D73-B7D1-A203D4BA48A5}"/>
          </ac:spMkLst>
        </pc:spChg>
        <pc:spChg chg="mod">
          <ac:chgData name="Nuno Pedro Silva" userId="991ad9a4-f127-43b8-8daf-ee0c9706a319" providerId="ADAL" clId="{A0697D0C-14F8-4727-A9CB-BCA32FC0B61F}" dt="2020-12-07T17:30:00.161" v="3439" actId="20577"/>
          <ac:spMkLst>
            <pc:docMk/>
            <pc:sldMk cId="2642742148" sldId="602"/>
            <ac:spMk id="3" creationId="{F8F8C5A8-C724-4CE4-ABFF-CC74EA9F7E50}"/>
          </ac:spMkLst>
        </pc:spChg>
      </pc:sldChg>
      <pc:sldChg chg="modSp new mod">
        <pc:chgData name="Nuno Pedro Silva" userId="991ad9a4-f127-43b8-8daf-ee0c9706a319" providerId="ADAL" clId="{A0697D0C-14F8-4727-A9CB-BCA32FC0B61F}" dt="2020-12-07T17:32:34.738" v="3447" actId="20577"/>
        <pc:sldMkLst>
          <pc:docMk/>
          <pc:sldMk cId="772527032" sldId="603"/>
        </pc:sldMkLst>
        <pc:spChg chg="mod">
          <ac:chgData name="Nuno Pedro Silva" userId="991ad9a4-f127-43b8-8daf-ee0c9706a319" providerId="ADAL" clId="{A0697D0C-14F8-4727-A9CB-BCA32FC0B61F}" dt="2020-12-07T17:30:17.429" v="3442"/>
          <ac:spMkLst>
            <pc:docMk/>
            <pc:sldMk cId="772527032" sldId="603"/>
            <ac:spMk id="2" creationId="{09569F94-2BB0-42E0-9333-EA24D7C8C532}"/>
          </ac:spMkLst>
        </pc:spChg>
        <pc:spChg chg="mod">
          <ac:chgData name="Nuno Pedro Silva" userId="991ad9a4-f127-43b8-8daf-ee0c9706a319" providerId="ADAL" clId="{A0697D0C-14F8-4727-A9CB-BCA32FC0B61F}" dt="2020-12-07T17:32:34.738" v="3447" actId="20577"/>
          <ac:spMkLst>
            <pc:docMk/>
            <pc:sldMk cId="772527032" sldId="603"/>
            <ac:spMk id="3" creationId="{702FB6D0-1829-46E2-BDAB-0E6ED46AE355}"/>
          </ac:spMkLst>
        </pc:spChg>
      </pc:sldChg>
      <pc:sldChg chg="addSp modSp new mod">
        <pc:chgData name="Nuno Pedro Silva" userId="991ad9a4-f127-43b8-8daf-ee0c9706a319" providerId="ADAL" clId="{A0697D0C-14F8-4727-A9CB-BCA32FC0B61F}" dt="2020-12-07T17:33:43.503" v="3452"/>
        <pc:sldMkLst>
          <pc:docMk/>
          <pc:sldMk cId="2492962175" sldId="604"/>
        </pc:sldMkLst>
        <pc:spChg chg="mod">
          <ac:chgData name="Nuno Pedro Silva" userId="991ad9a4-f127-43b8-8daf-ee0c9706a319" providerId="ADAL" clId="{A0697D0C-14F8-4727-A9CB-BCA32FC0B61F}" dt="2020-12-07T17:33:43.503" v="3452"/>
          <ac:spMkLst>
            <pc:docMk/>
            <pc:sldMk cId="2492962175" sldId="604"/>
            <ac:spMk id="2" creationId="{8185CD40-A390-47CB-8B18-E09D5AFA0F54}"/>
          </ac:spMkLst>
        </pc:spChg>
        <pc:picChg chg="add mod">
          <ac:chgData name="Nuno Pedro Silva" userId="991ad9a4-f127-43b8-8daf-ee0c9706a319" providerId="ADAL" clId="{A0697D0C-14F8-4727-A9CB-BCA32FC0B61F}" dt="2020-12-07T17:33:36.922" v="3451" actId="1076"/>
          <ac:picMkLst>
            <pc:docMk/>
            <pc:sldMk cId="2492962175" sldId="604"/>
            <ac:picMk id="5" creationId="{E265F63F-32AC-4A4E-BDB9-F6E7440B178C}"/>
          </ac:picMkLst>
        </pc:picChg>
      </pc:sldChg>
      <pc:sldChg chg="addSp modSp new mod modAnim">
        <pc:chgData name="Nuno Pedro Silva" userId="991ad9a4-f127-43b8-8daf-ee0c9706a319" providerId="ADAL" clId="{A0697D0C-14F8-4727-A9CB-BCA32FC0B61F}" dt="2020-12-07T17:34:30.065" v="3458"/>
        <pc:sldMkLst>
          <pc:docMk/>
          <pc:sldMk cId="1802649700" sldId="605"/>
        </pc:sldMkLst>
        <pc:spChg chg="mod">
          <ac:chgData name="Nuno Pedro Silva" userId="991ad9a4-f127-43b8-8daf-ee0c9706a319" providerId="ADAL" clId="{A0697D0C-14F8-4727-A9CB-BCA32FC0B61F}" dt="2020-12-07T17:34:30.065" v="3458"/>
          <ac:spMkLst>
            <pc:docMk/>
            <pc:sldMk cId="1802649700" sldId="605"/>
            <ac:spMk id="2" creationId="{138B54D4-8241-4E58-BC24-9E8A4AF65214}"/>
          </ac:spMkLst>
        </pc:spChg>
        <pc:spChg chg="add mod">
          <ac:chgData name="Nuno Pedro Silva" userId="991ad9a4-f127-43b8-8daf-ee0c9706a319" providerId="ADAL" clId="{A0697D0C-14F8-4727-A9CB-BCA32FC0B61F}" dt="2020-12-07T17:34:19.022" v="3457"/>
          <ac:spMkLst>
            <pc:docMk/>
            <pc:sldMk cId="1802649700" sldId="605"/>
            <ac:spMk id="6" creationId="{4824CA2F-29DE-44F0-B2C2-45333A33E88F}"/>
          </ac:spMkLst>
        </pc:spChg>
        <pc:graphicFrameChg chg="add mod">
          <ac:chgData name="Nuno Pedro Silva" userId="991ad9a4-f127-43b8-8daf-ee0c9706a319" providerId="ADAL" clId="{A0697D0C-14F8-4727-A9CB-BCA32FC0B61F}" dt="2020-12-07T17:34:08.040" v="3456" actId="1076"/>
          <ac:graphicFrameMkLst>
            <pc:docMk/>
            <pc:sldMk cId="1802649700" sldId="605"/>
            <ac:graphicFrameMk id="5" creationId="{E32D8114-D769-4B63-BFBE-CD402B28E527}"/>
          </ac:graphicFrameMkLst>
        </pc:graphicFrameChg>
      </pc:sldChg>
      <pc:sldChg chg="modSp new mod">
        <pc:chgData name="Nuno Pedro Silva" userId="991ad9a4-f127-43b8-8daf-ee0c9706a319" providerId="ADAL" clId="{A0697D0C-14F8-4727-A9CB-BCA32FC0B61F}" dt="2020-12-07T18:17:45.402" v="3592" actId="20577"/>
        <pc:sldMkLst>
          <pc:docMk/>
          <pc:sldMk cId="74179874" sldId="606"/>
        </pc:sldMkLst>
        <pc:spChg chg="mod">
          <ac:chgData name="Nuno Pedro Silva" userId="991ad9a4-f127-43b8-8daf-ee0c9706a319" providerId="ADAL" clId="{A0697D0C-14F8-4727-A9CB-BCA32FC0B61F}" dt="2020-12-07T18:12:30.778" v="3570"/>
          <ac:spMkLst>
            <pc:docMk/>
            <pc:sldMk cId="74179874" sldId="606"/>
            <ac:spMk id="2" creationId="{81DC1F55-90AC-4A45-BDB9-463F9D4E3F5D}"/>
          </ac:spMkLst>
        </pc:spChg>
        <pc:spChg chg="mod">
          <ac:chgData name="Nuno Pedro Silva" userId="991ad9a4-f127-43b8-8daf-ee0c9706a319" providerId="ADAL" clId="{A0697D0C-14F8-4727-A9CB-BCA32FC0B61F}" dt="2020-12-07T18:17:45.402" v="3592" actId="20577"/>
          <ac:spMkLst>
            <pc:docMk/>
            <pc:sldMk cId="74179874" sldId="606"/>
            <ac:spMk id="3" creationId="{D3712937-F18A-4E6F-8EFA-2FDFEB0E7F20}"/>
          </ac:spMkLst>
        </pc:spChg>
      </pc:sldChg>
      <pc:sldChg chg="addSp delSp modSp new mod">
        <pc:chgData name="Nuno Pedro Silva" userId="991ad9a4-f127-43b8-8daf-ee0c9706a319" providerId="ADAL" clId="{A0697D0C-14F8-4727-A9CB-BCA32FC0B61F}" dt="2020-12-08T11:35:29.493" v="5620" actId="15"/>
        <pc:sldMkLst>
          <pc:docMk/>
          <pc:sldMk cId="930484399" sldId="607"/>
        </pc:sldMkLst>
        <pc:spChg chg="mod">
          <ac:chgData name="Nuno Pedro Silva" userId="991ad9a4-f127-43b8-8daf-ee0c9706a319" providerId="ADAL" clId="{A0697D0C-14F8-4727-A9CB-BCA32FC0B61F}" dt="2020-12-08T11:33:11.459" v="5262" actId="20577"/>
          <ac:spMkLst>
            <pc:docMk/>
            <pc:sldMk cId="930484399" sldId="607"/>
            <ac:spMk id="2" creationId="{DCD33911-96F8-442E-892F-14E15BC13F24}"/>
          </ac:spMkLst>
        </pc:spChg>
        <pc:spChg chg="mod">
          <ac:chgData name="Nuno Pedro Silva" userId="991ad9a4-f127-43b8-8daf-ee0c9706a319" providerId="ADAL" clId="{A0697D0C-14F8-4727-A9CB-BCA32FC0B61F}" dt="2020-12-08T11:35:29.493" v="5620" actId="15"/>
          <ac:spMkLst>
            <pc:docMk/>
            <pc:sldMk cId="930484399" sldId="607"/>
            <ac:spMk id="3" creationId="{A4691FCE-89D8-48C5-94B3-9433F82A3D7B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5" creationId="{1D4B4707-407A-45C1-B042-5A7BF8267D6C}"/>
          </ac:spMkLst>
        </pc:spChg>
        <pc:spChg chg="add del mod">
          <ac:chgData name="Nuno Pedro Silva" userId="991ad9a4-f127-43b8-8daf-ee0c9706a319" providerId="ADAL" clId="{A0697D0C-14F8-4727-A9CB-BCA32FC0B61F}" dt="2020-12-08T11:33:23.137" v="5265" actId="478"/>
          <ac:spMkLst>
            <pc:docMk/>
            <pc:sldMk cId="930484399" sldId="607"/>
            <ac:spMk id="6" creationId="{810E7B62-5465-4A5E-AB6E-58D1F480DD30}"/>
          </ac:spMkLst>
        </pc:spChg>
        <pc:spChg chg="add del mod">
          <ac:chgData name="Nuno Pedro Silva" userId="991ad9a4-f127-43b8-8daf-ee0c9706a319" providerId="ADAL" clId="{A0697D0C-14F8-4727-A9CB-BCA32FC0B61F}" dt="2020-12-08T11:33:24.445" v="5266" actId="478"/>
          <ac:spMkLst>
            <pc:docMk/>
            <pc:sldMk cId="930484399" sldId="607"/>
            <ac:spMk id="7" creationId="{3ECCC148-EB69-4550-92F2-AD6DA15EAF22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8" creationId="{1CF289A5-233F-4533-8E74-54D6D5812F59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9" creationId="{4034483A-D307-47E4-9A8D-D8B2C0B801B7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10" creationId="{F318300A-66F8-44FB-A0F0-5AB9DF310E9F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11" creationId="{D5B1976B-8BB7-4DC0-A526-0E5A967AE4FD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12" creationId="{3DD87D6E-378F-425D-B872-4A6C85A96F78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13" creationId="{D78ED6AB-D68E-4832-815B-6B2E4EADFDCB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14" creationId="{535D79FA-987D-4964-9C94-9224025AFCF3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15" creationId="{5A68959C-2CB3-4B7E-9DA3-6392FEA2F5FC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16" creationId="{1B79BF25-1A38-4C7E-98BD-9E9708AAAD46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17" creationId="{0B7EAA57-CB3E-4569-8974-9D6986F21042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18" creationId="{AEF486BD-2137-402C-8E1A-9E808066338B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31" creationId="{E4EE7835-AA39-4E64-8783-A24F0618A443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32" creationId="{B49EBCC9-AF46-4941-A30B-53375270D438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33" creationId="{0F9C9539-D196-4464-9500-79C6DC991FAA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36" creationId="{65DA5DAA-C23B-45D3-9E96-B3C5E90C6A1A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37" creationId="{FD0B935B-83CA-4778-8F03-8888416363C9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38" creationId="{A6D43A7D-33B5-4330-8B00-65859932683D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39" creationId="{E3B29D15-DC3C-4F99-BB6E-B86D99BEFDC6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40" creationId="{F32922BD-D249-4A61-89D0-EA076BC31750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41" creationId="{82EF30E2-2877-43B7-9242-92B8F12D273C}"/>
          </ac:spMkLst>
        </pc:spChg>
        <pc:spChg chg="add del mod">
          <ac:chgData name="Nuno Pedro Silva" userId="991ad9a4-f127-43b8-8daf-ee0c9706a319" providerId="ADAL" clId="{A0697D0C-14F8-4727-A9CB-BCA32FC0B61F}" dt="2020-12-08T11:33:29.802" v="5267" actId="478"/>
          <ac:spMkLst>
            <pc:docMk/>
            <pc:sldMk cId="930484399" sldId="607"/>
            <ac:spMk id="42" creationId="{06A6A695-39D6-4031-A0ED-DF41D71DA026}"/>
          </ac:spMkLst>
        </pc:spChg>
        <pc:grpChg chg="add del mod">
          <ac:chgData name="Nuno Pedro Silva" userId="991ad9a4-f127-43b8-8daf-ee0c9706a319" providerId="ADAL" clId="{A0697D0C-14F8-4727-A9CB-BCA32FC0B61F}" dt="2020-12-08T11:33:29.802" v="5267" actId="478"/>
          <ac:grpSpMkLst>
            <pc:docMk/>
            <pc:sldMk cId="930484399" sldId="607"/>
            <ac:grpSpMk id="27" creationId="{91A1FBD0-8D66-46BE-B15A-BBFFAA341452}"/>
          </ac:grpSpMkLst>
        </pc:grpChg>
        <pc:cxnChg chg="add del mod">
          <ac:chgData name="Nuno Pedro Silva" userId="991ad9a4-f127-43b8-8daf-ee0c9706a319" providerId="ADAL" clId="{A0697D0C-14F8-4727-A9CB-BCA32FC0B61F}" dt="2020-12-08T11:33:29.802" v="5267" actId="478"/>
          <ac:cxnSpMkLst>
            <pc:docMk/>
            <pc:sldMk cId="930484399" sldId="607"/>
            <ac:cxnSpMk id="19" creationId="{9A7EBA90-3C46-416F-B8DE-CFD9575809B7}"/>
          </ac:cxnSpMkLst>
        </pc:cxnChg>
        <pc:cxnChg chg="add del mod">
          <ac:chgData name="Nuno Pedro Silva" userId="991ad9a4-f127-43b8-8daf-ee0c9706a319" providerId="ADAL" clId="{A0697D0C-14F8-4727-A9CB-BCA32FC0B61F}" dt="2020-12-08T11:33:29.802" v="5267" actId="478"/>
          <ac:cxnSpMkLst>
            <pc:docMk/>
            <pc:sldMk cId="930484399" sldId="607"/>
            <ac:cxnSpMk id="20" creationId="{7F9A6031-2604-4600-8E91-82E5D1DEF49E}"/>
          </ac:cxnSpMkLst>
        </pc:cxnChg>
        <pc:cxnChg chg="add del mod">
          <ac:chgData name="Nuno Pedro Silva" userId="991ad9a4-f127-43b8-8daf-ee0c9706a319" providerId="ADAL" clId="{A0697D0C-14F8-4727-A9CB-BCA32FC0B61F}" dt="2020-12-08T11:33:29.802" v="5267" actId="478"/>
          <ac:cxnSpMkLst>
            <pc:docMk/>
            <pc:sldMk cId="930484399" sldId="607"/>
            <ac:cxnSpMk id="21" creationId="{E4FAFBCC-C68C-4B96-8DB4-47270BDD42A8}"/>
          </ac:cxnSpMkLst>
        </pc:cxnChg>
        <pc:cxnChg chg="add del mod">
          <ac:chgData name="Nuno Pedro Silva" userId="991ad9a4-f127-43b8-8daf-ee0c9706a319" providerId="ADAL" clId="{A0697D0C-14F8-4727-A9CB-BCA32FC0B61F}" dt="2020-12-08T11:33:29.802" v="5267" actId="478"/>
          <ac:cxnSpMkLst>
            <pc:docMk/>
            <pc:sldMk cId="930484399" sldId="607"/>
            <ac:cxnSpMk id="22" creationId="{B20FCBEC-D353-43F2-B96F-1855F92071DD}"/>
          </ac:cxnSpMkLst>
        </pc:cxnChg>
        <pc:cxnChg chg="add del mod">
          <ac:chgData name="Nuno Pedro Silva" userId="991ad9a4-f127-43b8-8daf-ee0c9706a319" providerId="ADAL" clId="{A0697D0C-14F8-4727-A9CB-BCA32FC0B61F}" dt="2020-12-08T11:33:29.802" v="5267" actId="478"/>
          <ac:cxnSpMkLst>
            <pc:docMk/>
            <pc:sldMk cId="930484399" sldId="607"/>
            <ac:cxnSpMk id="23" creationId="{407EC881-9282-4DC8-A68C-3001DB444689}"/>
          </ac:cxnSpMkLst>
        </pc:cxnChg>
        <pc:cxnChg chg="add del mod">
          <ac:chgData name="Nuno Pedro Silva" userId="991ad9a4-f127-43b8-8daf-ee0c9706a319" providerId="ADAL" clId="{A0697D0C-14F8-4727-A9CB-BCA32FC0B61F}" dt="2020-12-08T11:33:29.802" v="5267" actId="478"/>
          <ac:cxnSpMkLst>
            <pc:docMk/>
            <pc:sldMk cId="930484399" sldId="607"/>
            <ac:cxnSpMk id="24" creationId="{188469BF-29E0-4F3E-A642-ECE602E8CCD7}"/>
          </ac:cxnSpMkLst>
        </pc:cxnChg>
        <pc:cxnChg chg="add del mod">
          <ac:chgData name="Nuno Pedro Silva" userId="991ad9a4-f127-43b8-8daf-ee0c9706a319" providerId="ADAL" clId="{A0697D0C-14F8-4727-A9CB-BCA32FC0B61F}" dt="2020-12-08T11:33:29.802" v="5267" actId="478"/>
          <ac:cxnSpMkLst>
            <pc:docMk/>
            <pc:sldMk cId="930484399" sldId="607"/>
            <ac:cxnSpMk id="25" creationId="{739946A2-C80B-4857-97A0-B454A5B3719C}"/>
          </ac:cxnSpMkLst>
        </pc:cxnChg>
        <pc:cxnChg chg="add del mod">
          <ac:chgData name="Nuno Pedro Silva" userId="991ad9a4-f127-43b8-8daf-ee0c9706a319" providerId="ADAL" clId="{A0697D0C-14F8-4727-A9CB-BCA32FC0B61F}" dt="2020-12-08T11:33:29.802" v="5267" actId="478"/>
          <ac:cxnSpMkLst>
            <pc:docMk/>
            <pc:sldMk cId="930484399" sldId="607"/>
            <ac:cxnSpMk id="26" creationId="{085D9E06-8A91-4B9E-A479-34B359610EBD}"/>
          </ac:cxnSpMkLst>
        </pc:cxnChg>
        <pc:cxnChg chg="mod">
          <ac:chgData name="Nuno Pedro Silva" userId="991ad9a4-f127-43b8-8daf-ee0c9706a319" providerId="ADAL" clId="{A0697D0C-14F8-4727-A9CB-BCA32FC0B61F}" dt="2020-12-08T11:33:03.878" v="5261" actId="1076"/>
          <ac:cxnSpMkLst>
            <pc:docMk/>
            <pc:sldMk cId="930484399" sldId="607"/>
            <ac:cxnSpMk id="28" creationId="{5B5FFE0F-87BB-4C09-B5CF-780FC680CB6A}"/>
          </ac:cxnSpMkLst>
        </pc:cxnChg>
        <pc:cxnChg chg="mod">
          <ac:chgData name="Nuno Pedro Silva" userId="991ad9a4-f127-43b8-8daf-ee0c9706a319" providerId="ADAL" clId="{A0697D0C-14F8-4727-A9CB-BCA32FC0B61F}" dt="2020-12-08T11:33:03.878" v="5261" actId="1076"/>
          <ac:cxnSpMkLst>
            <pc:docMk/>
            <pc:sldMk cId="930484399" sldId="607"/>
            <ac:cxnSpMk id="29" creationId="{1E218BDC-12B2-40B2-8686-6CB1AF779C6B}"/>
          </ac:cxnSpMkLst>
        </pc:cxnChg>
        <pc:cxnChg chg="add del mod">
          <ac:chgData name="Nuno Pedro Silva" userId="991ad9a4-f127-43b8-8daf-ee0c9706a319" providerId="ADAL" clId="{A0697D0C-14F8-4727-A9CB-BCA32FC0B61F}" dt="2020-12-08T11:33:29.802" v="5267" actId="478"/>
          <ac:cxnSpMkLst>
            <pc:docMk/>
            <pc:sldMk cId="930484399" sldId="607"/>
            <ac:cxnSpMk id="30" creationId="{7A6A462D-D7CA-4E3C-9FED-729F925E97F7}"/>
          </ac:cxnSpMkLst>
        </pc:cxnChg>
        <pc:cxnChg chg="add del mod">
          <ac:chgData name="Nuno Pedro Silva" userId="991ad9a4-f127-43b8-8daf-ee0c9706a319" providerId="ADAL" clId="{A0697D0C-14F8-4727-A9CB-BCA32FC0B61F}" dt="2020-12-08T11:33:29.802" v="5267" actId="478"/>
          <ac:cxnSpMkLst>
            <pc:docMk/>
            <pc:sldMk cId="930484399" sldId="607"/>
            <ac:cxnSpMk id="34" creationId="{AFFD8A03-B05D-4C3A-9B10-25D77D612AA5}"/>
          </ac:cxnSpMkLst>
        </pc:cxnChg>
        <pc:cxnChg chg="add del mod">
          <ac:chgData name="Nuno Pedro Silva" userId="991ad9a4-f127-43b8-8daf-ee0c9706a319" providerId="ADAL" clId="{A0697D0C-14F8-4727-A9CB-BCA32FC0B61F}" dt="2020-12-08T11:33:29.802" v="5267" actId="478"/>
          <ac:cxnSpMkLst>
            <pc:docMk/>
            <pc:sldMk cId="930484399" sldId="607"/>
            <ac:cxnSpMk id="35" creationId="{413D753C-DEFB-4478-9A1E-FDF861A0BA49}"/>
          </ac:cxnSpMkLst>
        </pc:cxnChg>
        <pc:cxnChg chg="add del mod">
          <ac:chgData name="Nuno Pedro Silva" userId="991ad9a4-f127-43b8-8daf-ee0c9706a319" providerId="ADAL" clId="{A0697D0C-14F8-4727-A9CB-BCA32FC0B61F}" dt="2020-12-08T11:33:29.802" v="5267" actId="478"/>
          <ac:cxnSpMkLst>
            <pc:docMk/>
            <pc:sldMk cId="930484399" sldId="607"/>
            <ac:cxnSpMk id="43" creationId="{46E4633F-2793-4C51-9437-3FA03C5DCE52}"/>
          </ac:cxnSpMkLst>
        </pc:cxnChg>
      </pc:sldChg>
      <pc:sldChg chg="modSp add mod">
        <pc:chgData name="Nuno Pedro Silva" userId="991ad9a4-f127-43b8-8daf-ee0c9706a319" providerId="ADAL" clId="{A0697D0C-14F8-4727-A9CB-BCA32FC0B61F}" dt="2020-12-07T18:49:19.342" v="4357" actId="20577"/>
        <pc:sldMkLst>
          <pc:docMk/>
          <pc:sldMk cId="1186812880" sldId="608"/>
        </pc:sldMkLst>
        <pc:spChg chg="mod">
          <ac:chgData name="Nuno Pedro Silva" userId="991ad9a4-f127-43b8-8daf-ee0c9706a319" providerId="ADAL" clId="{A0697D0C-14F8-4727-A9CB-BCA32FC0B61F}" dt="2020-12-07T18:49:19.342" v="4357" actId="20577"/>
          <ac:spMkLst>
            <pc:docMk/>
            <pc:sldMk cId="1186812880" sldId="608"/>
            <ac:spMk id="3" creationId="{BF5AFF0B-B039-4565-B4EB-FEA356372CF9}"/>
          </ac:spMkLst>
        </pc:spChg>
      </pc:sldChg>
      <pc:sldChg chg="modSp new mod">
        <pc:chgData name="Nuno Pedro Silva" userId="991ad9a4-f127-43b8-8daf-ee0c9706a319" providerId="ADAL" clId="{A0697D0C-14F8-4727-A9CB-BCA32FC0B61F}" dt="2020-12-08T10:29:38.532" v="4853" actId="13926"/>
        <pc:sldMkLst>
          <pc:docMk/>
          <pc:sldMk cId="152487010" sldId="609"/>
        </pc:sldMkLst>
        <pc:spChg chg="mod">
          <ac:chgData name="Nuno Pedro Silva" userId="991ad9a4-f127-43b8-8daf-ee0c9706a319" providerId="ADAL" clId="{A0697D0C-14F8-4727-A9CB-BCA32FC0B61F}" dt="2020-12-08T10:20:24.815" v="4415" actId="20577"/>
          <ac:spMkLst>
            <pc:docMk/>
            <pc:sldMk cId="152487010" sldId="609"/>
            <ac:spMk id="2" creationId="{6A11E3B4-5C26-4F63-A00F-D2A0647EFB08}"/>
          </ac:spMkLst>
        </pc:spChg>
        <pc:spChg chg="mod">
          <ac:chgData name="Nuno Pedro Silva" userId="991ad9a4-f127-43b8-8daf-ee0c9706a319" providerId="ADAL" clId="{A0697D0C-14F8-4727-A9CB-BCA32FC0B61F}" dt="2020-12-08T10:29:38.532" v="4853" actId="13926"/>
          <ac:spMkLst>
            <pc:docMk/>
            <pc:sldMk cId="152487010" sldId="609"/>
            <ac:spMk id="3" creationId="{7733E2B6-E476-4058-B30E-6239E63BA64E}"/>
          </ac:spMkLst>
        </pc:spChg>
      </pc:sldChg>
      <pc:sldChg chg="modSp new mod">
        <pc:chgData name="Nuno Pedro Silva" userId="991ad9a4-f127-43b8-8daf-ee0c9706a319" providerId="ADAL" clId="{A0697D0C-14F8-4727-A9CB-BCA32FC0B61F}" dt="2020-12-08T10:29:52.611" v="4855" actId="20577"/>
        <pc:sldMkLst>
          <pc:docMk/>
          <pc:sldMk cId="1048545404" sldId="610"/>
        </pc:sldMkLst>
        <pc:spChg chg="mod">
          <ac:chgData name="Nuno Pedro Silva" userId="991ad9a4-f127-43b8-8daf-ee0c9706a319" providerId="ADAL" clId="{A0697D0C-14F8-4727-A9CB-BCA32FC0B61F}" dt="2020-12-08T10:29:52.611" v="4855" actId="20577"/>
          <ac:spMkLst>
            <pc:docMk/>
            <pc:sldMk cId="1048545404" sldId="610"/>
            <ac:spMk id="2" creationId="{D11F31C3-6454-4BA5-8D3E-8E305B9D4108}"/>
          </ac:spMkLst>
        </pc:spChg>
        <pc:spChg chg="mod">
          <ac:chgData name="Nuno Pedro Silva" userId="991ad9a4-f127-43b8-8daf-ee0c9706a319" providerId="ADAL" clId="{A0697D0C-14F8-4727-A9CB-BCA32FC0B61F}" dt="2020-12-08T10:28:44.155" v="4851" actId="20577"/>
          <ac:spMkLst>
            <pc:docMk/>
            <pc:sldMk cId="1048545404" sldId="610"/>
            <ac:spMk id="3" creationId="{1A4BD635-4FDC-4DA0-B8BE-4A161FB69EAE}"/>
          </ac:spMkLst>
        </pc:spChg>
      </pc:sldChg>
      <pc:sldChg chg="modSp del mod">
        <pc:chgData name="Nuno Pedro Silva" userId="991ad9a4-f127-43b8-8daf-ee0c9706a319" providerId="ADAL" clId="{A0697D0C-14F8-4727-A9CB-BCA32FC0B61F}" dt="2020-12-08T10:37:36.775" v="4947" actId="47"/>
        <pc:sldMkLst>
          <pc:docMk/>
          <pc:sldMk cId="849480601" sldId="894"/>
        </pc:sldMkLst>
        <pc:spChg chg="mod">
          <ac:chgData name="Nuno Pedro Silva" userId="991ad9a4-f127-43b8-8daf-ee0c9706a319" providerId="ADAL" clId="{A0697D0C-14F8-4727-A9CB-BCA32FC0B61F}" dt="2020-12-08T10:31:40.593" v="4856" actId="27636"/>
          <ac:spMkLst>
            <pc:docMk/>
            <pc:sldMk cId="849480601" sldId="894"/>
            <ac:spMk id="4" creationId="{00000000-0000-0000-0000-000000000000}"/>
          </ac:spMkLst>
        </pc:spChg>
      </pc:sldChg>
      <pc:sldChg chg="modSp del mod">
        <pc:chgData name="Nuno Pedro Silva" userId="991ad9a4-f127-43b8-8daf-ee0c9706a319" providerId="ADAL" clId="{A0697D0C-14F8-4727-A9CB-BCA32FC0B61F}" dt="2020-12-08T10:38:38.456" v="4988" actId="47"/>
        <pc:sldMkLst>
          <pc:docMk/>
          <pc:sldMk cId="2028379628" sldId="903"/>
        </pc:sldMkLst>
        <pc:spChg chg="mod">
          <ac:chgData name="Nuno Pedro Silva" userId="991ad9a4-f127-43b8-8daf-ee0c9706a319" providerId="ADAL" clId="{A0697D0C-14F8-4727-A9CB-BCA32FC0B61F}" dt="2020-12-08T10:32:29.972" v="4857" actId="27636"/>
          <ac:spMkLst>
            <pc:docMk/>
            <pc:sldMk cId="2028379628" sldId="903"/>
            <ac:spMk id="4" creationId="{00000000-0000-0000-0000-000000000000}"/>
          </ac:spMkLst>
        </pc:spChg>
      </pc:sldChg>
      <pc:sldChg chg="del">
        <pc:chgData name="Nuno Pedro Silva" userId="991ad9a4-f127-43b8-8daf-ee0c9706a319" providerId="ADAL" clId="{A0697D0C-14F8-4727-A9CB-BCA32FC0B61F}" dt="2020-12-08T10:40:58.114" v="5071" actId="47"/>
        <pc:sldMkLst>
          <pc:docMk/>
          <pc:sldMk cId="1052072379" sldId="904"/>
        </pc:sldMkLst>
      </pc:sldChg>
      <pc:sldChg chg="addSp delSp modSp del mod">
        <pc:chgData name="Nuno Pedro Silva" userId="991ad9a4-f127-43b8-8daf-ee0c9706a319" providerId="ADAL" clId="{A0697D0C-14F8-4727-A9CB-BCA32FC0B61F}" dt="2020-12-08T10:40:59.747" v="5072" actId="47"/>
        <pc:sldMkLst>
          <pc:docMk/>
          <pc:sldMk cId="1403327988" sldId="905"/>
        </pc:sldMkLst>
        <pc:spChg chg="mod">
          <ac:chgData name="Nuno Pedro Silva" userId="991ad9a4-f127-43b8-8daf-ee0c9706a319" providerId="ADAL" clId="{A0697D0C-14F8-4727-A9CB-BCA32FC0B61F}" dt="2020-12-08T10:32:30.017" v="4858" actId="27636"/>
          <ac:spMkLst>
            <pc:docMk/>
            <pc:sldMk cId="1403327988" sldId="905"/>
            <ac:spMk id="4" creationId="{00000000-0000-0000-0000-000000000000}"/>
          </ac:spMkLst>
        </pc:spChg>
        <pc:spChg chg="mod">
          <ac:chgData name="Nuno Pedro Silva" userId="991ad9a4-f127-43b8-8daf-ee0c9706a319" providerId="ADAL" clId="{A0697D0C-14F8-4727-A9CB-BCA32FC0B61F}" dt="2020-12-08T10:39:09.988" v="5003" actId="1076"/>
          <ac:spMkLst>
            <pc:docMk/>
            <pc:sldMk cId="1403327988" sldId="905"/>
            <ac:spMk id="5" creationId="{00000000-0000-0000-0000-000000000000}"/>
          </ac:spMkLst>
        </pc:spChg>
        <pc:graphicFrameChg chg="add del modGraphic">
          <ac:chgData name="Nuno Pedro Silva" userId="991ad9a4-f127-43b8-8daf-ee0c9706a319" providerId="ADAL" clId="{A0697D0C-14F8-4727-A9CB-BCA32FC0B61F}" dt="2020-12-08T10:39:07.265" v="5002" actId="478"/>
          <ac:graphicFrameMkLst>
            <pc:docMk/>
            <pc:sldMk cId="1403327988" sldId="905"/>
            <ac:graphicFrameMk id="6" creationId="{CC0A8A32-2DF5-47B7-A410-7B6B897DD294}"/>
          </ac:graphicFrameMkLst>
        </pc:graphicFrameChg>
      </pc:sldChg>
      <pc:sldChg chg="modSp del mod">
        <pc:chgData name="Nuno Pedro Silva" userId="991ad9a4-f127-43b8-8daf-ee0c9706a319" providerId="ADAL" clId="{A0697D0C-14F8-4727-A9CB-BCA32FC0B61F}" dt="2020-12-08T10:41:51.068" v="5088" actId="47"/>
        <pc:sldMkLst>
          <pc:docMk/>
          <pc:sldMk cId="1325998033" sldId="906"/>
        </pc:sldMkLst>
        <pc:spChg chg="mod">
          <ac:chgData name="Nuno Pedro Silva" userId="991ad9a4-f127-43b8-8daf-ee0c9706a319" providerId="ADAL" clId="{A0697D0C-14F8-4727-A9CB-BCA32FC0B61F}" dt="2020-12-08T10:32:30.023" v="4859" actId="27636"/>
          <ac:spMkLst>
            <pc:docMk/>
            <pc:sldMk cId="1325998033" sldId="906"/>
            <ac:spMk id="4" creationId="{00000000-0000-0000-0000-000000000000}"/>
          </ac:spMkLst>
        </pc:spChg>
      </pc:sldChg>
      <pc:sldChg chg="modSp del mod">
        <pc:chgData name="Nuno Pedro Silva" userId="991ad9a4-f127-43b8-8daf-ee0c9706a319" providerId="ADAL" clId="{A0697D0C-14F8-4727-A9CB-BCA32FC0B61F}" dt="2020-12-08T10:43:11.819" v="5127" actId="47"/>
        <pc:sldMkLst>
          <pc:docMk/>
          <pc:sldMk cId="4030827002" sldId="907"/>
        </pc:sldMkLst>
        <pc:spChg chg="mod">
          <ac:chgData name="Nuno Pedro Silva" userId="991ad9a4-f127-43b8-8daf-ee0c9706a319" providerId="ADAL" clId="{A0697D0C-14F8-4727-A9CB-BCA32FC0B61F}" dt="2020-12-08T10:32:30.027" v="4860" actId="27636"/>
          <ac:spMkLst>
            <pc:docMk/>
            <pc:sldMk cId="4030827002" sldId="907"/>
            <ac:spMk id="4" creationId="{00000000-0000-0000-0000-000000000000}"/>
          </ac:spMkLst>
        </pc:spChg>
      </pc:sldChg>
      <pc:sldChg chg="modSp del mod">
        <pc:chgData name="Nuno Pedro Silva" userId="991ad9a4-f127-43b8-8daf-ee0c9706a319" providerId="ADAL" clId="{A0697D0C-14F8-4727-A9CB-BCA32FC0B61F}" dt="2020-12-08T10:46:49.615" v="5215" actId="47"/>
        <pc:sldMkLst>
          <pc:docMk/>
          <pc:sldMk cId="1013742507" sldId="908"/>
        </pc:sldMkLst>
        <pc:spChg chg="mod">
          <ac:chgData name="Nuno Pedro Silva" userId="991ad9a4-f127-43b8-8daf-ee0c9706a319" providerId="ADAL" clId="{A0697D0C-14F8-4727-A9CB-BCA32FC0B61F}" dt="2020-12-08T10:32:30.031" v="4861" actId="27636"/>
          <ac:spMkLst>
            <pc:docMk/>
            <pc:sldMk cId="1013742507" sldId="908"/>
            <ac:spMk id="4" creationId="{00000000-0000-0000-0000-000000000000}"/>
          </ac:spMkLst>
        </pc:spChg>
      </pc:sldChg>
      <pc:sldChg chg="addSp delSp modSp new mod">
        <pc:chgData name="Nuno Pedro Silva" userId="991ad9a4-f127-43b8-8daf-ee0c9706a319" providerId="ADAL" clId="{A0697D0C-14F8-4727-A9CB-BCA32FC0B61F}" dt="2020-12-08T10:37:22.178" v="4934" actId="1076"/>
        <pc:sldMkLst>
          <pc:docMk/>
          <pc:sldMk cId="3200824814" sldId="909"/>
        </pc:sldMkLst>
        <pc:spChg chg="mod">
          <ac:chgData name="Nuno Pedro Silva" userId="991ad9a4-f127-43b8-8daf-ee0c9706a319" providerId="ADAL" clId="{A0697D0C-14F8-4727-A9CB-BCA32FC0B61F}" dt="2020-12-08T10:32:45.659" v="4873" actId="20577"/>
          <ac:spMkLst>
            <pc:docMk/>
            <pc:sldMk cId="3200824814" sldId="909"/>
            <ac:spMk id="2" creationId="{CF156466-7335-4526-BB9E-F280D4DAE6BD}"/>
          </ac:spMkLst>
        </pc:spChg>
        <pc:spChg chg="mod">
          <ac:chgData name="Nuno Pedro Silva" userId="991ad9a4-f127-43b8-8daf-ee0c9706a319" providerId="ADAL" clId="{A0697D0C-14F8-4727-A9CB-BCA32FC0B61F}" dt="2020-12-08T10:36:20.007" v="4922" actId="6549"/>
          <ac:spMkLst>
            <pc:docMk/>
            <pc:sldMk cId="3200824814" sldId="909"/>
            <ac:spMk id="3" creationId="{D201B52A-AD9A-4E6C-B486-378325648243}"/>
          </ac:spMkLst>
        </pc:spChg>
        <pc:spChg chg="add del">
          <ac:chgData name="Nuno Pedro Silva" userId="991ad9a4-f127-43b8-8daf-ee0c9706a319" providerId="ADAL" clId="{A0697D0C-14F8-4727-A9CB-BCA32FC0B61F}" dt="2020-12-08T10:34:49.868" v="4898" actId="22"/>
          <ac:spMkLst>
            <pc:docMk/>
            <pc:sldMk cId="3200824814" sldId="909"/>
            <ac:spMk id="6" creationId="{47481AB2-77C0-4884-AD5C-12EF0A1B39AC}"/>
          </ac:spMkLst>
        </pc:spChg>
        <pc:graphicFrameChg chg="add mod modGraphic">
          <ac:chgData name="Nuno Pedro Silva" userId="991ad9a4-f127-43b8-8daf-ee0c9706a319" providerId="ADAL" clId="{A0697D0C-14F8-4727-A9CB-BCA32FC0B61F}" dt="2020-12-08T10:37:22.178" v="4934" actId="1076"/>
          <ac:graphicFrameMkLst>
            <pc:docMk/>
            <pc:sldMk cId="3200824814" sldId="909"/>
            <ac:graphicFrameMk id="7" creationId="{6601103A-EE43-4970-AAF2-563DF907332E}"/>
          </ac:graphicFrameMkLst>
        </pc:graphicFrameChg>
      </pc:sldChg>
      <pc:sldChg chg="modSp new mod">
        <pc:chgData name="Nuno Pedro Silva" userId="991ad9a4-f127-43b8-8daf-ee0c9706a319" providerId="ADAL" clId="{A0697D0C-14F8-4727-A9CB-BCA32FC0B61F}" dt="2020-12-08T10:38:31.041" v="4987" actId="20577"/>
        <pc:sldMkLst>
          <pc:docMk/>
          <pc:sldMk cId="2230249357" sldId="910"/>
        </pc:sldMkLst>
        <pc:spChg chg="mod">
          <ac:chgData name="Nuno Pedro Silva" userId="991ad9a4-f127-43b8-8daf-ee0c9706a319" providerId="ADAL" clId="{A0697D0C-14F8-4727-A9CB-BCA32FC0B61F}" dt="2020-12-08T10:37:31.467" v="4946" actId="20577"/>
          <ac:spMkLst>
            <pc:docMk/>
            <pc:sldMk cId="2230249357" sldId="910"/>
            <ac:spMk id="2" creationId="{2B172728-B795-4308-9000-981F53446855}"/>
          </ac:spMkLst>
        </pc:spChg>
        <pc:spChg chg="mod">
          <ac:chgData name="Nuno Pedro Silva" userId="991ad9a4-f127-43b8-8daf-ee0c9706a319" providerId="ADAL" clId="{A0697D0C-14F8-4727-A9CB-BCA32FC0B61F}" dt="2020-12-08T10:38:31.041" v="4987" actId="20577"/>
          <ac:spMkLst>
            <pc:docMk/>
            <pc:sldMk cId="2230249357" sldId="910"/>
            <ac:spMk id="3" creationId="{46D7D6A9-18D0-41B6-92CD-9C6AF5262F05}"/>
          </ac:spMkLst>
        </pc:spChg>
      </pc:sldChg>
      <pc:sldChg chg="modSp new mod">
        <pc:chgData name="Nuno Pedro Silva" userId="991ad9a4-f127-43b8-8daf-ee0c9706a319" providerId="ADAL" clId="{A0697D0C-14F8-4727-A9CB-BCA32FC0B61F}" dt="2020-12-08T10:40:14.723" v="5057" actId="20577"/>
        <pc:sldMkLst>
          <pc:docMk/>
          <pc:sldMk cId="186930815" sldId="911"/>
        </pc:sldMkLst>
        <pc:spChg chg="mod">
          <ac:chgData name="Nuno Pedro Silva" userId="991ad9a4-f127-43b8-8daf-ee0c9706a319" providerId="ADAL" clId="{A0697D0C-14F8-4727-A9CB-BCA32FC0B61F}" dt="2020-12-08T10:40:14.723" v="5057" actId="20577"/>
          <ac:spMkLst>
            <pc:docMk/>
            <pc:sldMk cId="186930815" sldId="911"/>
            <ac:spMk id="2" creationId="{416AC1DE-7CBD-4114-A78A-F83BACFF055A}"/>
          </ac:spMkLst>
        </pc:spChg>
        <pc:spChg chg="mod">
          <ac:chgData name="Nuno Pedro Silva" userId="991ad9a4-f127-43b8-8daf-ee0c9706a319" providerId="ADAL" clId="{A0697D0C-14F8-4727-A9CB-BCA32FC0B61F}" dt="2020-12-08T10:39:50.304" v="5024" actId="6549"/>
          <ac:spMkLst>
            <pc:docMk/>
            <pc:sldMk cId="186930815" sldId="911"/>
            <ac:spMk id="3" creationId="{D3F2D8E5-0B28-4774-BFD6-32BCFF4DC1C9}"/>
          </ac:spMkLst>
        </pc:spChg>
      </pc:sldChg>
      <pc:sldChg chg="addSp delSp modSp new mod">
        <pc:chgData name="Nuno Pedro Silva" userId="991ad9a4-f127-43b8-8daf-ee0c9706a319" providerId="ADAL" clId="{A0697D0C-14F8-4727-A9CB-BCA32FC0B61F}" dt="2020-12-08T10:50:33.420" v="5259" actId="20577"/>
        <pc:sldMkLst>
          <pc:docMk/>
          <pc:sldMk cId="18825297" sldId="912"/>
        </pc:sldMkLst>
        <pc:spChg chg="mod">
          <ac:chgData name="Nuno Pedro Silva" userId="991ad9a4-f127-43b8-8daf-ee0c9706a319" providerId="ADAL" clId="{A0697D0C-14F8-4727-A9CB-BCA32FC0B61F}" dt="2020-12-08T10:40:26.443" v="5069" actId="20577"/>
          <ac:spMkLst>
            <pc:docMk/>
            <pc:sldMk cId="18825297" sldId="912"/>
            <ac:spMk id="2" creationId="{28AF8ACB-BF45-4173-84E6-210364E1C768}"/>
          </ac:spMkLst>
        </pc:spChg>
        <pc:spChg chg="mod">
          <ac:chgData name="Nuno Pedro Silva" userId="991ad9a4-f127-43b8-8daf-ee0c9706a319" providerId="ADAL" clId="{A0697D0C-14F8-4727-A9CB-BCA32FC0B61F}" dt="2020-12-08T10:50:33.420" v="5259" actId="20577"/>
          <ac:spMkLst>
            <pc:docMk/>
            <pc:sldMk cId="18825297" sldId="912"/>
            <ac:spMk id="3" creationId="{FF17D889-4576-40C2-81BD-905AFD123F4B}"/>
          </ac:spMkLst>
        </pc:spChg>
        <pc:spChg chg="add mod">
          <ac:chgData name="Nuno Pedro Silva" userId="991ad9a4-f127-43b8-8daf-ee0c9706a319" providerId="ADAL" clId="{A0697D0C-14F8-4727-A9CB-BCA32FC0B61F}" dt="2020-12-08T10:40:49.771" v="5070"/>
          <ac:spMkLst>
            <pc:docMk/>
            <pc:sldMk cId="18825297" sldId="912"/>
            <ac:spMk id="5" creationId="{85E31D19-E8AC-4084-B093-B251FAE27DB3}"/>
          </ac:spMkLst>
        </pc:spChg>
        <pc:spChg chg="add mod">
          <ac:chgData name="Nuno Pedro Silva" userId="991ad9a4-f127-43b8-8daf-ee0c9706a319" providerId="ADAL" clId="{A0697D0C-14F8-4727-A9CB-BCA32FC0B61F}" dt="2020-12-08T10:40:49.771" v="5070"/>
          <ac:spMkLst>
            <pc:docMk/>
            <pc:sldMk cId="18825297" sldId="912"/>
            <ac:spMk id="6" creationId="{6ADE4BB5-BBA7-42D7-82FD-C9E1C91C1CA7}"/>
          </ac:spMkLst>
        </pc:spChg>
        <pc:spChg chg="add mod">
          <ac:chgData name="Nuno Pedro Silva" userId="991ad9a4-f127-43b8-8daf-ee0c9706a319" providerId="ADAL" clId="{A0697D0C-14F8-4727-A9CB-BCA32FC0B61F}" dt="2020-12-08T10:40:49.771" v="5070"/>
          <ac:spMkLst>
            <pc:docMk/>
            <pc:sldMk cId="18825297" sldId="912"/>
            <ac:spMk id="7" creationId="{A6114EDD-7EFA-42F6-BEDD-FB1661734365}"/>
          </ac:spMkLst>
        </pc:spChg>
        <pc:spChg chg="add mod">
          <ac:chgData name="Nuno Pedro Silva" userId="991ad9a4-f127-43b8-8daf-ee0c9706a319" providerId="ADAL" clId="{A0697D0C-14F8-4727-A9CB-BCA32FC0B61F}" dt="2020-12-08T10:40:49.771" v="5070"/>
          <ac:spMkLst>
            <pc:docMk/>
            <pc:sldMk cId="18825297" sldId="912"/>
            <ac:spMk id="8" creationId="{C3E3809C-9F07-4F1C-985C-73745DB23324}"/>
          </ac:spMkLst>
        </pc:spChg>
        <pc:spChg chg="add mod">
          <ac:chgData name="Nuno Pedro Silva" userId="991ad9a4-f127-43b8-8daf-ee0c9706a319" providerId="ADAL" clId="{A0697D0C-14F8-4727-A9CB-BCA32FC0B61F}" dt="2020-12-08T10:40:49.771" v="5070"/>
          <ac:spMkLst>
            <pc:docMk/>
            <pc:sldMk cId="18825297" sldId="912"/>
            <ac:spMk id="9" creationId="{BE2272C6-B4B6-46EE-9D2B-591B6DFA9BEA}"/>
          </ac:spMkLst>
        </pc:spChg>
        <pc:spChg chg="add mod">
          <ac:chgData name="Nuno Pedro Silva" userId="991ad9a4-f127-43b8-8daf-ee0c9706a319" providerId="ADAL" clId="{A0697D0C-14F8-4727-A9CB-BCA32FC0B61F}" dt="2020-12-08T10:40:49.771" v="5070"/>
          <ac:spMkLst>
            <pc:docMk/>
            <pc:sldMk cId="18825297" sldId="912"/>
            <ac:spMk id="10" creationId="{F5CF8BDF-6B52-4613-8062-E9AF93BE2ACE}"/>
          </ac:spMkLst>
        </pc:spChg>
        <pc:spChg chg="add mod">
          <ac:chgData name="Nuno Pedro Silva" userId="991ad9a4-f127-43b8-8daf-ee0c9706a319" providerId="ADAL" clId="{A0697D0C-14F8-4727-A9CB-BCA32FC0B61F}" dt="2020-12-08T10:40:49.771" v="5070"/>
          <ac:spMkLst>
            <pc:docMk/>
            <pc:sldMk cId="18825297" sldId="912"/>
            <ac:spMk id="11" creationId="{27A9A61A-86EC-4D66-802E-E1C6E769C2CC}"/>
          </ac:spMkLst>
        </pc:spChg>
        <pc:graphicFrameChg chg="add del mod">
          <ac:chgData name="Nuno Pedro Silva" userId="991ad9a4-f127-43b8-8daf-ee0c9706a319" providerId="ADAL" clId="{A0697D0C-14F8-4727-A9CB-BCA32FC0B61F}" dt="2020-12-08T10:50:28.055" v="5258" actId="478"/>
          <ac:graphicFrameMkLst>
            <pc:docMk/>
            <pc:sldMk cId="18825297" sldId="912"/>
            <ac:graphicFrameMk id="12" creationId="{9143F2C6-8EFB-4F85-B533-59C83F5DE224}"/>
          </ac:graphicFrameMkLst>
        </pc:graphicFrameChg>
      </pc:sldChg>
      <pc:sldChg chg="modSp add mod">
        <pc:chgData name="Nuno Pedro Silva" userId="991ad9a4-f127-43b8-8daf-ee0c9706a319" providerId="ADAL" clId="{A0697D0C-14F8-4727-A9CB-BCA32FC0B61F}" dt="2020-12-08T10:41:38.882" v="5087" actId="27636"/>
        <pc:sldMkLst>
          <pc:docMk/>
          <pc:sldMk cId="1564910004" sldId="913"/>
        </pc:sldMkLst>
        <pc:spChg chg="mod">
          <ac:chgData name="Nuno Pedro Silva" userId="991ad9a4-f127-43b8-8daf-ee0c9706a319" providerId="ADAL" clId="{A0697D0C-14F8-4727-A9CB-BCA32FC0B61F}" dt="2020-12-08T10:41:12.701" v="5079" actId="20577"/>
          <ac:spMkLst>
            <pc:docMk/>
            <pc:sldMk cId="1564910004" sldId="913"/>
            <ac:spMk id="2" creationId="{416AC1DE-7CBD-4114-A78A-F83BACFF055A}"/>
          </ac:spMkLst>
        </pc:spChg>
        <pc:spChg chg="mod">
          <ac:chgData name="Nuno Pedro Silva" userId="991ad9a4-f127-43b8-8daf-ee0c9706a319" providerId="ADAL" clId="{A0697D0C-14F8-4727-A9CB-BCA32FC0B61F}" dt="2020-12-08T10:41:38.882" v="5087" actId="27636"/>
          <ac:spMkLst>
            <pc:docMk/>
            <pc:sldMk cId="1564910004" sldId="913"/>
            <ac:spMk id="3" creationId="{D3F2D8E5-0B28-4774-BFD6-32BCFF4DC1C9}"/>
          </ac:spMkLst>
        </pc:spChg>
      </pc:sldChg>
      <pc:sldChg chg="addSp modSp add mod">
        <pc:chgData name="Nuno Pedro Silva" userId="991ad9a4-f127-43b8-8daf-ee0c9706a319" providerId="ADAL" clId="{A0697D0C-14F8-4727-A9CB-BCA32FC0B61F}" dt="2020-12-08T10:43:04.470" v="5126" actId="1036"/>
        <pc:sldMkLst>
          <pc:docMk/>
          <pc:sldMk cId="4204166502" sldId="914"/>
        </pc:sldMkLst>
        <pc:spChg chg="mod">
          <ac:chgData name="Nuno Pedro Silva" userId="991ad9a4-f127-43b8-8daf-ee0c9706a319" providerId="ADAL" clId="{A0697D0C-14F8-4727-A9CB-BCA32FC0B61F}" dt="2020-12-08T10:42:32.171" v="5112" actId="6549"/>
          <ac:spMkLst>
            <pc:docMk/>
            <pc:sldMk cId="4204166502" sldId="914"/>
            <ac:spMk id="2" creationId="{416AC1DE-7CBD-4114-A78A-F83BACFF055A}"/>
          </ac:spMkLst>
        </pc:spChg>
        <pc:spChg chg="mod">
          <ac:chgData name="Nuno Pedro Silva" userId="991ad9a4-f127-43b8-8daf-ee0c9706a319" providerId="ADAL" clId="{A0697D0C-14F8-4727-A9CB-BCA32FC0B61F}" dt="2020-12-08T10:42:47.984" v="5115" actId="6549"/>
          <ac:spMkLst>
            <pc:docMk/>
            <pc:sldMk cId="4204166502" sldId="914"/>
            <ac:spMk id="3" creationId="{D3F2D8E5-0B28-4774-BFD6-32BCFF4DC1C9}"/>
          </ac:spMkLst>
        </pc:spChg>
        <pc:spChg chg="add mod">
          <ac:chgData name="Nuno Pedro Silva" userId="991ad9a4-f127-43b8-8daf-ee0c9706a319" providerId="ADAL" clId="{A0697D0C-14F8-4727-A9CB-BCA32FC0B61F}" dt="2020-12-08T10:43:04.470" v="5126" actId="1036"/>
          <ac:spMkLst>
            <pc:docMk/>
            <pc:sldMk cId="4204166502" sldId="914"/>
            <ac:spMk id="5" creationId="{D77CDF16-95D3-4280-ABDD-85D4859EEA3F}"/>
          </ac:spMkLst>
        </pc:spChg>
        <pc:spChg chg="add mod">
          <ac:chgData name="Nuno Pedro Silva" userId="991ad9a4-f127-43b8-8daf-ee0c9706a319" providerId="ADAL" clId="{A0697D0C-14F8-4727-A9CB-BCA32FC0B61F}" dt="2020-12-08T10:43:04.470" v="5126" actId="1036"/>
          <ac:spMkLst>
            <pc:docMk/>
            <pc:sldMk cId="4204166502" sldId="914"/>
            <ac:spMk id="6" creationId="{E452086A-F000-44CF-AF9B-D467794E37F0}"/>
          </ac:spMkLst>
        </pc:spChg>
        <pc:spChg chg="add mod">
          <ac:chgData name="Nuno Pedro Silva" userId="991ad9a4-f127-43b8-8daf-ee0c9706a319" providerId="ADAL" clId="{A0697D0C-14F8-4727-A9CB-BCA32FC0B61F}" dt="2020-12-08T10:43:04.470" v="5126" actId="1036"/>
          <ac:spMkLst>
            <pc:docMk/>
            <pc:sldMk cId="4204166502" sldId="914"/>
            <ac:spMk id="7" creationId="{DCC36A81-8F74-4DBB-86D5-948EE5EFFDEE}"/>
          </ac:spMkLst>
        </pc:spChg>
        <pc:spChg chg="add mod">
          <ac:chgData name="Nuno Pedro Silva" userId="991ad9a4-f127-43b8-8daf-ee0c9706a319" providerId="ADAL" clId="{A0697D0C-14F8-4727-A9CB-BCA32FC0B61F}" dt="2020-12-08T10:43:04.470" v="5126" actId="1036"/>
          <ac:spMkLst>
            <pc:docMk/>
            <pc:sldMk cId="4204166502" sldId="914"/>
            <ac:spMk id="8" creationId="{D9A2C2B0-8115-435F-AFCA-4A3364D23BA4}"/>
          </ac:spMkLst>
        </pc:spChg>
        <pc:spChg chg="add mod">
          <ac:chgData name="Nuno Pedro Silva" userId="991ad9a4-f127-43b8-8daf-ee0c9706a319" providerId="ADAL" clId="{A0697D0C-14F8-4727-A9CB-BCA32FC0B61F}" dt="2020-12-08T10:43:04.470" v="5126" actId="1036"/>
          <ac:spMkLst>
            <pc:docMk/>
            <pc:sldMk cId="4204166502" sldId="914"/>
            <ac:spMk id="9" creationId="{425372DE-EAE6-4219-BB75-22E516607B0B}"/>
          </ac:spMkLst>
        </pc:spChg>
        <pc:spChg chg="add mod">
          <ac:chgData name="Nuno Pedro Silva" userId="991ad9a4-f127-43b8-8daf-ee0c9706a319" providerId="ADAL" clId="{A0697D0C-14F8-4727-A9CB-BCA32FC0B61F}" dt="2020-12-08T10:43:04.470" v="5126" actId="1036"/>
          <ac:spMkLst>
            <pc:docMk/>
            <pc:sldMk cId="4204166502" sldId="914"/>
            <ac:spMk id="10" creationId="{930F2F8F-9E11-421E-BC43-708149D870D8}"/>
          </ac:spMkLst>
        </pc:spChg>
        <pc:spChg chg="add mod">
          <ac:chgData name="Nuno Pedro Silva" userId="991ad9a4-f127-43b8-8daf-ee0c9706a319" providerId="ADAL" clId="{A0697D0C-14F8-4727-A9CB-BCA32FC0B61F}" dt="2020-12-08T10:43:04.470" v="5126" actId="1036"/>
          <ac:spMkLst>
            <pc:docMk/>
            <pc:sldMk cId="4204166502" sldId="914"/>
            <ac:spMk id="11" creationId="{1FC64E18-5D4F-4C7D-AAC7-8ED2EC231B91}"/>
          </ac:spMkLst>
        </pc:spChg>
      </pc:sldChg>
      <pc:sldChg chg="delSp modSp add mod">
        <pc:chgData name="Nuno Pedro Silva" userId="991ad9a4-f127-43b8-8daf-ee0c9706a319" providerId="ADAL" clId="{A0697D0C-14F8-4727-A9CB-BCA32FC0B61F}" dt="2020-12-08T10:46:41.380" v="5214" actId="403"/>
        <pc:sldMkLst>
          <pc:docMk/>
          <pc:sldMk cId="4154491989" sldId="915"/>
        </pc:sldMkLst>
        <pc:spChg chg="mod">
          <ac:chgData name="Nuno Pedro Silva" userId="991ad9a4-f127-43b8-8daf-ee0c9706a319" providerId="ADAL" clId="{A0697D0C-14F8-4727-A9CB-BCA32FC0B61F}" dt="2020-12-08T10:46:41.380" v="5214" actId="403"/>
          <ac:spMkLst>
            <pc:docMk/>
            <pc:sldMk cId="4154491989" sldId="915"/>
            <ac:spMk id="3" creationId="{D3F2D8E5-0B28-4774-BFD6-32BCFF4DC1C9}"/>
          </ac:spMkLst>
        </pc:spChg>
        <pc:spChg chg="del">
          <ac:chgData name="Nuno Pedro Silva" userId="991ad9a4-f127-43b8-8daf-ee0c9706a319" providerId="ADAL" clId="{A0697D0C-14F8-4727-A9CB-BCA32FC0B61F}" dt="2020-12-08T10:44:07.914" v="5138" actId="478"/>
          <ac:spMkLst>
            <pc:docMk/>
            <pc:sldMk cId="4154491989" sldId="915"/>
            <ac:spMk id="5" creationId="{D77CDF16-95D3-4280-ABDD-85D4859EEA3F}"/>
          </ac:spMkLst>
        </pc:spChg>
        <pc:spChg chg="del">
          <ac:chgData name="Nuno Pedro Silva" userId="991ad9a4-f127-43b8-8daf-ee0c9706a319" providerId="ADAL" clId="{A0697D0C-14F8-4727-A9CB-BCA32FC0B61F}" dt="2020-12-08T10:44:04.621" v="5137" actId="478"/>
          <ac:spMkLst>
            <pc:docMk/>
            <pc:sldMk cId="4154491989" sldId="915"/>
            <ac:spMk id="6" creationId="{E452086A-F000-44CF-AF9B-D467794E37F0}"/>
          </ac:spMkLst>
        </pc:spChg>
        <pc:spChg chg="del">
          <ac:chgData name="Nuno Pedro Silva" userId="991ad9a4-f127-43b8-8daf-ee0c9706a319" providerId="ADAL" clId="{A0697D0C-14F8-4727-A9CB-BCA32FC0B61F}" dt="2020-12-08T10:44:01.881" v="5136" actId="478"/>
          <ac:spMkLst>
            <pc:docMk/>
            <pc:sldMk cId="4154491989" sldId="915"/>
            <ac:spMk id="7" creationId="{DCC36A81-8F74-4DBB-86D5-948EE5EFFDEE}"/>
          </ac:spMkLst>
        </pc:spChg>
        <pc:spChg chg="del">
          <ac:chgData name="Nuno Pedro Silva" userId="991ad9a4-f127-43b8-8daf-ee0c9706a319" providerId="ADAL" clId="{A0697D0C-14F8-4727-A9CB-BCA32FC0B61F}" dt="2020-12-08T10:43:59.292" v="5135" actId="478"/>
          <ac:spMkLst>
            <pc:docMk/>
            <pc:sldMk cId="4154491989" sldId="915"/>
            <ac:spMk id="8" creationId="{D9A2C2B0-8115-435F-AFCA-4A3364D23BA4}"/>
          </ac:spMkLst>
        </pc:spChg>
        <pc:spChg chg="del">
          <ac:chgData name="Nuno Pedro Silva" userId="991ad9a4-f127-43b8-8daf-ee0c9706a319" providerId="ADAL" clId="{A0697D0C-14F8-4727-A9CB-BCA32FC0B61F}" dt="2020-12-08T10:43:57.844" v="5134" actId="478"/>
          <ac:spMkLst>
            <pc:docMk/>
            <pc:sldMk cId="4154491989" sldId="915"/>
            <ac:spMk id="9" creationId="{425372DE-EAE6-4219-BB75-22E516607B0B}"/>
          </ac:spMkLst>
        </pc:spChg>
        <pc:spChg chg="del mod">
          <ac:chgData name="Nuno Pedro Silva" userId="991ad9a4-f127-43b8-8daf-ee0c9706a319" providerId="ADAL" clId="{A0697D0C-14F8-4727-A9CB-BCA32FC0B61F}" dt="2020-12-08T10:43:55.054" v="5133" actId="478"/>
          <ac:spMkLst>
            <pc:docMk/>
            <pc:sldMk cId="4154491989" sldId="915"/>
            <ac:spMk id="10" creationId="{930F2F8F-9E11-421E-BC43-708149D870D8}"/>
          </ac:spMkLst>
        </pc:spChg>
        <pc:spChg chg="del">
          <ac:chgData name="Nuno Pedro Silva" userId="991ad9a4-f127-43b8-8daf-ee0c9706a319" providerId="ADAL" clId="{A0697D0C-14F8-4727-A9CB-BCA32FC0B61F}" dt="2020-12-08T10:43:52.272" v="5131" actId="478"/>
          <ac:spMkLst>
            <pc:docMk/>
            <pc:sldMk cId="4154491989" sldId="915"/>
            <ac:spMk id="11" creationId="{1FC64E18-5D4F-4C7D-AAC7-8ED2EC231B91}"/>
          </ac:spMkLst>
        </pc:spChg>
      </pc:sldChg>
      <pc:sldChg chg="modSp add mod">
        <pc:chgData name="Nuno Pedro Silva" userId="991ad9a4-f127-43b8-8daf-ee0c9706a319" providerId="ADAL" clId="{A0697D0C-14F8-4727-A9CB-BCA32FC0B61F}" dt="2020-12-08T11:36:09.900" v="5649" actId="20577"/>
        <pc:sldMkLst>
          <pc:docMk/>
          <pc:sldMk cId="3757718625" sldId="916"/>
        </pc:sldMkLst>
        <pc:spChg chg="mod">
          <ac:chgData name="Nuno Pedro Silva" userId="991ad9a4-f127-43b8-8daf-ee0c9706a319" providerId="ADAL" clId="{A0697D0C-14F8-4727-A9CB-BCA32FC0B61F}" dt="2020-12-08T11:36:09.900" v="5649" actId="20577"/>
          <ac:spMkLst>
            <pc:docMk/>
            <pc:sldMk cId="3757718625" sldId="916"/>
            <ac:spMk id="3" creationId="{A4691FCE-89D8-48C5-94B3-9433F82A3D7B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5" creationId="{1D4B4707-407A-45C1-B042-5A7BF8267D6C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6" creationId="{810E7B62-5465-4A5E-AB6E-58D1F480DD30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7" creationId="{3ECCC148-EB69-4550-92F2-AD6DA15EAF22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8" creationId="{1CF289A5-233F-4533-8E74-54D6D5812F59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9" creationId="{4034483A-D307-47E4-9A8D-D8B2C0B801B7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10" creationId="{F318300A-66F8-44FB-A0F0-5AB9DF310E9F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11" creationId="{D5B1976B-8BB7-4DC0-A526-0E5A967AE4FD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12" creationId="{3DD87D6E-378F-425D-B872-4A6C85A96F78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13" creationId="{D78ED6AB-D68E-4832-815B-6B2E4EADFDCB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14" creationId="{535D79FA-987D-4964-9C94-9224025AFCF3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15" creationId="{5A68959C-2CB3-4B7E-9DA3-6392FEA2F5FC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16" creationId="{1B79BF25-1A38-4C7E-98BD-9E9708AAAD46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17" creationId="{0B7EAA57-CB3E-4569-8974-9D6986F21042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18" creationId="{AEF486BD-2137-402C-8E1A-9E808066338B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31" creationId="{E4EE7835-AA39-4E64-8783-A24F0618A443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32" creationId="{B49EBCC9-AF46-4941-A30B-53375270D438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33" creationId="{0F9C9539-D196-4464-9500-79C6DC991FAA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36" creationId="{65DA5DAA-C23B-45D3-9E96-B3C5E90C6A1A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37" creationId="{FD0B935B-83CA-4778-8F03-8888416363C9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38" creationId="{A6D43A7D-33B5-4330-8B00-65859932683D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39" creationId="{E3B29D15-DC3C-4F99-BB6E-B86D99BEFDC6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40" creationId="{F32922BD-D249-4A61-89D0-EA076BC31750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41" creationId="{82EF30E2-2877-43B7-9242-92B8F12D273C}"/>
          </ac:spMkLst>
        </pc:spChg>
        <pc:spChg chg="mod">
          <ac:chgData name="Nuno Pedro Silva" userId="991ad9a4-f127-43b8-8daf-ee0c9706a319" providerId="ADAL" clId="{A0697D0C-14F8-4727-A9CB-BCA32FC0B61F}" dt="2020-12-08T11:35:55.705" v="5621" actId="1076"/>
          <ac:spMkLst>
            <pc:docMk/>
            <pc:sldMk cId="3757718625" sldId="916"/>
            <ac:spMk id="42" creationId="{06A6A695-39D6-4031-A0ED-DF41D71DA026}"/>
          </ac:spMkLst>
        </pc:spChg>
        <pc:grpChg chg="mod">
          <ac:chgData name="Nuno Pedro Silva" userId="991ad9a4-f127-43b8-8daf-ee0c9706a319" providerId="ADAL" clId="{A0697D0C-14F8-4727-A9CB-BCA32FC0B61F}" dt="2020-12-08T11:35:55.705" v="5621" actId="1076"/>
          <ac:grpSpMkLst>
            <pc:docMk/>
            <pc:sldMk cId="3757718625" sldId="916"/>
            <ac:grpSpMk id="27" creationId="{91A1FBD0-8D66-46BE-B15A-BBFFAA341452}"/>
          </ac:grpSpMkLst>
        </pc:grpChg>
        <pc:cxnChg chg="mod">
          <ac:chgData name="Nuno Pedro Silva" userId="991ad9a4-f127-43b8-8daf-ee0c9706a319" providerId="ADAL" clId="{A0697D0C-14F8-4727-A9CB-BCA32FC0B61F}" dt="2020-12-08T11:35:55.705" v="5621" actId="1076"/>
          <ac:cxnSpMkLst>
            <pc:docMk/>
            <pc:sldMk cId="3757718625" sldId="916"/>
            <ac:cxnSpMk id="19" creationId="{9A7EBA90-3C46-416F-B8DE-CFD9575809B7}"/>
          </ac:cxnSpMkLst>
        </pc:cxnChg>
        <pc:cxnChg chg="mod">
          <ac:chgData name="Nuno Pedro Silva" userId="991ad9a4-f127-43b8-8daf-ee0c9706a319" providerId="ADAL" clId="{A0697D0C-14F8-4727-A9CB-BCA32FC0B61F}" dt="2020-12-08T11:35:55.705" v="5621" actId="1076"/>
          <ac:cxnSpMkLst>
            <pc:docMk/>
            <pc:sldMk cId="3757718625" sldId="916"/>
            <ac:cxnSpMk id="20" creationId="{7F9A6031-2604-4600-8E91-82E5D1DEF49E}"/>
          </ac:cxnSpMkLst>
        </pc:cxnChg>
        <pc:cxnChg chg="mod">
          <ac:chgData name="Nuno Pedro Silva" userId="991ad9a4-f127-43b8-8daf-ee0c9706a319" providerId="ADAL" clId="{A0697D0C-14F8-4727-A9CB-BCA32FC0B61F}" dt="2020-12-08T11:35:55.705" v="5621" actId="1076"/>
          <ac:cxnSpMkLst>
            <pc:docMk/>
            <pc:sldMk cId="3757718625" sldId="916"/>
            <ac:cxnSpMk id="21" creationId="{E4FAFBCC-C68C-4B96-8DB4-47270BDD42A8}"/>
          </ac:cxnSpMkLst>
        </pc:cxnChg>
        <pc:cxnChg chg="mod">
          <ac:chgData name="Nuno Pedro Silva" userId="991ad9a4-f127-43b8-8daf-ee0c9706a319" providerId="ADAL" clId="{A0697D0C-14F8-4727-A9CB-BCA32FC0B61F}" dt="2020-12-08T11:35:55.705" v="5621" actId="1076"/>
          <ac:cxnSpMkLst>
            <pc:docMk/>
            <pc:sldMk cId="3757718625" sldId="916"/>
            <ac:cxnSpMk id="22" creationId="{B20FCBEC-D353-43F2-B96F-1855F92071DD}"/>
          </ac:cxnSpMkLst>
        </pc:cxnChg>
        <pc:cxnChg chg="mod">
          <ac:chgData name="Nuno Pedro Silva" userId="991ad9a4-f127-43b8-8daf-ee0c9706a319" providerId="ADAL" clId="{A0697D0C-14F8-4727-A9CB-BCA32FC0B61F}" dt="2020-12-08T11:35:55.705" v="5621" actId="1076"/>
          <ac:cxnSpMkLst>
            <pc:docMk/>
            <pc:sldMk cId="3757718625" sldId="916"/>
            <ac:cxnSpMk id="23" creationId="{407EC881-9282-4DC8-A68C-3001DB444689}"/>
          </ac:cxnSpMkLst>
        </pc:cxnChg>
        <pc:cxnChg chg="mod">
          <ac:chgData name="Nuno Pedro Silva" userId="991ad9a4-f127-43b8-8daf-ee0c9706a319" providerId="ADAL" clId="{A0697D0C-14F8-4727-A9CB-BCA32FC0B61F}" dt="2020-12-08T11:35:55.705" v="5621" actId="1076"/>
          <ac:cxnSpMkLst>
            <pc:docMk/>
            <pc:sldMk cId="3757718625" sldId="916"/>
            <ac:cxnSpMk id="24" creationId="{188469BF-29E0-4F3E-A642-ECE602E8CCD7}"/>
          </ac:cxnSpMkLst>
        </pc:cxnChg>
        <pc:cxnChg chg="mod">
          <ac:chgData name="Nuno Pedro Silva" userId="991ad9a4-f127-43b8-8daf-ee0c9706a319" providerId="ADAL" clId="{A0697D0C-14F8-4727-A9CB-BCA32FC0B61F}" dt="2020-12-08T11:35:55.705" v="5621" actId="1076"/>
          <ac:cxnSpMkLst>
            <pc:docMk/>
            <pc:sldMk cId="3757718625" sldId="916"/>
            <ac:cxnSpMk id="25" creationId="{739946A2-C80B-4857-97A0-B454A5B3719C}"/>
          </ac:cxnSpMkLst>
        </pc:cxnChg>
        <pc:cxnChg chg="mod">
          <ac:chgData name="Nuno Pedro Silva" userId="991ad9a4-f127-43b8-8daf-ee0c9706a319" providerId="ADAL" clId="{A0697D0C-14F8-4727-A9CB-BCA32FC0B61F}" dt="2020-12-08T11:35:55.705" v="5621" actId="1076"/>
          <ac:cxnSpMkLst>
            <pc:docMk/>
            <pc:sldMk cId="3757718625" sldId="916"/>
            <ac:cxnSpMk id="26" creationId="{085D9E06-8A91-4B9E-A479-34B359610EBD}"/>
          </ac:cxnSpMkLst>
        </pc:cxnChg>
        <pc:cxnChg chg="mod">
          <ac:chgData name="Nuno Pedro Silva" userId="991ad9a4-f127-43b8-8daf-ee0c9706a319" providerId="ADAL" clId="{A0697D0C-14F8-4727-A9CB-BCA32FC0B61F}" dt="2020-12-08T11:35:55.705" v="5621" actId="1076"/>
          <ac:cxnSpMkLst>
            <pc:docMk/>
            <pc:sldMk cId="3757718625" sldId="916"/>
            <ac:cxnSpMk id="28" creationId="{5B5FFE0F-87BB-4C09-B5CF-780FC680CB6A}"/>
          </ac:cxnSpMkLst>
        </pc:cxnChg>
        <pc:cxnChg chg="mod">
          <ac:chgData name="Nuno Pedro Silva" userId="991ad9a4-f127-43b8-8daf-ee0c9706a319" providerId="ADAL" clId="{A0697D0C-14F8-4727-A9CB-BCA32FC0B61F}" dt="2020-12-08T11:35:55.705" v="5621" actId="1076"/>
          <ac:cxnSpMkLst>
            <pc:docMk/>
            <pc:sldMk cId="3757718625" sldId="916"/>
            <ac:cxnSpMk id="29" creationId="{1E218BDC-12B2-40B2-8686-6CB1AF779C6B}"/>
          </ac:cxnSpMkLst>
        </pc:cxnChg>
        <pc:cxnChg chg="mod">
          <ac:chgData name="Nuno Pedro Silva" userId="991ad9a4-f127-43b8-8daf-ee0c9706a319" providerId="ADAL" clId="{A0697D0C-14F8-4727-A9CB-BCA32FC0B61F}" dt="2020-12-08T11:35:55.705" v="5621" actId="1076"/>
          <ac:cxnSpMkLst>
            <pc:docMk/>
            <pc:sldMk cId="3757718625" sldId="916"/>
            <ac:cxnSpMk id="30" creationId="{7A6A462D-D7CA-4E3C-9FED-729F925E97F7}"/>
          </ac:cxnSpMkLst>
        </pc:cxnChg>
        <pc:cxnChg chg="mod">
          <ac:chgData name="Nuno Pedro Silva" userId="991ad9a4-f127-43b8-8daf-ee0c9706a319" providerId="ADAL" clId="{A0697D0C-14F8-4727-A9CB-BCA32FC0B61F}" dt="2020-12-08T11:35:55.705" v="5621" actId="1076"/>
          <ac:cxnSpMkLst>
            <pc:docMk/>
            <pc:sldMk cId="3757718625" sldId="916"/>
            <ac:cxnSpMk id="34" creationId="{AFFD8A03-B05D-4C3A-9B10-25D77D612AA5}"/>
          </ac:cxnSpMkLst>
        </pc:cxnChg>
        <pc:cxnChg chg="mod">
          <ac:chgData name="Nuno Pedro Silva" userId="991ad9a4-f127-43b8-8daf-ee0c9706a319" providerId="ADAL" clId="{A0697D0C-14F8-4727-A9CB-BCA32FC0B61F}" dt="2020-12-08T11:35:55.705" v="5621" actId="1076"/>
          <ac:cxnSpMkLst>
            <pc:docMk/>
            <pc:sldMk cId="3757718625" sldId="916"/>
            <ac:cxnSpMk id="35" creationId="{413D753C-DEFB-4478-9A1E-FDF861A0BA49}"/>
          </ac:cxnSpMkLst>
        </pc:cxnChg>
        <pc:cxnChg chg="mod">
          <ac:chgData name="Nuno Pedro Silva" userId="991ad9a4-f127-43b8-8daf-ee0c9706a319" providerId="ADAL" clId="{A0697D0C-14F8-4727-A9CB-BCA32FC0B61F}" dt="2020-12-08T11:35:55.705" v="5621" actId="1076"/>
          <ac:cxnSpMkLst>
            <pc:docMk/>
            <pc:sldMk cId="3757718625" sldId="916"/>
            <ac:cxnSpMk id="43" creationId="{46E4633F-2793-4C51-9437-3FA03C5DCE52}"/>
          </ac:cxnSpMkLst>
        </pc:cxnChg>
      </pc:sldChg>
      <pc:sldChg chg="addSp modSp new mod">
        <pc:chgData name="Nuno Pedro Silva" userId="991ad9a4-f127-43b8-8daf-ee0c9706a319" providerId="ADAL" clId="{A0697D0C-14F8-4727-A9CB-BCA32FC0B61F}" dt="2020-12-08T20:15:59.867" v="5653" actId="1076"/>
        <pc:sldMkLst>
          <pc:docMk/>
          <pc:sldMk cId="923806921" sldId="917"/>
        </pc:sldMkLst>
        <pc:picChg chg="add mod">
          <ac:chgData name="Nuno Pedro Silva" userId="991ad9a4-f127-43b8-8daf-ee0c9706a319" providerId="ADAL" clId="{A0697D0C-14F8-4727-A9CB-BCA32FC0B61F}" dt="2020-12-08T20:15:59.867" v="5653" actId="1076"/>
          <ac:picMkLst>
            <pc:docMk/>
            <pc:sldMk cId="923806921" sldId="917"/>
            <ac:picMk id="5" creationId="{7F6C026B-EBAF-4469-8AF6-1177137EDD42}"/>
          </ac:picMkLst>
        </pc:picChg>
      </pc:sldChg>
      <pc:sldChg chg="addSp modSp new mod">
        <pc:chgData name="Nuno Pedro Silva" userId="991ad9a4-f127-43b8-8daf-ee0c9706a319" providerId="ADAL" clId="{A0697D0C-14F8-4727-A9CB-BCA32FC0B61F}" dt="2020-12-08T20:16:43.957" v="5656" actId="1076"/>
        <pc:sldMkLst>
          <pc:docMk/>
          <pc:sldMk cId="2777527828" sldId="918"/>
        </pc:sldMkLst>
        <pc:picChg chg="add mod">
          <ac:chgData name="Nuno Pedro Silva" userId="991ad9a4-f127-43b8-8daf-ee0c9706a319" providerId="ADAL" clId="{A0697D0C-14F8-4727-A9CB-BCA32FC0B61F}" dt="2020-12-08T20:16:43.957" v="5656" actId="1076"/>
          <ac:picMkLst>
            <pc:docMk/>
            <pc:sldMk cId="2777527828" sldId="918"/>
            <ac:picMk id="5" creationId="{01DA0B7D-5D92-45B3-BE6B-4E2438D951CA}"/>
          </ac:picMkLst>
        </pc:picChg>
      </pc:sldChg>
      <pc:sldChg chg="addSp modSp new mod">
        <pc:chgData name="Nuno Pedro Silva" userId="991ad9a4-f127-43b8-8daf-ee0c9706a319" providerId="ADAL" clId="{A0697D0C-14F8-4727-A9CB-BCA32FC0B61F}" dt="2020-12-08T20:17:19.133" v="5659" actId="1076"/>
        <pc:sldMkLst>
          <pc:docMk/>
          <pc:sldMk cId="1254190861" sldId="919"/>
        </pc:sldMkLst>
        <pc:picChg chg="add mod">
          <ac:chgData name="Nuno Pedro Silva" userId="991ad9a4-f127-43b8-8daf-ee0c9706a319" providerId="ADAL" clId="{A0697D0C-14F8-4727-A9CB-BCA32FC0B61F}" dt="2020-12-08T20:17:19.133" v="5659" actId="1076"/>
          <ac:picMkLst>
            <pc:docMk/>
            <pc:sldMk cId="1254190861" sldId="919"/>
            <ac:picMk id="5" creationId="{CCF92E71-D905-4E42-83BE-04954EBE9026}"/>
          </ac:picMkLst>
        </pc:picChg>
      </pc:sldChg>
      <pc:sldChg chg="addSp new">
        <pc:chgData name="Nuno Pedro Silva" userId="991ad9a4-f127-43b8-8daf-ee0c9706a319" providerId="ADAL" clId="{A0697D0C-14F8-4727-A9CB-BCA32FC0B61F}" dt="2020-12-08T20:18:18.100" v="5661"/>
        <pc:sldMkLst>
          <pc:docMk/>
          <pc:sldMk cId="3349174053" sldId="920"/>
        </pc:sldMkLst>
        <pc:picChg chg="add">
          <ac:chgData name="Nuno Pedro Silva" userId="991ad9a4-f127-43b8-8daf-ee0c9706a319" providerId="ADAL" clId="{A0697D0C-14F8-4727-A9CB-BCA32FC0B61F}" dt="2020-12-08T20:18:18.100" v="5661"/>
          <ac:picMkLst>
            <pc:docMk/>
            <pc:sldMk cId="3349174053" sldId="920"/>
            <ac:picMk id="5" creationId="{57586CF0-14FC-403F-8CDA-E1663715EED0}"/>
          </ac:picMkLst>
        </pc:picChg>
      </pc:sldChg>
      <pc:sldChg chg="addSp new">
        <pc:chgData name="Nuno Pedro Silva" userId="991ad9a4-f127-43b8-8daf-ee0c9706a319" providerId="ADAL" clId="{A0697D0C-14F8-4727-A9CB-BCA32FC0B61F}" dt="2020-12-08T20:19:23.935" v="5663"/>
        <pc:sldMkLst>
          <pc:docMk/>
          <pc:sldMk cId="2622517215" sldId="921"/>
        </pc:sldMkLst>
        <pc:picChg chg="add">
          <ac:chgData name="Nuno Pedro Silva" userId="991ad9a4-f127-43b8-8daf-ee0c9706a319" providerId="ADAL" clId="{A0697D0C-14F8-4727-A9CB-BCA32FC0B61F}" dt="2020-12-08T20:19:23.935" v="5663"/>
          <ac:picMkLst>
            <pc:docMk/>
            <pc:sldMk cId="2622517215" sldId="921"/>
            <ac:picMk id="5" creationId="{21D03897-289C-44B6-A2DD-50CD3E67EEA5}"/>
          </ac:picMkLst>
        </pc:picChg>
      </pc:sldChg>
      <pc:sldChg chg="addSp new">
        <pc:chgData name="Nuno Pedro Silva" userId="991ad9a4-f127-43b8-8daf-ee0c9706a319" providerId="ADAL" clId="{A0697D0C-14F8-4727-A9CB-BCA32FC0B61F}" dt="2020-12-08T20:19:51.881" v="5665"/>
        <pc:sldMkLst>
          <pc:docMk/>
          <pc:sldMk cId="3020602441" sldId="922"/>
        </pc:sldMkLst>
        <pc:picChg chg="add">
          <ac:chgData name="Nuno Pedro Silva" userId="991ad9a4-f127-43b8-8daf-ee0c9706a319" providerId="ADAL" clId="{A0697D0C-14F8-4727-A9CB-BCA32FC0B61F}" dt="2020-12-08T20:19:51.881" v="5665"/>
          <ac:picMkLst>
            <pc:docMk/>
            <pc:sldMk cId="3020602441" sldId="922"/>
            <ac:picMk id="5" creationId="{DFDE9C57-926D-4600-8A42-F6B9B88B1DDA}"/>
          </ac:picMkLst>
        </pc:picChg>
      </pc:sldChg>
      <pc:sldChg chg="addSp new">
        <pc:chgData name="Nuno Pedro Silva" userId="991ad9a4-f127-43b8-8daf-ee0c9706a319" providerId="ADAL" clId="{A0697D0C-14F8-4727-A9CB-BCA32FC0B61F}" dt="2020-12-08T20:20:29.079" v="5667"/>
        <pc:sldMkLst>
          <pc:docMk/>
          <pc:sldMk cId="1530542419" sldId="923"/>
        </pc:sldMkLst>
        <pc:picChg chg="add">
          <ac:chgData name="Nuno Pedro Silva" userId="991ad9a4-f127-43b8-8daf-ee0c9706a319" providerId="ADAL" clId="{A0697D0C-14F8-4727-A9CB-BCA32FC0B61F}" dt="2020-12-08T20:20:29.079" v="5667"/>
          <ac:picMkLst>
            <pc:docMk/>
            <pc:sldMk cId="1530542419" sldId="923"/>
            <ac:picMk id="5" creationId="{B3D64580-7368-42CD-A76C-9E258DD3E02F}"/>
          </ac:picMkLst>
        </pc:picChg>
      </pc:sldChg>
      <pc:sldChg chg="addSp new">
        <pc:chgData name="Nuno Pedro Silva" userId="991ad9a4-f127-43b8-8daf-ee0c9706a319" providerId="ADAL" clId="{A0697D0C-14F8-4727-A9CB-BCA32FC0B61F}" dt="2020-12-08T20:20:50.627" v="5669"/>
        <pc:sldMkLst>
          <pc:docMk/>
          <pc:sldMk cId="3229638334" sldId="924"/>
        </pc:sldMkLst>
        <pc:picChg chg="add">
          <ac:chgData name="Nuno Pedro Silva" userId="991ad9a4-f127-43b8-8daf-ee0c9706a319" providerId="ADAL" clId="{A0697D0C-14F8-4727-A9CB-BCA32FC0B61F}" dt="2020-12-08T20:20:50.627" v="5669"/>
          <ac:picMkLst>
            <pc:docMk/>
            <pc:sldMk cId="3229638334" sldId="924"/>
            <ac:picMk id="5" creationId="{EE0FB0CD-E13B-4AB7-83B5-D4BE5A577F48}"/>
          </ac:picMkLst>
        </pc:picChg>
      </pc:sldChg>
      <pc:sldChg chg="addSp new">
        <pc:chgData name="Nuno Pedro Silva" userId="991ad9a4-f127-43b8-8daf-ee0c9706a319" providerId="ADAL" clId="{A0697D0C-14F8-4727-A9CB-BCA32FC0B61F}" dt="2020-12-08T20:21:13.146" v="5671"/>
        <pc:sldMkLst>
          <pc:docMk/>
          <pc:sldMk cId="2488259959" sldId="925"/>
        </pc:sldMkLst>
        <pc:picChg chg="add">
          <ac:chgData name="Nuno Pedro Silva" userId="991ad9a4-f127-43b8-8daf-ee0c9706a319" providerId="ADAL" clId="{A0697D0C-14F8-4727-A9CB-BCA32FC0B61F}" dt="2020-12-08T20:21:13.146" v="5671"/>
          <ac:picMkLst>
            <pc:docMk/>
            <pc:sldMk cId="2488259959" sldId="925"/>
            <ac:picMk id="5" creationId="{6BA52F06-2F73-4B47-ACC6-9872200B8D49}"/>
          </ac:picMkLst>
        </pc:picChg>
      </pc:sldChg>
      <pc:sldChg chg="addSp new">
        <pc:chgData name="Nuno Pedro Silva" userId="991ad9a4-f127-43b8-8daf-ee0c9706a319" providerId="ADAL" clId="{A0697D0C-14F8-4727-A9CB-BCA32FC0B61F}" dt="2020-12-08T20:22:07.476" v="5673"/>
        <pc:sldMkLst>
          <pc:docMk/>
          <pc:sldMk cId="3421967115" sldId="926"/>
        </pc:sldMkLst>
        <pc:picChg chg="add">
          <ac:chgData name="Nuno Pedro Silva" userId="991ad9a4-f127-43b8-8daf-ee0c9706a319" providerId="ADAL" clId="{A0697D0C-14F8-4727-A9CB-BCA32FC0B61F}" dt="2020-12-08T20:22:07.476" v="5673"/>
          <ac:picMkLst>
            <pc:docMk/>
            <pc:sldMk cId="3421967115" sldId="926"/>
            <ac:picMk id="5" creationId="{4D8F033A-B461-40A5-8A6D-6E1045184623}"/>
          </ac:picMkLst>
        </pc:picChg>
      </pc:sldChg>
      <pc:sldMasterChg chg="delSldLayout">
        <pc:chgData name="Nuno Pedro Silva" userId="991ad9a4-f127-43b8-8daf-ee0c9706a319" providerId="ADAL" clId="{A0697D0C-14F8-4727-A9CB-BCA32FC0B61F}" dt="2020-12-08T10:46:49.615" v="5215" actId="47"/>
        <pc:sldMasterMkLst>
          <pc:docMk/>
          <pc:sldMasterMk cId="2158483448" sldId="2147483648"/>
        </pc:sldMasterMkLst>
        <pc:sldLayoutChg chg="del">
          <pc:chgData name="Nuno Pedro Silva" userId="991ad9a4-f127-43b8-8daf-ee0c9706a319" providerId="ADAL" clId="{A0697D0C-14F8-4727-A9CB-BCA32FC0B61F}" dt="2020-12-07T17:03:10.128" v="3121" actId="47"/>
          <pc:sldLayoutMkLst>
            <pc:docMk/>
            <pc:sldMasterMk cId="2158483448" sldId="2147483648"/>
            <pc:sldLayoutMk cId="355957034" sldId="2147483660"/>
          </pc:sldLayoutMkLst>
        </pc:sldLayoutChg>
        <pc:sldLayoutChg chg="del">
          <pc:chgData name="Nuno Pedro Silva" userId="991ad9a4-f127-43b8-8daf-ee0c9706a319" providerId="ADAL" clId="{A0697D0C-14F8-4727-A9CB-BCA32FC0B61F}" dt="2020-12-07T17:34:49.291" v="3459" actId="47"/>
          <pc:sldLayoutMkLst>
            <pc:docMk/>
            <pc:sldMasterMk cId="2158483448" sldId="2147483648"/>
            <pc:sldLayoutMk cId="444383005" sldId="2147483660"/>
          </pc:sldLayoutMkLst>
        </pc:sldLayoutChg>
        <pc:sldLayoutChg chg="del">
          <pc:chgData name="Nuno Pedro Silva" userId="991ad9a4-f127-43b8-8daf-ee0c9706a319" providerId="ADAL" clId="{A0697D0C-14F8-4727-A9CB-BCA32FC0B61F}" dt="2020-12-08T10:46:49.615" v="5215" actId="47"/>
          <pc:sldLayoutMkLst>
            <pc:docMk/>
            <pc:sldMasterMk cId="2158483448" sldId="2147483648"/>
            <pc:sldLayoutMk cId="2414699503" sldId="2147483660"/>
          </pc:sldLayoutMkLst>
        </pc:sldLayoutChg>
        <pc:sldLayoutChg chg="del">
          <pc:chgData name="Nuno Pedro Silva" userId="991ad9a4-f127-43b8-8daf-ee0c9706a319" providerId="ADAL" clId="{A0697D0C-14F8-4727-A9CB-BCA32FC0B61F}" dt="2020-12-07T17:23:55.075" v="3221" actId="47"/>
          <pc:sldLayoutMkLst>
            <pc:docMk/>
            <pc:sldMasterMk cId="2158483448" sldId="2147483648"/>
            <pc:sldLayoutMk cId="2441281923" sldId="2147483661"/>
          </pc:sldLayoutMkLst>
        </pc:sldLayoutChg>
        <pc:sldLayoutChg chg="del">
          <pc:chgData name="Nuno Pedro Silva" userId="991ad9a4-f127-43b8-8daf-ee0c9706a319" providerId="ADAL" clId="{A0697D0C-14F8-4727-A9CB-BCA32FC0B61F}" dt="2020-12-07T16:18:01.547" v="2714" actId="47"/>
          <pc:sldLayoutMkLst>
            <pc:docMk/>
            <pc:sldMasterMk cId="2158483448" sldId="2147483648"/>
            <pc:sldLayoutMk cId="543654361" sldId="2147483672"/>
          </pc:sldLayoutMkLst>
        </pc:sldLayoutChg>
        <pc:sldLayoutChg chg="del">
          <pc:chgData name="Nuno Pedro Silva" userId="991ad9a4-f127-43b8-8daf-ee0c9706a319" providerId="ADAL" clId="{A0697D0C-14F8-4727-A9CB-BCA32FC0B61F}" dt="2020-12-07T16:20:41.809" v="2728" actId="47"/>
          <pc:sldLayoutMkLst>
            <pc:docMk/>
            <pc:sldMasterMk cId="2158483448" sldId="2147483648"/>
            <pc:sldLayoutMk cId="3952728424" sldId="2147483673"/>
          </pc:sldLayoutMkLst>
        </pc:sldLayoutChg>
      </pc:sldMasterChg>
      <pc:sldMasterChg chg="del delSldLayout">
        <pc:chgData name="Nuno Pedro Silva" userId="991ad9a4-f127-43b8-8daf-ee0c9706a319" providerId="ADAL" clId="{A0697D0C-14F8-4727-A9CB-BCA32FC0B61F}" dt="2020-12-07T16:34:12.451" v="2874" actId="47"/>
        <pc:sldMasterMkLst>
          <pc:docMk/>
          <pc:sldMasterMk cId="4044918196" sldId="2147483660"/>
        </pc:sldMasterMkLst>
        <pc:sldLayoutChg chg="del">
          <pc:chgData name="Nuno Pedro Silva" userId="991ad9a4-f127-43b8-8daf-ee0c9706a319" providerId="ADAL" clId="{A0697D0C-14F8-4727-A9CB-BCA32FC0B61F}" dt="2020-12-07T16:34:12.451" v="2874" actId="47"/>
          <pc:sldLayoutMkLst>
            <pc:docMk/>
            <pc:sldMasterMk cId="4044918196" sldId="2147483660"/>
            <pc:sldLayoutMk cId="3013599542" sldId="2147483661"/>
          </pc:sldLayoutMkLst>
        </pc:sldLayoutChg>
        <pc:sldLayoutChg chg="del">
          <pc:chgData name="Nuno Pedro Silva" userId="991ad9a4-f127-43b8-8daf-ee0c9706a319" providerId="ADAL" clId="{A0697D0C-14F8-4727-A9CB-BCA32FC0B61F}" dt="2020-12-07T16:34:12.451" v="2874" actId="47"/>
          <pc:sldLayoutMkLst>
            <pc:docMk/>
            <pc:sldMasterMk cId="4044918196" sldId="2147483660"/>
            <pc:sldLayoutMk cId="401667208" sldId="2147483662"/>
          </pc:sldLayoutMkLst>
        </pc:sldLayoutChg>
        <pc:sldLayoutChg chg="del">
          <pc:chgData name="Nuno Pedro Silva" userId="991ad9a4-f127-43b8-8daf-ee0c9706a319" providerId="ADAL" clId="{A0697D0C-14F8-4727-A9CB-BCA32FC0B61F}" dt="2020-12-07T16:34:12.451" v="2874" actId="47"/>
          <pc:sldLayoutMkLst>
            <pc:docMk/>
            <pc:sldMasterMk cId="4044918196" sldId="2147483660"/>
            <pc:sldLayoutMk cId="2794146273" sldId="2147483663"/>
          </pc:sldLayoutMkLst>
        </pc:sldLayoutChg>
        <pc:sldLayoutChg chg="del">
          <pc:chgData name="Nuno Pedro Silva" userId="991ad9a4-f127-43b8-8daf-ee0c9706a319" providerId="ADAL" clId="{A0697D0C-14F8-4727-A9CB-BCA32FC0B61F}" dt="2020-12-07T16:34:12.451" v="2874" actId="47"/>
          <pc:sldLayoutMkLst>
            <pc:docMk/>
            <pc:sldMasterMk cId="4044918196" sldId="2147483660"/>
            <pc:sldLayoutMk cId="4155835800" sldId="2147483664"/>
          </pc:sldLayoutMkLst>
        </pc:sldLayoutChg>
        <pc:sldLayoutChg chg="del">
          <pc:chgData name="Nuno Pedro Silva" userId="991ad9a4-f127-43b8-8daf-ee0c9706a319" providerId="ADAL" clId="{A0697D0C-14F8-4727-A9CB-BCA32FC0B61F}" dt="2020-12-07T16:34:12.451" v="2874" actId="47"/>
          <pc:sldLayoutMkLst>
            <pc:docMk/>
            <pc:sldMasterMk cId="4044918196" sldId="2147483660"/>
            <pc:sldLayoutMk cId="223953251" sldId="2147483665"/>
          </pc:sldLayoutMkLst>
        </pc:sldLayoutChg>
        <pc:sldLayoutChg chg="del">
          <pc:chgData name="Nuno Pedro Silva" userId="991ad9a4-f127-43b8-8daf-ee0c9706a319" providerId="ADAL" clId="{A0697D0C-14F8-4727-A9CB-BCA32FC0B61F}" dt="2020-12-07T16:34:12.451" v="2874" actId="47"/>
          <pc:sldLayoutMkLst>
            <pc:docMk/>
            <pc:sldMasterMk cId="4044918196" sldId="2147483660"/>
            <pc:sldLayoutMk cId="406402445" sldId="2147483666"/>
          </pc:sldLayoutMkLst>
        </pc:sldLayoutChg>
        <pc:sldLayoutChg chg="del">
          <pc:chgData name="Nuno Pedro Silva" userId="991ad9a4-f127-43b8-8daf-ee0c9706a319" providerId="ADAL" clId="{A0697D0C-14F8-4727-A9CB-BCA32FC0B61F}" dt="2020-12-07T16:34:12.451" v="2874" actId="47"/>
          <pc:sldLayoutMkLst>
            <pc:docMk/>
            <pc:sldMasterMk cId="4044918196" sldId="2147483660"/>
            <pc:sldLayoutMk cId="3505913066" sldId="2147483667"/>
          </pc:sldLayoutMkLst>
        </pc:sldLayoutChg>
        <pc:sldLayoutChg chg="del">
          <pc:chgData name="Nuno Pedro Silva" userId="991ad9a4-f127-43b8-8daf-ee0c9706a319" providerId="ADAL" clId="{A0697D0C-14F8-4727-A9CB-BCA32FC0B61F}" dt="2020-12-07T16:34:12.451" v="2874" actId="47"/>
          <pc:sldLayoutMkLst>
            <pc:docMk/>
            <pc:sldMasterMk cId="4044918196" sldId="2147483660"/>
            <pc:sldLayoutMk cId="1080010919" sldId="2147483668"/>
          </pc:sldLayoutMkLst>
        </pc:sldLayoutChg>
        <pc:sldLayoutChg chg="del">
          <pc:chgData name="Nuno Pedro Silva" userId="991ad9a4-f127-43b8-8daf-ee0c9706a319" providerId="ADAL" clId="{A0697D0C-14F8-4727-A9CB-BCA32FC0B61F}" dt="2020-12-07T16:34:12.451" v="2874" actId="47"/>
          <pc:sldLayoutMkLst>
            <pc:docMk/>
            <pc:sldMasterMk cId="4044918196" sldId="2147483660"/>
            <pc:sldLayoutMk cId="2474724325" sldId="2147483669"/>
          </pc:sldLayoutMkLst>
        </pc:sldLayoutChg>
        <pc:sldLayoutChg chg="del">
          <pc:chgData name="Nuno Pedro Silva" userId="991ad9a4-f127-43b8-8daf-ee0c9706a319" providerId="ADAL" clId="{A0697D0C-14F8-4727-A9CB-BCA32FC0B61F}" dt="2020-12-07T16:34:12.451" v="2874" actId="47"/>
          <pc:sldLayoutMkLst>
            <pc:docMk/>
            <pc:sldMasterMk cId="4044918196" sldId="2147483660"/>
            <pc:sldLayoutMk cId="470397710" sldId="2147483670"/>
          </pc:sldLayoutMkLst>
        </pc:sldLayoutChg>
        <pc:sldLayoutChg chg="del">
          <pc:chgData name="Nuno Pedro Silva" userId="991ad9a4-f127-43b8-8daf-ee0c9706a319" providerId="ADAL" clId="{A0697D0C-14F8-4727-A9CB-BCA32FC0B61F}" dt="2020-12-07T16:34:12.451" v="2874" actId="47"/>
          <pc:sldLayoutMkLst>
            <pc:docMk/>
            <pc:sldMasterMk cId="4044918196" sldId="2147483660"/>
            <pc:sldLayoutMk cId="3936186634" sldId="2147483671"/>
          </pc:sldLayoutMkLst>
        </pc:sldLayoutChg>
      </pc:sldMasterChg>
      <pc:sldMasterChg chg="del delSldLayout">
        <pc:chgData name="Nuno Pedro Silva" userId="991ad9a4-f127-43b8-8daf-ee0c9706a319" providerId="ADAL" clId="{A0697D0C-14F8-4727-A9CB-BCA32FC0B61F}" dt="2020-12-07T16:33:37.746" v="2855" actId="47"/>
        <pc:sldMasterMkLst>
          <pc:docMk/>
          <pc:sldMasterMk cId="451512007" sldId="2147483672"/>
        </pc:sldMasterMkLst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584021995" sldId="2147483673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780892679" sldId="2147483674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3683925347" sldId="2147483675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2554321375" sldId="2147483676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1953576270" sldId="2147483677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832709335" sldId="2147483678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426022083" sldId="2147483679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837118899" sldId="2147483680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3362120700" sldId="2147483681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1693514242" sldId="2147483682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896436818" sldId="2147483683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2870951180" sldId="2147483684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2208940909" sldId="2147483685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2949334339" sldId="2147483686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300452782" sldId="2147483687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645488639" sldId="2147483688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893325470" sldId="2147483689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3012858002" sldId="2147483690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3792662160" sldId="2147483691"/>
          </pc:sldLayoutMkLst>
        </pc:sldLayoutChg>
        <pc:sldLayoutChg chg="del">
          <pc:chgData name="Nuno Pedro Silva" userId="991ad9a4-f127-43b8-8daf-ee0c9706a319" providerId="ADAL" clId="{A0697D0C-14F8-4727-A9CB-BCA32FC0B61F}" dt="2020-12-07T16:33:37.746" v="2855" actId="47"/>
          <pc:sldLayoutMkLst>
            <pc:docMk/>
            <pc:sldMasterMk cId="451512007" sldId="2147483672"/>
            <pc:sldLayoutMk cId="4008345333" sldId="214748369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28A15-E5B1-4D74-B539-BF6B8443FADB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129E-DE4F-4370-B470-34A0A057A2B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668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D7FF-BEFC-42D4-8F61-217F287ED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16B26-55F8-4C66-9846-AFB6E7123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74DB-F106-465E-B059-0448A210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4BBA-CC0C-4C6D-B511-C05312B5E68C}" type="datetime1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5047-8500-49E6-9E85-172DBA14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14C3-BEF7-4406-ADF8-EAD1CA58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FCD-5E01-4F5A-9E37-546487CA89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784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8809-E937-4B8A-8071-BD76C71F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C6802-3B60-4879-B5D7-E8A210C68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599D0-C7AE-417E-9E9A-C0342C24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9048-0FEF-4777-82EB-F9F9B08F1E50}" type="datetime1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CE6E8-03DC-461C-BE7F-7DF73850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6FFE-2EE3-43E2-8514-5739F43B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FCD-5E01-4F5A-9E37-546487CA89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892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2381F-C6F7-4759-BE74-58B43C328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7C0E5-2B01-41C0-B4C0-F168C528E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E87D5-754F-48B9-A4A8-B12B3D32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27E-ABED-4388-9844-B4129F3E0EA3}" type="datetime1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4DDA-D502-4D42-BB64-680DC711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6EA3-958F-4540-8B15-42A408D8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FCD-5E01-4F5A-9E37-546487CA89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533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DA8D-2B8B-4BD7-9942-D2D90994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BA322-6652-4F06-A48D-968458D0B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C9FA-FCB0-4418-836D-393EBE80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3AED-6F8F-43D5-A371-688B52DD6CC3}" type="datetime1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BC92-12E2-4731-81A4-86E31EA0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10E0-2011-4233-B67B-67750CF1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FCD-5E01-4F5A-9E37-546487CA89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253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2253-D794-4DA2-8A49-2333D882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1E5F-7431-419C-86F3-56655B4F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20BD-7877-4C9B-9738-A9A60C18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B2C2-68BC-464A-8D98-754D5E931DBB}" type="datetime1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E97C-FEB5-4C75-BFC4-F74B7B27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2471D-DA72-47A9-9F87-3A54F36B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FCD-5E01-4F5A-9E37-546487CA89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929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A768-2EC5-45A9-AB73-9F8F65BA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32A7-F1E8-4139-9941-F104EBC49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990C5-E95D-43D3-9D3B-9B2103B0E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49459-5E5E-4564-8116-A834D330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A0C5-FBFD-4A56-B2EA-33DCE4273E34}" type="datetime1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3D7F9-0B1A-4A8B-AE67-2370C0BB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03010-18C3-4BB8-BCCD-7455BF41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FCD-5E01-4F5A-9E37-546487CA89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360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903C-ACBE-4AE7-917D-D1B2A444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2EE3-DE05-48BF-ACC4-C768D9F8E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3DCBC-6710-4593-B011-AE16A4C10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62FF8-AB35-4F80-B2DA-70DE3C799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8881B-1426-43BD-8681-7001B4E90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E0B22-C4A6-445B-9E00-70F2ABB0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CEBB-11B1-46DD-98E3-6ADF399929F4}" type="datetime1">
              <a:rPr lang="pt-PT" smtClean="0"/>
              <a:t>14/01/2021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9F3CB-28D4-4890-9839-F6065AC0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A2461-4F52-4373-9219-A7C1F7AE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FCD-5E01-4F5A-9E37-546487CA89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623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9831-5BE8-4941-A4E0-B6E47E7D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ADFF1-8B95-4C6C-A2A9-CB340B2E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9C97-87F0-4FA5-BA93-0228612318A9}" type="datetime1">
              <a:rPr lang="pt-PT" smtClean="0"/>
              <a:t>14/01/2021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858A9-0C92-4958-86D0-AA14B64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6AE8E-E663-47E7-AC3C-99C3B7D7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FCD-5E01-4F5A-9E37-546487CA89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894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0B192-D334-41FF-BB5B-90CC7C9C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1AA4-CD0C-42A7-8E99-C76EFA01B615}" type="datetime1">
              <a:rPr lang="pt-PT" smtClean="0"/>
              <a:t>14/01/2021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6BD53-F8A8-4DD0-818C-19AAC305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428C5-7998-4BA7-884E-98A6BD58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FCD-5E01-4F5A-9E37-546487CA89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85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21DE-D363-4B26-A7D0-592F9F5E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23A2-72AF-4618-9137-CF156AC1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FE78-BAD8-4176-AA98-4DFC80A87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A1178-DDF8-4334-BDFC-C50EF02C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4097-1551-4CBE-83CF-3D9D1E78BC30}" type="datetime1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509B3-58C3-4020-ADE5-91671B41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EB1AC-FF05-4300-845D-FB72922C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FCD-5E01-4F5A-9E37-546487CA89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3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23B9-3B76-4AC6-978B-6399FD26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662BE-D883-416A-811F-C4808C246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BC6F7-E48D-444C-B219-C9495B400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88DF1-061F-4C9D-B27C-3929178B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7E9A-68B3-4DEE-9489-8B6D0B9A5776}" type="datetime1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29D9-2713-462C-AC33-193CDF2D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2AAE3-DB9B-498A-9845-9168C943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FCD-5E01-4F5A-9E37-546487CA89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76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37FE7-D5F6-405A-95CF-5005F2A3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E0FE-6F1D-494D-84E2-7B03E07E8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DF38-0A4C-460C-86BA-332FC3FEA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BACD-0C1A-4C25-AA4B-6833F747BDE8}" type="datetime1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D87D-305C-48D0-8AF4-D8ACA340C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BD11-CB39-4AD1-97B9-0872236B5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DFCD-5E01-4F5A-9E37-546487CA894E}" type="slidenum">
              <a:rPr lang="pt-PT" smtClean="0"/>
              <a:t>‹#›</a:t>
            </a:fld>
            <a:endParaRPr lang="pt-PT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76EE72-8473-4F11-8DA7-F28AA3788DE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074" y="0"/>
            <a:ext cx="1304925" cy="1304925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B7D1FA-5421-40B2-8CD6-F660AE95E01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70" y="1089865"/>
            <a:ext cx="2411730" cy="9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_lswM1S26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25B95-F73C-4EED-B5E0-C7BF292B7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Autofit/>
          </a:bodyPr>
          <a:lstStyle/>
          <a:p>
            <a:pPr algn="l"/>
            <a:r>
              <a:rPr lang="pt-PT" sz="4800" dirty="0"/>
              <a:t>Web App Penetration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A92BB-27BD-4BE7-B125-94872EA9D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Robust Software – Nuno Silva</a:t>
            </a:r>
          </a:p>
          <a:p>
            <a:pPr algn="l"/>
            <a:endParaRPr lang="en-US"/>
          </a:p>
          <a:p>
            <a:pPr algn="l"/>
            <a:r>
              <a:rPr lang="pt-PT" b="1"/>
              <a:t>Mestrado em Cibersegurança</a:t>
            </a:r>
          </a:p>
          <a:p>
            <a:pPr algn="l"/>
            <a:endParaRPr lang="pt-PT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D9C815-C426-478B-90FD-B9AF85736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"/>
            <a:ext cx="1304925" cy="1304925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72CEB4-0D18-4A5E-A1EC-B334589D4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94" y="127486"/>
            <a:ext cx="2411730" cy="9659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2F16E-98F8-4A59-A9EF-AF486E2E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FCD-5E01-4F5A-9E37-546487CA894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87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DC47-3C46-41AE-A9DF-775C865F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835F-6CFA-4699-B0CA-D5CF6DB6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Set up of Burp Suite</a:t>
            </a:r>
          </a:p>
          <a:p>
            <a:r>
              <a:rPr lang="en-US" dirty="0"/>
              <a:t>Spidering and DVWA (Damn Vulnerable Web Application)</a:t>
            </a:r>
          </a:p>
          <a:p>
            <a:r>
              <a:rPr lang="en-US" dirty="0"/>
              <a:t>Brute Force Attacks (with Burp Suite)</a:t>
            </a:r>
          </a:p>
          <a:p>
            <a:r>
              <a:rPr lang="en-US" dirty="0"/>
              <a:t>Target Scope and Spidering</a:t>
            </a:r>
          </a:p>
          <a:p>
            <a:r>
              <a:rPr lang="en-US" dirty="0"/>
              <a:t>OWASP ZAP for discovering hidden files</a:t>
            </a:r>
          </a:p>
          <a:p>
            <a:r>
              <a:rPr lang="en-US" dirty="0"/>
              <a:t>WAFWOOF: Web App Firewall Detection</a:t>
            </a:r>
          </a:p>
          <a:p>
            <a:r>
              <a:rPr lang="en-US" dirty="0" err="1"/>
              <a:t>Dirbuster</a:t>
            </a:r>
            <a:endParaRPr lang="en-US" dirty="0"/>
          </a:p>
          <a:p>
            <a:r>
              <a:rPr lang="en-US" dirty="0"/>
              <a:t>XSS</a:t>
            </a:r>
          </a:p>
          <a:p>
            <a:r>
              <a:rPr lang="en-US" dirty="0"/>
              <a:t>CSRF</a:t>
            </a:r>
          </a:p>
          <a:p>
            <a:r>
              <a:rPr lang="en-US" dirty="0"/>
              <a:t>Cookie Collection and Reverse Engineering</a:t>
            </a:r>
          </a:p>
          <a:p>
            <a:r>
              <a:rPr lang="en-US" dirty="0"/>
              <a:t>Cookie Stealing</a:t>
            </a:r>
          </a:p>
          <a:p>
            <a:r>
              <a:rPr lang="en-US" dirty="0"/>
              <a:t>SQL Injection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1B6A4-2EE6-4996-A249-4F3D8998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FCD-5E01-4F5A-9E37-546487CA894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709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115A-F778-48F3-9B11-44FBD59E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Hacking 101: Web App Penetration Testing - a full course for beginners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732A-B95B-436F-AEFD-A7695ABB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hlinkClick r:id="rId2"/>
              </a:rPr>
              <a:t>https://www.youtube.com/watch?v=2_lswM1S264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893DD-C74B-4D53-A054-1B832C6D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FCD-5E01-4F5A-9E37-546487CA894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68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46959</TotalTime>
  <Words>95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Web App Penetration Testing</vt:lpstr>
      <vt:lpstr>Objectives</vt:lpstr>
      <vt:lpstr>Ethical Hacking 101: Web App Penetration Testing - a full course for beginners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Requirements</dc:title>
  <dc:creator>Nuno Pedro Silva</dc:creator>
  <cp:lastModifiedBy>Nuno Pedro Silva</cp:lastModifiedBy>
  <cp:revision>192</cp:revision>
  <dcterms:created xsi:type="dcterms:W3CDTF">2020-08-13T16:55:43Z</dcterms:created>
  <dcterms:modified xsi:type="dcterms:W3CDTF">2021-01-14T22:34:08Z</dcterms:modified>
</cp:coreProperties>
</file>