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5" r:id="rId1"/>
    <p:sldMasterId id="2147483779" r:id="rId2"/>
  </p:sldMasterIdLst>
  <p:sldIdLst>
    <p:sldId id="256" r:id="rId3"/>
    <p:sldId id="269" r:id="rId4"/>
    <p:sldId id="264" r:id="rId5"/>
    <p:sldId id="272" r:id="rId6"/>
    <p:sldId id="271" r:id="rId7"/>
    <p:sldId id="265" r:id="rId8"/>
    <p:sldId id="274" r:id="rId9"/>
    <p:sldId id="268" r:id="rId10"/>
    <p:sldId id="275" r:id="rId11"/>
    <p:sldId id="276" r:id="rId12"/>
    <p:sldId id="258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055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021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217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629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0153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2658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2776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306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209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3983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286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2308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2144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3679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352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964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743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153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97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472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448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62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894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135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1456745"/>
          </a:xfrm>
        </p:spPr>
        <p:txBody>
          <a:bodyPr/>
          <a:lstStyle/>
          <a:p>
            <a:r>
              <a:rPr lang="en-CA" dirty="0" smtClean="0"/>
              <a:t>Smuggle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2102471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Organized Python </a:t>
            </a:r>
            <a:r>
              <a:rPr lang="en-CA" dirty="0" smtClean="0"/>
              <a:t>Pickles</a:t>
            </a:r>
          </a:p>
          <a:p>
            <a:r>
              <a:rPr lang="en-CA" dirty="0"/>
              <a:t>Log, catalogue, and move python objects via pickling</a:t>
            </a:r>
            <a:endParaRPr lang="en-CA" dirty="0" smtClean="0"/>
          </a:p>
          <a:p>
            <a:endParaRPr lang="en-CA" dirty="0"/>
          </a:p>
          <a:p>
            <a:r>
              <a:rPr lang="en-CA" dirty="0" smtClean="0"/>
              <a:t>Jeffrey </a:t>
            </a:r>
            <a:r>
              <a:rPr lang="en-CA" dirty="0" err="1" smtClean="0"/>
              <a:t>McLarty</a:t>
            </a:r>
            <a:endParaRPr lang="en-CA" dirty="0" smtClean="0"/>
          </a:p>
          <a:p>
            <a:r>
              <a:rPr lang="en-CA" dirty="0" smtClean="0"/>
              <a:t>2015/02/01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9117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45126" y="4420882"/>
            <a:ext cx="10152166" cy="199760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Folded Corner 5"/>
          <p:cNvSpPr/>
          <p:nvPr/>
        </p:nvSpPr>
        <p:spPr>
          <a:xfrm rot="10800000">
            <a:off x="845126" y="1734222"/>
            <a:ext cx="10152166" cy="2513927"/>
          </a:xfrm>
          <a:prstGeom prst="foldedCorner">
            <a:avLst>
              <a:gd name="adj" fmla="val 10429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Caught* without a trace?</a:t>
            </a:r>
          </a:p>
        </p:txBody>
      </p:sp>
      <p:sp>
        <p:nvSpPr>
          <p:cNvPr id="5" name="Rectangle 4"/>
          <p:cNvSpPr/>
          <p:nvPr/>
        </p:nvSpPr>
        <p:spPr>
          <a:xfrm>
            <a:off x="996042" y="4377983"/>
            <a:ext cx="10688533" cy="1936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endParaRPr lang="en-CA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CA" sz="1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CA" sz="1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foo </a:t>
            </a:r>
            <a:r>
              <a:rPr lang="en-CA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2014-11-15 23:17:12 </a:t>
            </a:r>
            <a:r>
              <a:rPr lang="en-CA" sz="1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old </a:t>
            </a:r>
            <a:r>
              <a:rPr lang="en-CA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Foo go goo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CA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foo 2014-11-15 </a:t>
            </a:r>
            <a:r>
              <a:rPr lang="en-CA" sz="1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22:44:36 old Foo </a:t>
            </a:r>
            <a:r>
              <a:rPr lang="en-CA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 goo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CA" sz="1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foo </a:t>
            </a:r>
            <a:r>
              <a:rPr lang="en-CA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2014-11-15 22:03:35 Some Foo go goo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CA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foo 2014-11-15 22:10:25 Some Foo go goo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CA" sz="1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foo </a:t>
            </a:r>
            <a:r>
              <a:rPr lang="en-CA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2014-11-15 22:50:24 Some Foo go </a:t>
            </a:r>
            <a:r>
              <a:rPr lang="en-CA" sz="1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CA" sz="1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  <a:endParaRPr lang="en-CA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71925" y="1691322"/>
            <a:ext cx="70253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4000" dirty="0" smtClean="0">
                <a:solidFill>
                  <a:schemeClr val="bg1">
                    <a:lumMod val="85000"/>
                  </a:schemeClr>
                </a:solidFill>
              </a:rPr>
              <a:t>AdvancedScriptDebug.py</a:t>
            </a:r>
            <a:endParaRPr lang="en-CA" sz="4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77893" y="4549790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4000" dirty="0" smtClean="0">
                <a:solidFill>
                  <a:schemeClr val="bg1">
                    <a:lumMod val="85000"/>
                  </a:schemeClr>
                </a:solidFill>
              </a:rPr>
              <a:t>Output</a:t>
            </a:r>
            <a:endParaRPr lang="en-CA" sz="4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3433" y="2243074"/>
            <a:ext cx="10515600" cy="2265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CA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MyPayload</a:t>
            </a:r>
            <a:r>
              <a:rPr lang="en-CA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C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Payload</a:t>
            </a:r>
            <a:r>
              <a:rPr lang="en-CA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"C:\Smuggle"</a:t>
            </a:r>
            <a:r>
              <a:rPr lang="en-CA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C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C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VarTimeDict</a:t>
            </a:r>
            <a:r>
              <a:rPr lang="en-C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C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MyPayload</a:t>
            </a:r>
            <a:r>
              <a:rPr lang="en-CA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CA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asvartimedict2D</a:t>
            </a:r>
            <a:r>
              <a:rPr lang="en-CA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C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C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C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C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C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varname</a:t>
            </a:r>
            <a:r>
              <a:rPr lang="en-C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C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VarTimeDict</a:t>
            </a:r>
            <a:r>
              <a:rPr lang="en-CA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CA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keys</a:t>
            </a:r>
            <a:r>
              <a:rPr lang="en-CA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endParaRPr lang="en-C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C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C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C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C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C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VarTimeDict</a:t>
            </a:r>
            <a:r>
              <a:rPr lang="en-CA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CA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varname</a:t>
            </a:r>
            <a:r>
              <a:rPr lang="en-CA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en-C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keys</a:t>
            </a:r>
            <a:r>
              <a:rPr lang="en-CA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endParaRPr lang="en-C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C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C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C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varname</a:t>
            </a:r>
            <a:r>
              <a:rPr lang="en-CA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C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CA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C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VarTimeDict</a:t>
            </a:r>
            <a:r>
              <a:rPr lang="en-CA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CA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varname</a:t>
            </a:r>
            <a:r>
              <a:rPr lang="en-CA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CA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CA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C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845127" y="6524625"/>
            <a:ext cx="5032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*pun intended, I love that one…gets me every time.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0195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Access a “Log” of Objects using…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4000" dirty="0" smtClean="0"/>
              <a:t>Passphrases()</a:t>
            </a:r>
          </a:p>
          <a:p>
            <a:r>
              <a:rPr lang="en-CA" sz="4000" dirty="0" err="1" smtClean="0"/>
              <a:t>Asvardict</a:t>
            </a:r>
            <a:r>
              <a:rPr lang="en-CA" sz="4000" dirty="0" smtClean="0"/>
              <a:t>()</a:t>
            </a:r>
          </a:p>
          <a:p>
            <a:r>
              <a:rPr lang="en-CA" sz="4000" dirty="0" smtClean="0"/>
              <a:t>Astimevardict1D()</a:t>
            </a:r>
          </a:p>
          <a:p>
            <a:r>
              <a:rPr lang="en-CA" sz="4000" dirty="0" smtClean="0"/>
              <a:t>Astimevardict2D()</a:t>
            </a:r>
          </a:p>
          <a:p>
            <a:r>
              <a:rPr lang="en-CA" sz="4000" dirty="0" smtClean="0"/>
              <a:t>Asvartimedict2D()</a:t>
            </a:r>
          </a:p>
          <a:p>
            <a:r>
              <a:rPr lang="en-CA" sz="4000" dirty="0" err="1" smtClean="0"/>
              <a:t>Aslist</a:t>
            </a:r>
            <a:r>
              <a:rPr lang="en-CA" sz="4000" dirty="0" smtClean="0"/>
              <a:t>(</a:t>
            </a:r>
            <a:r>
              <a:rPr lang="en-CA" sz="4000" dirty="0" err="1" smtClean="0"/>
              <a:t>objnames</a:t>
            </a:r>
            <a:r>
              <a:rPr lang="en-CA" sz="4000" dirty="0" smtClean="0"/>
              <a:t>)</a:t>
            </a:r>
          </a:p>
          <a:p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412385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Catalogue?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3600" dirty="0" smtClean="0"/>
              <a:t>Right now</a:t>
            </a:r>
          </a:p>
          <a:p>
            <a:pPr lvl="1"/>
            <a:r>
              <a:rPr lang="en-CA" sz="3600" dirty="0" smtClean="0"/>
              <a:t>Just a hardcoded folder + filename convention</a:t>
            </a:r>
          </a:p>
          <a:p>
            <a:pPr marL="0" indent="0">
              <a:buNone/>
            </a:pPr>
            <a:r>
              <a:rPr lang="en-CA" sz="3600" dirty="0" smtClean="0"/>
              <a:t>Next Steps</a:t>
            </a:r>
          </a:p>
          <a:p>
            <a:pPr lvl="1"/>
            <a:r>
              <a:rPr lang="en-CA" sz="3600" dirty="0" smtClean="0"/>
              <a:t>An index file + folder + filename</a:t>
            </a:r>
          </a:p>
          <a:p>
            <a:pPr lvl="1"/>
            <a:r>
              <a:rPr lang="en-CA" sz="3600" dirty="0" smtClean="0"/>
              <a:t>Optional SQLite Storage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299808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if we could…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CA" sz="4000" dirty="0" smtClean="0"/>
              <a:t>Easily Pickle Objects</a:t>
            </a:r>
          </a:p>
          <a:p>
            <a:pPr lvl="1"/>
            <a:endParaRPr lang="en-CA" sz="4000" dirty="0" smtClean="0"/>
          </a:p>
          <a:p>
            <a:pPr lvl="1"/>
            <a:r>
              <a:rPr lang="en-CA" sz="4000" dirty="0" smtClean="0"/>
              <a:t>Easily Catalogue Pickles</a:t>
            </a:r>
          </a:p>
          <a:p>
            <a:pPr lvl="1"/>
            <a:endParaRPr lang="en-CA" sz="4000" dirty="0" smtClean="0"/>
          </a:p>
          <a:p>
            <a:pPr lvl="1"/>
            <a:r>
              <a:rPr lang="en-CA" sz="4000" dirty="0"/>
              <a:t>Easily Read the Pickles</a:t>
            </a:r>
          </a:p>
          <a:p>
            <a:pPr lvl="1"/>
            <a:endParaRPr lang="en-CA" sz="4000" dirty="0" smtClean="0"/>
          </a:p>
          <a:p>
            <a:pPr lvl="1"/>
            <a:r>
              <a:rPr lang="en-CA" sz="4000" dirty="0" smtClean="0"/>
              <a:t>Easily Read the Catalogue</a:t>
            </a:r>
          </a:p>
          <a:p>
            <a:pPr lvl="1"/>
            <a:endParaRPr lang="en-CA" sz="4000" dirty="0" smtClean="0"/>
          </a:p>
        </p:txBody>
      </p:sp>
    </p:spTree>
    <p:extLst>
      <p:ext uri="{BB962C8B-B14F-4D97-AF65-F5344CB8AC3E}">
        <p14:creationId xmlns:p14="http://schemas.microsoft.com/office/powerpoint/2010/main" val="281866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 smtClean="0"/>
              <a:t>Reduce Development Time</a:t>
            </a:r>
          </a:p>
          <a:p>
            <a:pPr lvl="1"/>
            <a:r>
              <a:rPr lang="en-CA" dirty="0" smtClean="0"/>
              <a:t>Eliminate guessing which details will be needed in error messages (for </a:t>
            </a:r>
            <a:r>
              <a:rPr lang="en-CA" dirty="0"/>
              <a:t>developer types </a:t>
            </a:r>
            <a:r>
              <a:rPr lang="en-CA" dirty="0" smtClean="0"/>
              <a:t>only) </a:t>
            </a:r>
          </a:p>
          <a:p>
            <a:pPr lvl="2"/>
            <a:r>
              <a:rPr lang="en-CA" dirty="0" err="1" smtClean="0"/>
              <a:t>Eg</a:t>
            </a:r>
            <a:r>
              <a:rPr lang="en-CA" dirty="0" smtClean="0"/>
              <a:t>.  </a:t>
            </a:r>
            <a:r>
              <a:rPr lang="en-CA" dirty="0" err="1" smtClean="0"/>
              <a:t>ErrorMsg</a:t>
            </a:r>
            <a:r>
              <a:rPr lang="en-CA" dirty="0" smtClean="0"/>
              <a:t> = “ERROR : object’s important attribute = {0}”.format(</a:t>
            </a:r>
            <a:r>
              <a:rPr lang="en-CA" dirty="0" err="1" smtClean="0"/>
              <a:t>obj.attribute</a:t>
            </a:r>
            <a:r>
              <a:rPr lang="en-CA" dirty="0" smtClean="0"/>
              <a:t>)</a:t>
            </a:r>
          </a:p>
          <a:p>
            <a:pPr marL="0" indent="0">
              <a:buNone/>
            </a:pPr>
            <a:r>
              <a:rPr lang="en-CA" dirty="0" smtClean="0"/>
              <a:t>Reduce Debugging Time</a:t>
            </a:r>
          </a:p>
          <a:p>
            <a:pPr lvl="1"/>
            <a:r>
              <a:rPr lang="en-CA" dirty="0" smtClean="0"/>
              <a:t>Eliminate recreation of error cases in order to simply identify a problem.</a:t>
            </a:r>
          </a:p>
          <a:p>
            <a:pPr lvl="1"/>
            <a:r>
              <a:rPr lang="en-CA" dirty="0" smtClean="0"/>
              <a:t>Investigate how an object has changed over time.  </a:t>
            </a:r>
          </a:p>
          <a:p>
            <a:pPr lvl="2"/>
            <a:r>
              <a:rPr lang="en-CA" dirty="0" smtClean="0"/>
              <a:t>Logs are great, so are commit diffs, but object differences can shed light on changes extremely quickly.</a:t>
            </a:r>
          </a:p>
          <a:p>
            <a:pPr marL="0" indent="0">
              <a:buNone/>
            </a:pPr>
            <a:r>
              <a:rPr lang="en-CA" dirty="0" smtClean="0"/>
              <a:t>Reduce Down Time</a:t>
            </a:r>
          </a:p>
          <a:p>
            <a:pPr lvl="1"/>
            <a:r>
              <a:rPr lang="en-CA" dirty="0" smtClean="0"/>
              <a:t>Move production objects to new sessions and scripts on development environments.</a:t>
            </a:r>
          </a:p>
        </p:txBody>
      </p:sp>
    </p:spTree>
    <p:extLst>
      <p:ext uri="{BB962C8B-B14F-4D97-AF65-F5344CB8AC3E}">
        <p14:creationId xmlns:p14="http://schemas.microsoft.com/office/powerpoint/2010/main" val="183463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Vocabulary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 smtClean="0"/>
              <a:t>Smuggler </a:t>
            </a:r>
            <a:r>
              <a:rPr lang="en-CA" sz="2800" dirty="0" smtClean="0">
                <a:sym typeface="Wingdings" panose="05000000000000000000" pitchFamily="2" charset="2"/>
              </a:rPr>
              <a:t> </a:t>
            </a:r>
            <a:r>
              <a:rPr lang="en-CA" sz="2800" dirty="0" err="1" smtClean="0">
                <a:sym typeface="Wingdings" panose="05000000000000000000" pitchFamily="2" charset="2"/>
              </a:rPr>
              <a:t>Pickler</a:t>
            </a:r>
            <a:r>
              <a:rPr lang="en-CA" sz="2800" dirty="0" smtClean="0">
                <a:sym typeface="Wingdings" panose="05000000000000000000" pitchFamily="2" charset="2"/>
              </a:rPr>
              <a:t> + Cataloguer of Objects</a:t>
            </a:r>
          </a:p>
          <a:p>
            <a:pPr marL="228600" lvl="1" indent="0">
              <a:buNone/>
            </a:pPr>
            <a:r>
              <a:rPr lang="en-CA" sz="2200" dirty="0" smtClean="0">
                <a:sym typeface="Wingdings" panose="05000000000000000000" pitchFamily="2" charset="2"/>
              </a:rPr>
              <a:t> </a:t>
            </a:r>
          </a:p>
          <a:p>
            <a:r>
              <a:rPr lang="en-CA" sz="2800" dirty="0" smtClean="0">
                <a:sym typeface="Wingdings" panose="05000000000000000000" pitchFamily="2" charset="2"/>
              </a:rPr>
              <a:t>Smuggle  The Action of Pickling + Cataloguing</a:t>
            </a:r>
          </a:p>
          <a:p>
            <a:pPr marL="228600" lvl="1" indent="0">
              <a:buNone/>
            </a:pPr>
            <a:r>
              <a:rPr lang="en-CA" sz="2200" dirty="0" smtClean="0">
                <a:sym typeface="Wingdings" panose="05000000000000000000" pitchFamily="2" charset="2"/>
              </a:rPr>
              <a:t> </a:t>
            </a:r>
            <a:endParaRPr lang="en-CA" sz="2200" dirty="0">
              <a:sym typeface="Wingdings" panose="05000000000000000000" pitchFamily="2" charset="2"/>
            </a:endParaRPr>
          </a:p>
          <a:p>
            <a:r>
              <a:rPr lang="en-CA" sz="2800" dirty="0">
                <a:sym typeface="Wingdings" panose="05000000000000000000" pitchFamily="2" charset="2"/>
              </a:rPr>
              <a:t>Contraband  Object getting Pickled + </a:t>
            </a:r>
            <a:r>
              <a:rPr lang="en-CA" sz="2800" dirty="0" smtClean="0">
                <a:sym typeface="Wingdings" panose="05000000000000000000" pitchFamily="2" charset="2"/>
              </a:rPr>
              <a:t>Catalogued</a:t>
            </a:r>
          </a:p>
          <a:p>
            <a:pPr marL="228600" lvl="1" indent="0">
              <a:buNone/>
            </a:pPr>
            <a:r>
              <a:rPr lang="en-CA" sz="2200" dirty="0" smtClean="0">
                <a:sym typeface="Wingdings" panose="05000000000000000000" pitchFamily="2" charset="2"/>
              </a:rPr>
              <a:t> </a:t>
            </a:r>
            <a:endParaRPr lang="en-CA" sz="2200" dirty="0">
              <a:sym typeface="Wingdings" panose="05000000000000000000" pitchFamily="2" charset="2"/>
            </a:endParaRPr>
          </a:p>
          <a:p>
            <a:r>
              <a:rPr lang="en-CA" sz="2800" dirty="0" smtClean="0">
                <a:sym typeface="Wingdings" panose="05000000000000000000" pitchFamily="2" charset="2"/>
              </a:rPr>
              <a:t>Payload  Catalogue Reader + Pickle Loader</a:t>
            </a:r>
          </a:p>
          <a:p>
            <a:pPr marL="228600" lvl="1" indent="0">
              <a:buNone/>
            </a:pPr>
            <a:r>
              <a:rPr lang="en-CA" sz="2200" dirty="0" smtClean="0">
                <a:sym typeface="Wingdings" panose="05000000000000000000" pitchFamily="2" charset="2"/>
              </a:rPr>
              <a:t> </a:t>
            </a:r>
          </a:p>
          <a:p>
            <a:r>
              <a:rPr lang="en-CA" sz="2800" dirty="0" smtClean="0">
                <a:sym typeface="Wingdings" panose="05000000000000000000" pitchFamily="2" charset="2"/>
              </a:rPr>
              <a:t>Passphrase(s) </a:t>
            </a:r>
            <a:r>
              <a:rPr lang="en-CA" sz="2800" dirty="0">
                <a:sym typeface="Wingdings" panose="05000000000000000000" pitchFamily="2" charset="2"/>
              </a:rPr>
              <a:t> Prebuilt python code to load a catalogued pickle</a:t>
            </a:r>
          </a:p>
          <a:p>
            <a:pPr marL="228600" lvl="1" indent="0">
              <a:buNone/>
            </a:pPr>
            <a:r>
              <a:rPr lang="en-CA" sz="2200" dirty="0" smtClean="0">
                <a:sym typeface="Wingdings" panose="05000000000000000000" pitchFamily="2" charset="2"/>
              </a:rPr>
              <a:t> </a:t>
            </a:r>
          </a:p>
          <a:p>
            <a:endParaRPr lang="en-CA" sz="2800" dirty="0" smtClean="0">
              <a:sym typeface="Wingdings" panose="05000000000000000000" pitchFamily="2" charset="2"/>
            </a:endParaRPr>
          </a:p>
          <a:p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417051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Vocabulary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 smtClean="0"/>
              <a:t>Smuggler </a:t>
            </a:r>
            <a:r>
              <a:rPr lang="en-CA" sz="2800" dirty="0" smtClean="0">
                <a:sym typeface="Wingdings" panose="05000000000000000000" pitchFamily="2" charset="2"/>
              </a:rPr>
              <a:t> </a:t>
            </a:r>
            <a:r>
              <a:rPr lang="en-CA" sz="2800" dirty="0" err="1" smtClean="0">
                <a:sym typeface="Wingdings" panose="05000000000000000000" pitchFamily="2" charset="2"/>
              </a:rPr>
              <a:t>Pickler</a:t>
            </a:r>
            <a:r>
              <a:rPr lang="en-CA" sz="2800" dirty="0" smtClean="0">
                <a:sym typeface="Wingdings" panose="05000000000000000000" pitchFamily="2" charset="2"/>
              </a:rPr>
              <a:t> + Cataloguer of Objects</a:t>
            </a:r>
          </a:p>
          <a:p>
            <a:pPr lvl="1"/>
            <a:r>
              <a:rPr lang="en-CA" sz="2200" dirty="0" smtClean="0">
                <a:sym typeface="Wingdings" panose="05000000000000000000" pitchFamily="2" charset="2"/>
              </a:rPr>
              <a:t>[Writer Object]</a:t>
            </a:r>
          </a:p>
          <a:p>
            <a:r>
              <a:rPr lang="en-CA" sz="2800" dirty="0">
                <a:sym typeface="Wingdings" panose="05000000000000000000" pitchFamily="2" charset="2"/>
              </a:rPr>
              <a:t>Smuggle  The Action of Pickling + </a:t>
            </a:r>
            <a:r>
              <a:rPr lang="en-CA" sz="2800" dirty="0" smtClean="0">
                <a:sym typeface="Wingdings" panose="05000000000000000000" pitchFamily="2" charset="2"/>
              </a:rPr>
              <a:t>Cataloguing</a:t>
            </a:r>
          </a:p>
          <a:p>
            <a:pPr lvl="1"/>
            <a:r>
              <a:rPr lang="en-CA" sz="2200" dirty="0" smtClean="0">
                <a:sym typeface="Wingdings" panose="05000000000000000000" pitchFamily="2" charset="2"/>
              </a:rPr>
              <a:t>[Writing </a:t>
            </a:r>
            <a:r>
              <a:rPr lang="en-CA" sz="2200" dirty="0">
                <a:sym typeface="Wingdings" panose="05000000000000000000" pitchFamily="2" charset="2"/>
              </a:rPr>
              <a:t>Process]</a:t>
            </a:r>
          </a:p>
          <a:p>
            <a:r>
              <a:rPr lang="en-CA" sz="2800" dirty="0">
                <a:sym typeface="Wingdings" panose="05000000000000000000" pitchFamily="2" charset="2"/>
              </a:rPr>
              <a:t>Contraband  Object getting Pickled + </a:t>
            </a:r>
            <a:r>
              <a:rPr lang="en-CA" sz="2800" dirty="0" smtClean="0">
                <a:sym typeface="Wingdings" panose="05000000000000000000" pitchFamily="2" charset="2"/>
              </a:rPr>
              <a:t>Catalogued</a:t>
            </a:r>
          </a:p>
          <a:p>
            <a:pPr lvl="1"/>
            <a:r>
              <a:rPr lang="en-CA" sz="2200" dirty="0" smtClean="0">
                <a:sym typeface="Wingdings" panose="05000000000000000000" pitchFamily="2" charset="2"/>
              </a:rPr>
              <a:t>[Any Object (which can be pickled)]</a:t>
            </a:r>
            <a:endParaRPr lang="en-CA" sz="2200" dirty="0">
              <a:sym typeface="Wingdings" panose="05000000000000000000" pitchFamily="2" charset="2"/>
            </a:endParaRPr>
          </a:p>
          <a:p>
            <a:r>
              <a:rPr lang="en-CA" sz="2800" dirty="0" smtClean="0">
                <a:sym typeface="Wingdings" panose="05000000000000000000" pitchFamily="2" charset="2"/>
              </a:rPr>
              <a:t>Payload  Catalogue Reader + Pickle Loader</a:t>
            </a:r>
          </a:p>
          <a:p>
            <a:pPr lvl="1"/>
            <a:r>
              <a:rPr lang="en-CA" sz="2200" dirty="0" smtClean="0">
                <a:sym typeface="Wingdings" panose="05000000000000000000" pitchFamily="2" charset="2"/>
              </a:rPr>
              <a:t>[Reader Object == List of Contraband]</a:t>
            </a:r>
          </a:p>
          <a:p>
            <a:r>
              <a:rPr lang="en-CA" sz="2800" dirty="0" smtClean="0">
                <a:sym typeface="Wingdings" panose="05000000000000000000" pitchFamily="2" charset="2"/>
              </a:rPr>
              <a:t>Passphrase(s)  Prebuilt python code to load a catalogued pickle</a:t>
            </a:r>
          </a:p>
          <a:p>
            <a:pPr lvl="1"/>
            <a:r>
              <a:rPr lang="en-CA" sz="2200" dirty="0" smtClean="0">
                <a:sym typeface="Wingdings" panose="05000000000000000000" pitchFamily="2" charset="2"/>
              </a:rPr>
              <a:t>[Access Code to Object]</a:t>
            </a:r>
          </a:p>
          <a:p>
            <a:endParaRPr lang="en-CA" sz="2800" dirty="0" smtClean="0">
              <a:sym typeface="Wingdings" panose="05000000000000000000" pitchFamily="2" charset="2"/>
            </a:endParaRPr>
          </a:p>
          <a:p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59818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45126" y="3461657"/>
            <a:ext cx="10152166" cy="306160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Folded Corner 5"/>
          <p:cNvSpPr/>
          <p:nvPr/>
        </p:nvSpPr>
        <p:spPr>
          <a:xfrm rot="10800000">
            <a:off x="845126" y="1734224"/>
            <a:ext cx="10152166" cy="1606755"/>
          </a:xfrm>
          <a:prstGeom prst="foldedCorner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Basic Use of Smuggler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845126" y="2058735"/>
            <a:ext cx="9613323" cy="981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C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CA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HanSolo</a:t>
            </a:r>
            <a:r>
              <a:rPr lang="en-CA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C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Smuggler</a:t>
            </a:r>
            <a:r>
              <a:rPr lang="en-CA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"C:\Smuggle"</a:t>
            </a:r>
            <a:r>
              <a:rPr lang="en-CA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C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C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HanSolo</a:t>
            </a:r>
            <a:r>
              <a:rPr lang="en-CA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CA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smuggle</a:t>
            </a:r>
            <a:r>
              <a:rPr lang="en-CA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</a:t>
            </a:r>
            <a:r>
              <a:rPr lang="en-CA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CA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"foo stuff"</a:t>
            </a:r>
            <a:r>
              <a:rPr lang="en-CA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C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boo</a:t>
            </a:r>
            <a:r>
              <a:rPr lang="en-CA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CA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"boo stuff"</a:t>
            </a:r>
            <a:r>
              <a:rPr lang="en-CA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C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C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C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HanSolo</a:t>
            </a:r>
            <a:r>
              <a:rPr lang="en-CA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CA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passphrases</a:t>
            </a:r>
            <a:r>
              <a:rPr lang="en-CA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996042" y="3600081"/>
            <a:ext cx="10688533" cy="2759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C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pickle</a:t>
            </a:r>
            <a:endParaRPr lang="en-C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C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C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boo of type '</a:t>
            </a:r>
            <a:r>
              <a:rPr lang="en-CA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C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 was smuggled at 22:50:24, 2014/11/15</a:t>
            </a:r>
            <a:endParaRPr lang="en-C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C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  'boo stuff'</a:t>
            </a:r>
            <a:endParaRPr lang="en-C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C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 = </a:t>
            </a:r>
            <a:r>
              <a:rPr lang="en-CA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pickle.load</a:t>
            </a:r>
            <a:r>
              <a:rPr lang="en-C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(open(</a:t>
            </a:r>
            <a:r>
              <a:rPr lang="en-CA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r"C</a:t>
            </a:r>
            <a:r>
              <a:rPr lang="en-C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:\Smuggle\boo-2014-11-15-22-50-24.smug","rb"))</a:t>
            </a:r>
            <a:endParaRPr lang="en-C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C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C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foo of type '</a:t>
            </a:r>
            <a:r>
              <a:rPr lang="en-CA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C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 was smuggled at 22:50:24, 2014/11/15</a:t>
            </a:r>
            <a:endParaRPr lang="en-C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C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  'foo stuff'</a:t>
            </a:r>
            <a:endParaRPr lang="en-C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C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 = </a:t>
            </a:r>
            <a:r>
              <a:rPr lang="en-CA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pickle.load</a:t>
            </a:r>
            <a:r>
              <a:rPr lang="en-C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(open(</a:t>
            </a:r>
            <a:r>
              <a:rPr lang="en-CA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r"C</a:t>
            </a:r>
            <a:r>
              <a:rPr lang="en-C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:\Smuggle\foo-2014-11-15-22-50-24.smug","rb"))</a:t>
            </a:r>
            <a:endParaRPr lang="en-CA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54093" y="1691322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4000" dirty="0" smtClean="0">
                <a:solidFill>
                  <a:schemeClr val="bg1">
                    <a:lumMod val="85000"/>
                  </a:schemeClr>
                </a:solidFill>
              </a:rPr>
              <a:t>MyScript.py</a:t>
            </a:r>
            <a:endParaRPr lang="en-CA" sz="4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54093" y="3449403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4000" dirty="0" smtClean="0">
                <a:solidFill>
                  <a:schemeClr val="bg1">
                    <a:lumMod val="85000"/>
                  </a:schemeClr>
                </a:solidFill>
              </a:rPr>
              <a:t>Output</a:t>
            </a:r>
            <a:endParaRPr lang="en-CA" sz="4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95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…for instance, in a </a:t>
            </a:r>
            <a:r>
              <a:rPr lang="en-CA" dirty="0" err="1" smtClean="0"/>
              <a:t>traceback</a:t>
            </a:r>
            <a:endParaRPr lang="en-CA" dirty="0"/>
          </a:p>
        </p:txBody>
      </p:sp>
      <p:sp>
        <p:nvSpPr>
          <p:cNvPr id="4" name="Folded Corner 3"/>
          <p:cNvSpPr/>
          <p:nvPr/>
        </p:nvSpPr>
        <p:spPr>
          <a:xfrm rot="10800000">
            <a:off x="845124" y="1734221"/>
            <a:ext cx="10822999" cy="4685628"/>
          </a:xfrm>
          <a:prstGeom prst="foldedCorner">
            <a:avLst>
              <a:gd name="adj" fmla="val 7015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8254093" y="1691322"/>
            <a:ext cx="3414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4000" dirty="0" smtClean="0">
                <a:solidFill>
                  <a:schemeClr val="bg1">
                    <a:lumMod val="85000"/>
                  </a:schemeClr>
                </a:solidFill>
              </a:rPr>
              <a:t>MyScript.py</a:t>
            </a:r>
            <a:endParaRPr lang="en-CA" sz="4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71550" y="2221866"/>
            <a:ext cx="11585121" cy="4340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C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HanSolo</a:t>
            </a:r>
            <a:r>
              <a:rPr lang="en-C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C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Smuggler</a:t>
            </a:r>
            <a:r>
              <a:rPr lang="en-CA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"C:\Smuggle"</a:t>
            </a:r>
            <a:r>
              <a:rPr lang="en-CA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C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C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CA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C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C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foo</a:t>
            </a:r>
            <a:r>
              <a:rPr lang="en-CA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C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bar </a:t>
            </a:r>
            <a:r>
              <a:rPr lang="en-CA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C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"Some Foo go goo"</a:t>
            </a:r>
            <a:r>
              <a:rPr lang="en-CA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C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"Well bar </a:t>
            </a:r>
            <a:r>
              <a:rPr lang="en-CA" dirty="0" err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dee</a:t>
            </a:r>
            <a:r>
              <a:rPr lang="en-CA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do"</a:t>
            </a:r>
            <a:endParaRPr lang="en-C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C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CA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adict</a:t>
            </a:r>
            <a:r>
              <a:rPr lang="en-C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C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CA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'A'</a:t>
            </a:r>
            <a:r>
              <a:rPr lang="en-C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C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CA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CA" dirty="0" err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a'</a:t>
            </a:r>
            <a:r>
              <a:rPr lang="en-CA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CA" dirty="0" err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'Eh</a:t>
            </a:r>
            <a:r>
              <a:rPr lang="en-CA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CA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</a:t>
            </a:r>
            <a:r>
              <a:rPr lang="en-C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'B'</a:t>
            </a:r>
            <a:r>
              <a:rPr lang="en-C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C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CA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CA" dirty="0" err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b'</a:t>
            </a:r>
            <a:r>
              <a:rPr lang="en-CA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CA" dirty="0" err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'Bee</a:t>
            </a:r>
            <a:r>
              <a:rPr lang="en-CA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CA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</a:t>
            </a:r>
            <a:r>
              <a:rPr lang="en-C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'C'</a:t>
            </a:r>
            <a:r>
              <a:rPr lang="en-C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C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CA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CA" dirty="0" err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c'</a:t>
            </a:r>
            <a:r>
              <a:rPr lang="en-CA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CA" dirty="0" err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'See</a:t>
            </a:r>
            <a:r>
              <a:rPr lang="en-CA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CA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C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C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C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CA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CA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C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</a:t>
            </a:r>
            <a:r>
              <a:rPr lang="en-CA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C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 </a:t>
            </a:r>
            <a:r>
              <a:rPr lang="en-CA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C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CA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C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CA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C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en-C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C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CA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DoSomethingExceptional</a:t>
            </a:r>
            <a:r>
              <a:rPr lang="en-CA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C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C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</a:t>
            </a:r>
            <a:r>
              <a:rPr lang="en-CA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C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C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CA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HanSolo</a:t>
            </a:r>
            <a:r>
              <a:rPr lang="en-CA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CA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smuggle</a:t>
            </a:r>
            <a:r>
              <a:rPr lang="en-CA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</a:t>
            </a:r>
            <a:r>
              <a:rPr lang="en-CA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C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</a:t>
            </a:r>
            <a:r>
              <a:rPr lang="en-CA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C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CA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plain vanilla,</a:t>
            </a:r>
            <a:endParaRPr lang="en-C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C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bar</a:t>
            </a:r>
            <a:r>
              <a:rPr lang="en-CA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CA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bar</a:t>
            </a:r>
            <a:r>
              <a:rPr lang="en-CA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CA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split</a:t>
            </a:r>
            <a:r>
              <a:rPr lang="en-CA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"</a:t>
            </a:r>
            <a:r>
              <a:rPr lang="en-CA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C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hacked up, if needed</a:t>
            </a:r>
            <a:endParaRPr lang="en-C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C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CA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mydict</a:t>
            </a:r>
            <a:r>
              <a:rPr lang="en-CA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CA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adict</a:t>
            </a:r>
            <a:r>
              <a:rPr lang="en-CA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C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CA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renamed? sure!</a:t>
            </a:r>
            <a:endParaRPr lang="en-C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C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CA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CA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C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CA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C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CA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C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en-CA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C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CA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CA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calculation</a:t>
            </a:r>
            <a:r>
              <a:rPr lang="en-CA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ok!</a:t>
            </a:r>
            <a:endParaRPr lang="en-C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C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CA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ErrorMsg</a:t>
            </a:r>
            <a:r>
              <a:rPr lang="en-C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C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"Don't Do Exceptional Things!\n"</a:t>
            </a:r>
            <a:r>
              <a:rPr lang="en-C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C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HanSolo</a:t>
            </a:r>
            <a:r>
              <a:rPr lang="en-CA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CA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passphrases</a:t>
            </a:r>
            <a:r>
              <a:rPr lang="en-CA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C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C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CA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raise</a:t>
            </a:r>
            <a:r>
              <a:rPr lang="en-C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Exception</a:t>
            </a:r>
            <a:r>
              <a:rPr lang="en-CA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ErrorMsg</a:t>
            </a:r>
            <a:r>
              <a:rPr lang="en-CA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C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1224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832901"/>
            <a:ext cx="2200275" cy="4825365"/>
          </a:xfrm>
        </p:spPr>
        <p:txBody>
          <a:bodyPr>
            <a:normAutofit/>
          </a:bodyPr>
          <a:lstStyle/>
          <a:p>
            <a:r>
              <a:rPr lang="en-CA" sz="5400" dirty="0" smtClean="0"/>
              <a:t>…you</a:t>
            </a:r>
            <a:br>
              <a:rPr lang="en-CA" sz="5400" dirty="0" smtClean="0"/>
            </a:br>
            <a:r>
              <a:rPr lang="en-CA" sz="5400" dirty="0" smtClean="0"/>
              <a:t>get</a:t>
            </a:r>
            <a:br>
              <a:rPr lang="en-CA" sz="5400" dirty="0" smtClean="0"/>
            </a:br>
            <a:r>
              <a:rPr lang="en-CA" sz="5400" dirty="0" smtClean="0"/>
              <a:t>the</a:t>
            </a:r>
            <a:br>
              <a:rPr lang="en-CA" sz="5400" dirty="0" smtClean="0"/>
            </a:br>
            <a:r>
              <a:rPr lang="en-CA" sz="5400" dirty="0" smtClean="0"/>
              <a:t>idea…</a:t>
            </a:r>
            <a:endParaRPr lang="en-CA" sz="5400" dirty="0"/>
          </a:p>
        </p:txBody>
      </p:sp>
      <p:sp>
        <p:nvSpPr>
          <p:cNvPr id="4" name="Rectangle 3"/>
          <p:cNvSpPr/>
          <p:nvPr/>
        </p:nvSpPr>
        <p:spPr>
          <a:xfrm>
            <a:off x="4276725" y="398651"/>
            <a:ext cx="6476999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dirty="0" err="1"/>
              <a:t>Traceback</a:t>
            </a:r>
            <a:r>
              <a:rPr lang="en-CA" sz="1400" dirty="0"/>
              <a:t> (most recent call last):</a:t>
            </a:r>
          </a:p>
          <a:p>
            <a:r>
              <a:rPr lang="en-CA" sz="1400" dirty="0"/>
              <a:t>  File "&lt;</a:t>
            </a:r>
            <a:r>
              <a:rPr lang="en-CA" sz="1400" dirty="0" err="1"/>
              <a:t>stdin</a:t>
            </a:r>
            <a:r>
              <a:rPr lang="en-CA" sz="1400" dirty="0"/>
              <a:t>&gt;", line 1, in &lt;module&gt;</a:t>
            </a:r>
          </a:p>
          <a:p>
            <a:r>
              <a:rPr lang="en-CA" sz="1400" dirty="0"/>
              <a:t>  File "C:\WinPython-32bit-2.7.6.4\python-2.7.6\lib\site-packages\spyderlib\widgets\externalshell\sitecustomize.py", line 540, in </a:t>
            </a:r>
            <a:r>
              <a:rPr lang="en-CA" sz="1400" dirty="0" err="1"/>
              <a:t>runfile</a:t>
            </a:r>
            <a:endParaRPr lang="en-CA" sz="1400" dirty="0"/>
          </a:p>
          <a:p>
            <a:r>
              <a:rPr lang="en-CA" sz="1400" dirty="0"/>
              <a:t>    </a:t>
            </a:r>
            <a:r>
              <a:rPr lang="en-CA" sz="1400" dirty="0" err="1"/>
              <a:t>execfile</a:t>
            </a:r>
            <a:r>
              <a:rPr lang="en-CA" sz="1400" dirty="0"/>
              <a:t>(filename, namespace)</a:t>
            </a:r>
          </a:p>
          <a:p>
            <a:r>
              <a:rPr lang="en-CA" sz="1400" dirty="0"/>
              <a:t>  File "C:/Users/Jeffrey/Desktop/Projects/smuggle/main2.py", line 210, in &lt;module&gt;</a:t>
            </a:r>
          </a:p>
          <a:p>
            <a:r>
              <a:rPr lang="en-CA" sz="1400" dirty="0"/>
              <a:t>    raise Exception(</a:t>
            </a:r>
            <a:r>
              <a:rPr lang="en-CA" sz="1400" dirty="0" err="1"/>
              <a:t>ErrorMsg</a:t>
            </a:r>
            <a:r>
              <a:rPr lang="en-CA" sz="1400" dirty="0"/>
              <a:t>)</a:t>
            </a:r>
          </a:p>
          <a:p>
            <a:r>
              <a:rPr lang="en-CA" sz="1400" dirty="0"/>
              <a:t>Exception: Don't Do Exceptional Things!</a:t>
            </a:r>
          </a:p>
          <a:p>
            <a:endParaRPr lang="en-CA" sz="1400" dirty="0"/>
          </a:p>
          <a:p>
            <a:r>
              <a:rPr lang="en-CA" sz="1400" dirty="0"/>
              <a:t>import pickle</a:t>
            </a:r>
          </a:p>
          <a:p>
            <a:endParaRPr lang="en-CA" sz="1400" dirty="0"/>
          </a:p>
          <a:p>
            <a:r>
              <a:rPr lang="en-CA" sz="1400" dirty="0"/>
              <a:t># </a:t>
            </a:r>
            <a:r>
              <a:rPr lang="en-CA" sz="1400" dirty="0" err="1"/>
              <a:t>num</a:t>
            </a:r>
            <a:r>
              <a:rPr lang="en-CA" sz="1400" dirty="0"/>
              <a:t> of type '</a:t>
            </a:r>
            <a:r>
              <a:rPr lang="en-CA" sz="1400" dirty="0" err="1"/>
              <a:t>int</a:t>
            </a:r>
            <a:r>
              <a:rPr lang="en-CA" sz="1400" dirty="0"/>
              <a:t>' was smuggled at 23:08:02, 2014/11/15</a:t>
            </a:r>
          </a:p>
          <a:p>
            <a:r>
              <a:rPr lang="en-CA" sz="1400" dirty="0"/>
              <a:t>#   1111</a:t>
            </a:r>
          </a:p>
          <a:p>
            <a:r>
              <a:rPr lang="en-CA" sz="1400" dirty="0" err="1"/>
              <a:t>num</a:t>
            </a:r>
            <a:r>
              <a:rPr lang="en-CA" sz="1400" dirty="0"/>
              <a:t> = </a:t>
            </a:r>
            <a:r>
              <a:rPr lang="en-CA" sz="1400" dirty="0" err="1"/>
              <a:t>pickle.load</a:t>
            </a:r>
            <a:r>
              <a:rPr lang="en-CA" sz="1400" dirty="0"/>
              <a:t>(open(</a:t>
            </a:r>
            <a:r>
              <a:rPr lang="en-CA" sz="1400" dirty="0" err="1"/>
              <a:t>r"C</a:t>
            </a:r>
            <a:r>
              <a:rPr lang="en-CA" sz="1400" dirty="0"/>
              <a:t>:\Smuggle\num-2014-11-15-23-08-02.smug","rb"))</a:t>
            </a:r>
          </a:p>
          <a:p>
            <a:endParaRPr lang="en-CA" sz="1400" dirty="0"/>
          </a:p>
          <a:p>
            <a:r>
              <a:rPr lang="en-CA" sz="1400" dirty="0"/>
              <a:t># bar of type 'list' was smuggled at 23:08:02, 2014/11/15</a:t>
            </a:r>
          </a:p>
          <a:p>
            <a:r>
              <a:rPr lang="en-CA" sz="1400" dirty="0"/>
              <a:t>#   ['Well', 'bar', '</a:t>
            </a:r>
            <a:r>
              <a:rPr lang="en-CA" sz="1400" dirty="0" err="1"/>
              <a:t>dee</a:t>
            </a:r>
            <a:r>
              <a:rPr lang="en-CA" sz="1400" dirty="0"/>
              <a:t>', 'do']</a:t>
            </a:r>
          </a:p>
          <a:p>
            <a:r>
              <a:rPr lang="en-CA" sz="1400" dirty="0"/>
              <a:t>bar = </a:t>
            </a:r>
            <a:r>
              <a:rPr lang="en-CA" sz="1400" dirty="0" err="1"/>
              <a:t>pickle.load</a:t>
            </a:r>
            <a:r>
              <a:rPr lang="en-CA" sz="1400" dirty="0"/>
              <a:t>(open(</a:t>
            </a:r>
            <a:r>
              <a:rPr lang="en-CA" sz="1400" dirty="0" err="1"/>
              <a:t>r"C</a:t>
            </a:r>
            <a:r>
              <a:rPr lang="en-CA" sz="1400" dirty="0"/>
              <a:t>:\Smuggle\bar-2014-11-15-23-08-02.smug","rb"))</a:t>
            </a:r>
          </a:p>
          <a:p>
            <a:endParaRPr lang="en-CA" sz="1400" dirty="0"/>
          </a:p>
          <a:p>
            <a:r>
              <a:rPr lang="en-CA" sz="1400" dirty="0"/>
              <a:t># foo of type '</a:t>
            </a:r>
            <a:r>
              <a:rPr lang="en-CA" sz="1400" dirty="0" err="1"/>
              <a:t>str</a:t>
            </a:r>
            <a:r>
              <a:rPr lang="en-CA" sz="1400" dirty="0"/>
              <a:t>' was smuggled at 23:08:02, 2014/11/15</a:t>
            </a:r>
          </a:p>
          <a:p>
            <a:r>
              <a:rPr lang="en-CA" sz="1400" dirty="0"/>
              <a:t>#   'Some Foo go goo'</a:t>
            </a:r>
          </a:p>
          <a:p>
            <a:r>
              <a:rPr lang="en-CA" sz="1400" dirty="0"/>
              <a:t>foo = </a:t>
            </a:r>
            <a:r>
              <a:rPr lang="en-CA" sz="1400" dirty="0" err="1"/>
              <a:t>pickle.load</a:t>
            </a:r>
            <a:r>
              <a:rPr lang="en-CA" sz="1400" dirty="0"/>
              <a:t>(open(</a:t>
            </a:r>
            <a:r>
              <a:rPr lang="en-CA" sz="1400" dirty="0" err="1"/>
              <a:t>r"C</a:t>
            </a:r>
            <a:r>
              <a:rPr lang="en-CA" sz="1400" dirty="0"/>
              <a:t>:\Smuggle\foo-2014-11-15-23-08-02.smug","rb"))</a:t>
            </a:r>
          </a:p>
          <a:p>
            <a:endParaRPr lang="en-CA" sz="1400" dirty="0"/>
          </a:p>
          <a:p>
            <a:r>
              <a:rPr lang="en-CA" sz="1400" dirty="0"/>
              <a:t># </a:t>
            </a:r>
            <a:r>
              <a:rPr lang="en-CA" sz="1400" dirty="0" err="1"/>
              <a:t>mydict</a:t>
            </a:r>
            <a:r>
              <a:rPr lang="en-CA" sz="1400" dirty="0"/>
              <a:t> of type '</a:t>
            </a:r>
            <a:r>
              <a:rPr lang="en-CA" sz="1400" dirty="0" err="1"/>
              <a:t>dict</a:t>
            </a:r>
            <a:r>
              <a:rPr lang="en-CA" sz="1400" dirty="0"/>
              <a:t>' was smuggled at 23:08:02, 2014/11/15</a:t>
            </a:r>
          </a:p>
          <a:p>
            <a:r>
              <a:rPr lang="en-CA" sz="1400" dirty="0"/>
              <a:t>#   {'A': ['a', 'Eh'], 'C': ['c', 'See'], 'B': ['b', 'Bee']}</a:t>
            </a:r>
          </a:p>
          <a:p>
            <a:r>
              <a:rPr lang="en-CA" sz="1400" dirty="0" err="1"/>
              <a:t>mydict</a:t>
            </a:r>
            <a:r>
              <a:rPr lang="en-CA" sz="1400" dirty="0"/>
              <a:t> = </a:t>
            </a:r>
            <a:r>
              <a:rPr lang="en-CA" sz="1400" dirty="0" err="1"/>
              <a:t>pickle.load</a:t>
            </a:r>
            <a:r>
              <a:rPr lang="en-CA" sz="1400" dirty="0"/>
              <a:t>(open(</a:t>
            </a:r>
            <a:r>
              <a:rPr lang="en-CA" sz="1400" dirty="0" err="1"/>
              <a:t>r"C</a:t>
            </a:r>
            <a:r>
              <a:rPr lang="en-CA" sz="1400" dirty="0"/>
              <a:t>:\Smuggle\mydict-2014-11-15-23-08-02.smug","rb"))</a:t>
            </a:r>
          </a:p>
        </p:txBody>
      </p:sp>
    </p:spTree>
    <p:extLst>
      <p:ext uri="{BB962C8B-B14F-4D97-AF65-F5344CB8AC3E}">
        <p14:creationId xmlns:p14="http://schemas.microsoft.com/office/powerpoint/2010/main" val="3068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…then copy + paste:</a:t>
            </a:r>
            <a:endParaRPr lang="en-CA" dirty="0"/>
          </a:p>
        </p:txBody>
      </p:sp>
      <p:sp>
        <p:nvSpPr>
          <p:cNvPr id="4" name="Folded Corner 3"/>
          <p:cNvSpPr/>
          <p:nvPr/>
        </p:nvSpPr>
        <p:spPr>
          <a:xfrm rot="10800000">
            <a:off x="845124" y="1734221"/>
            <a:ext cx="10822999" cy="4685628"/>
          </a:xfrm>
          <a:prstGeom prst="foldedCorner">
            <a:avLst>
              <a:gd name="adj" fmla="val 7015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6705600" y="1691322"/>
            <a:ext cx="49625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4000" dirty="0" smtClean="0">
                <a:solidFill>
                  <a:schemeClr val="bg1">
                    <a:lumMod val="85000"/>
                  </a:schemeClr>
                </a:solidFill>
              </a:rPr>
              <a:t>MyScriptDebugger.py</a:t>
            </a:r>
            <a:endParaRPr lang="en-CA" sz="4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30864" y="2299019"/>
            <a:ext cx="10144125" cy="4373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CA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CA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pickle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CA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CA" sz="1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CA" sz="140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CA" sz="1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type '</a:t>
            </a:r>
            <a:r>
              <a:rPr lang="en-CA" sz="140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CA" sz="1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 was smuggled at 23:08:02, 2014/11/15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CA" sz="1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  1111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CA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CA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CA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pickle</a:t>
            </a:r>
            <a:r>
              <a:rPr lang="en-CA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CA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en-CA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CA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sz="1400" dirty="0" err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r"C</a:t>
            </a:r>
            <a:r>
              <a:rPr lang="en-CA" sz="14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:\Smuggle\num-2014-11-15-23-08-02.smug"</a:t>
            </a:r>
            <a:r>
              <a:rPr lang="en-CA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CA" sz="14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"rb"</a:t>
            </a:r>
            <a:r>
              <a:rPr lang="en-CA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CA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CA" sz="1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bar of type 'list' was smuggled at 23:08:02, 2014/11/15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CA" sz="1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  ['Well', 'bar', '</a:t>
            </a:r>
            <a:r>
              <a:rPr lang="en-CA" sz="140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dee</a:t>
            </a:r>
            <a:r>
              <a:rPr lang="en-CA" sz="1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'do']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CA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bar </a:t>
            </a:r>
            <a:r>
              <a:rPr lang="en-CA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CA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pickle</a:t>
            </a:r>
            <a:r>
              <a:rPr lang="en-CA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CA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en-CA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CA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sz="1400" dirty="0" err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r"C</a:t>
            </a:r>
            <a:r>
              <a:rPr lang="en-CA" sz="14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:\Smuggle\bar-2014-11-15-23-08-02.smug"</a:t>
            </a:r>
            <a:r>
              <a:rPr lang="en-CA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CA" sz="14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"rb"</a:t>
            </a:r>
            <a:r>
              <a:rPr lang="en-CA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CA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CA" sz="1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foo of type '</a:t>
            </a:r>
            <a:r>
              <a:rPr lang="en-CA" sz="140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CA" sz="1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 was smuggled at 23:08:02, 2014/11/15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CA" sz="1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  'Some Foo go goo'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CA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 </a:t>
            </a:r>
            <a:r>
              <a:rPr lang="en-CA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CA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pickle</a:t>
            </a:r>
            <a:r>
              <a:rPr lang="en-CA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CA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en-CA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CA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sz="1400" dirty="0" err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r"C</a:t>
            </a:r>
            <a:r>
              <a:rPr lang="en-CA" sz="14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:\Smuggle\foo-2014-11-15-23-08-02.smug"</a:t>
            </a:r>
            <a:r>
              <a:rPr lang="en-CA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CA" sz="14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"rb"</a:t>
            </a:r>
            <a:r>
              <a:rPr lang="en-CA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CA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CA" sz="1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CA" sz="140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mydict</a:t>
            </a:r>
            <a:r>
              <a:rPr lang="en-CA" sz="1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type '</a:t>
            </a:r>
            <a:r>
              <a:rPr lang="en-CA" sz="140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CA" sz="1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 was smuggled at 23:08:02, 2014/11/15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CA" sz="1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  {'A': ['a', 'Eh'], 'C': ['c', 'See'], 'B': ['b', 'Bee']}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CA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mydict</a:t>
            </a:r>
            <a:r>
              <a:rPr lang="en-CA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CA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pickle</a:t>
            </a:r>
            <a:r>
              <a:rPr lang="en-CA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CA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en-CA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CA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sz="1400" dirty="0" err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r"C</a:t>
            </a:r>
            <a:r>
              <a:rPr lang="en-CA" sz="14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:\Smuggle\mydict-2014-11-15-23-08-02.smug"</a:t>
            </a:r>
            <a:r>
              <a:rPr lang="en-CA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CA" sz="14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"rb"</a:t>
            </a:r>
            <a:r>
              <a:rPr lang="en-CA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CA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34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3558</TotalTime>
  <Words>753</Words>
  <Application>Microsoft Office PowerPoint</Application>
  <PresentationFormat>Widescreen</PresentationFormat>
  <Paragraphs>155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Calibri</vt:lpstr>
      <vt:lpstr>Calibri Light</vt:lpstr>
      <vt:lpstr>Courier New</vt:lpstr>
      <vt:lpstr>Times New Roman</vt:lpstr>
      <vt:lpstr>Wingdings</vt:lpstr>
      <vt:lpstr>Wingdings 2</vt:lpstr>
      <vt:lpstr>HDOfficeLightV0</vt:lpstr>
      <vt:lpstr>1_HDOfficeLightV0</vt:lpstr>
      <vt:lpstr>Smuggle</vt:lpstr>
      <vt:lpstr>What if we could…</vt:lpstr>
      <vt:lpstr>Why?</vt:lpstr>
      <vt:lpstr>Vocabulary</vt:lpstr>
      <vt:lpstr>Vocabulary</vt:lpstr>
      <vt:lpstr>Basic Use of Smuggler</vt:lpstr>
      <vt:lpstr>…for instance, in a traceback</vt:lpstr>
      <vt:lpstr>…you get the idea…</vt:lpstr>
      <vt:lpstr>…then copy + paste:</vt:lpstr>
      <vt:lpstr>Caught* without a trace?</vt:lpstr>
      <vt:lpstr>Access a “Log” of Objects using…</vt:lpstr>
      <vt:lpstr>Catalogue?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Smuggler</dc:title>
  <dc:creator>Jeffrey</dc:creator>
  <cp:lastModifiedBy>Jeffrey</cp:lastModifiedBy>
  <cp:revision>29</cp:revision>
  <dcterms:created xsi:type="dcterms:W3CDTF">2014-11-14T01:19:43Z</dcterms:created>
  <dcterms:modified xsi:type="dcterms:W3CDTF">2015-02-01T19:27:27Z</dcterms:modified>
</cp:coreProperties>
</file>