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B6B2661-C817-4CB4-A357-437D308DAE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Heat shock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48640" y="2000520"/>
            <a:ext cx="2926080" cy="188964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5567760" y="1332720"/>
            <a:ext cx="10058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25°C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7403760" y="1332720"/>
            <a:ext cx="10058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37°C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4"/>
          <p:cNvSpPr/>
          <p:nvPr/>
        </p:nvSpPr>
        <p:spPr>
          <a:xfrm>
            <a:off x="6573600" y="1515600"/>
            <a:ext cx="83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5"/>
          <p:cNvSpPr txBox="1"/>
          <p:nvPr/>
        </p:nvSpPr>
        <p:spPr>
          <a:xfrm>
            <a:off x="401760" y="4796640"/>
            <a:ext cx="4353120" cy="177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molecular pathways induced to help yeast survive high temperatures: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CWI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(cell wall integrity)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(environmental stress response)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HSR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(heat shock response)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6"/>
          <p:cNvSpPr txBox="1"/>
          <p:nvPr/>
        </p:nvSpPr>
        <p:spPr>
          <a:xfrm>
            <a:off x="496080" y="1377360"/>
            <a:ext cx="3108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Baker’s yeast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Saccharomyces cerevisiae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7"/>
          <p:cNvSpPr txBox="1"/>
          <p:nvPr/>
        </p:nvSpPr>
        <p:spPr>
          <a:xfrm>
            <a:off x="5123520" y="1881360"/>
            <a:ext cx="4572000" cy="191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Damaging effects of high temperature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Protein unfolding and aggregation.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 wall and membrane integrity affected.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212080" y="3677760"/>
            <a:ext cx="3931920" cy="35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10400" y="141840"/>
            <a:ext cx="7534080" cy="16045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87520" y="2416320"/>
            <a:ext cx="4663440" cy="87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course measurements of mRNA expression 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to time zero control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for more than 6000 yeast genes.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89440" y="3402000"/>
            <a:ext cx="2570400" cy="210672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468000" y="6000480"/>
            <a:ext cx="41176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5 time measurements.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of interactions is (partially) known, but all kinetic parameters unknown.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5375520" y="1725120"/>
            <a:ext cx="4330800" cy="56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3" name="TextShape 1"/><p:cNvSpPr txBox="1"/><p:nvPr/></p:nvSpPr><p:spPr><a:xfrm><a:off x="312840" y="740880"/><a:ext cx="4239720" cy="1226160"/></a:xfrm><a:prstGeom prst="rect"><a:avLst/></a:prstGeom><a:noFill/><a:ln><a:noFill/></a:ln></p:spPr><p:txBody><a:bodyPr lIns="0" rIns="0" tIns="0" bIns="0" anchor="ctr"></a:bodyPr><a:p><a:pPr algn="ctr"></a:pPr><a:r><a:rPr b="0" lang="en-US" sz="3200" spc="-1" strike="noStrike"><a:solidFill><a:srgbClr val="000000"/></a:solidFill><a:uFill><a:solidFill><a:srgbClr val="ffffff"/></a:solidFill></a:uFill><a:latin typeface="Arial"/></a:rPr><a:t>Hybrid models</a:t></a:r><a:r><a:rPr b="0" lang="en-US" sz="3200" spc="-1" strike="noStrike"><a:solidFill><a:srgbClr val="000000"/></a:solidFill><a:uFill><a:solidFill><a:srgbClr val="ffffff"/></a:solidFill></a:uFill><a:latin typeface="Arial"/></a:rPr><a:t>&#10;</a:t></a:r><a:r><a:rPr b="0" lang="en-US" sz="2400" spc="-1" strike="noStrike"><a:solidFill><a:srgbClr val="000000"/></a:solidFill><a:uFill><a:solidFill><a:srgbClr val="ffffff"/></a:solidFill></a:uFill><a:latin typeface="Arial"/></a:rPr><a:t>Example: Finite-state linear model</a:t></a:r><a:endParaRPr b="0" lang="en-US" sz="3200" spc="-1" strike="noStrike"><a:solidFill><a:srgbClr val="000000"/></a:solidFill><a:uFill><a:solidFill><a:srgbClr val="ffffff"/></a:solidFill></a:uFill><a:latin typeface="Arial"/></a:endParaRPr></a:p></p:txBody></p:sp><p:pic><p:nvPicPr><p:cNvPr id="54" name="" descr=""/><p:cNvPicPr/><p:nvPr/></p:nvPicPr><p:blipFill><a:blip r:embed="rId1"></a:blip><a:stretch/></p:blipFill><p:spPr><a:xfrm><a:off x="1584000" y="3829320"/><a:ext cx="7565760" cy="3331800"/></a:xfrm><a:prstGeom prst="rect"><a:avLst/></a:prstGeom><a:ln><a:noFill/></a:ln></p:spPr></p:pic><p:sp><p:nvSpPr><p:cNvPr id="55" name="TextShape 2"/><p:cNvSpPr txBox="1"/><p:nvPr/></p:nvSpPr><p:spPr><a:xfrm><a:off x="5676120" y="4424040"/><a:ext cx="1328760" cy="346320"/></a:xfrm><a:prstGeom prst="rect"><a:avLst/></a:prstGeom><a:noFill/><a:ln><a:noFill/></a:ln></p:spPr><p:txBody><a:bodyPr lIns="90000" rIns="90000" tIns="45000" bIns="45000"></a:bodyPr><a:p><a:r><a:rPr b="0" lang="en-US" sz="1800" spc="-1" strike="noStrike"><a:solidFill><a:srgbClr val="000000"/></a:solidFill><a:uFill><a:solidFill><a:srgbClr val="ffffff"/></a:solidFill></a:uFill><a:latin typeface="Arial"/></a:rPr><a:t>“</a:t></a:r><a:r><a:rPr b="0" lang="en-US" sz="1800" spc="-1" strike="noStrike"><a:solidFill><a:srgbClr val="000000"/></a:solidFill><a:uFill><a:solidFill><a:srgbClr val="ffffff"/></a:solidFill></a:uFill><a:latin typeface="Arial"/></a:rPr><a:t>real world”</a:t></a:r><a:endParaRPr b="0" lang="en-US" sz="1800" spc="-1" strike="noStrike"><a:solidFill><a:srgbClr val="000000"/></a:solidFill><a:uFill><a:solidFill><a:srgbClr val="ffffff"/></a:solidFill></a:uFill><a:latin typeface="Arial"/></a:endParaRPr></a:p></p:txBody></p:sp><p:sp><p:nvSpPr><p:cNvPr id="56" name="TextShape 3"/><p:cNvSpPr txBox="1"/><p:nvPr/></p:nvSpPr><p:spPr><a:xfrm><a:off x="7419960" y="4424040"/><a:ext cx="1906920" cy="602280"/></a:xfrm><a:prstGeom prst="rect"><a:avLst/></a:prstGeom><a:noFill/><a:ln><a:noFill/></a:ln></p:spPr><p:txBody><a:bodyPr lIns="90000" rIns="90000" tIns="45000" bIns="45000"></a:bodyPr><a:p><a:r><a:rPr b="0" lang="en-US" sz="1800" spc="-1" strike="noStrike"><a:solidFill><a:srgbClr val="000000"/></a:solidFill><a:uFill><a:solidFill><a:srgbClr val="ffffff"/></a:solidFill></a:uFill><a:latin typeface="Arial"/></a:rPr><a:t>Discrete approximation</a:t></a:r><a:endParaRPr b="0" lang="en-US" sz="1800" spc="-1" strike="noStrike"><a:solidFill><a:srgbClr val="000000"/></a:solidFill><a:uFill><a:solidFill><a:srgbClr val="ffffff"/></a:solidFill></a:uFill><a:latin typeface="Arial"/></a:endParaRPr></a:p></p:txBody></p:sp><p:sp><p:nvSpPr><p:cNvPr id="57" name="TextShape 4"/><p:cNvSpPr txBox="1"/><p:nvPr/></p:nvSpPr><p:spPr><a:xfrm><a:off x="2063160" y="3566160"/><a:ext cx="974520" cy="781920"/></a:xfrm><a:prstGeom prst="rect"><a:avLst/></a:prstGeom><a:noFill/><a:ln><a:noFill/></a:ln></p:spPr><p:txBody><a:bodyPr lIns="90000" rIns="90000" tIns="45000" bIns="45000"></a:bodyPr><a:p><a:pPr algn="ctr"></a:pPr><a:r><a:rPr b="0" lang="en-US" sz="1500" spc="-1" strike="noStrike"><a:solidFill><a:srgbClr val="000000"/></a:solidFill><a:uFill><a:solidFill><a:srgbClr val="ffffff"/></a:solidFill></a:uFill><a:latin typeface="Arial"/></a:rPr><a:t>Binary</a:t></a:r><a:endParaRPr b="0" lang="en-US" sz="1500" spc="-1" strike="noStrike"><a:solidFill><a:srgbClr val="000000"/></a:solidFill><a:uFill><a:solidFill><a:srgbClr val="ffffff"/></a:solidFill></a:uFill><a:latin typeface="Arial"/></a:endParaRPr></a:p><a:p><a:pPr algn="ctr"></a:pPr><a:r><a:rPr b="0" lang="en-US" sz="1500" spc="-1" strike="noStrike"><a:solidFill><a:srgbClr val="000000"/></a:solidFill><a:uFill><a:solidFill><a:srgbClr val="ffffff"/></a:solidFill></a:uFill><a:latin typeface="Arial"/></a:rPr><a:t>(bound/</a:t></a:r><a:endParaRPr b="0" lang="en-US" sz="1500" spc="-1" strike="noStrike"><a:solidFill><a:srgbClr val="000000"/></a:solidFill><a:uFill><a:solidFill><a:srgbClr val="ffffff"/></a:solidFill></a:uFill><a:latin typeface="Arial"/></a:endParaRPr></a:p><a:p><a:pPr algn="ctr"></a:pPr><a:r><a:rPr b="0" lang="en-US" sz="1500" spc="-1" strike="noStrike"><a:solidFill><a:srgbClr val="000000"/></a:solidFill><a:uFill><a:solidFill><a:srgbClr val="ffffff"/></a:solidFill></a:uFill><a:latin typeface="Arial"/></a:rPr><a:t>not)</a:t></a:r><a:endParaRPr b="0" lang="en-US" sz="1500" spc="-1" strike="noStrike"><a:solidFill><a:srgbClr val="000000"/></a:solidFill><a:uFill><a:solidFill><a:srgbClr val="ffffff"/></a:solidFill></a:uFill><a:latin typeface="Arial"/></a:endParaRPr></a:p></p:txBody></p:sp><p:sp><p:nvSpPr><p:cNvPr id="58" name="TextShape 5"/><p:cNvSpPr txBox="1"/><p:nvPr/></p:nvSpPr><p:spPr><a:xfrm><a:off x="2918880" y="3664440"/><a:ext cx="885960" cy="548640"/></a:xfrm><a:prstGeom prst="rect"><a:avLst/></a:prstGeom><a:noFill/><a:ln><a:noFill/></a:ln></p:spPr><p:txBody><a:bodyPr lIns="90000" rIns="90000" tIns="45000" bIns="45000"></a:bodyPr><a:p><a:r><a:rPr b="0" lang="en-US" sz="1500" spc="-1" strike="noStrike"><a:solidFill><a:srgbClr val="000000"/></a:solidFill><a:uFill><a:solidFill><a:srgbClr val="ffffff"/></a:solidFill></a:uFill><a:latin typeface="Arial"/></a:rPr><a:t>Binary</a:t></a:r><a:endParaRPr b="0" lang="en-US" sz="1500" spc="-1" strike="noStrike"><a:solidFill><a:srgbClr val="000000"/></a:solidFill><a:uFill><a:solidFill><a:srgbClr val="ffffff"/></a:solidFill></a:uFill><a:latin typeface="Arial"/></a:endParaRPr></a:p><a:p><a:r><a:rPr b="0" lang="en-US" sz="1500" spc="-1" strike="noStrike"><a:solidFill><a:srgbClr val="000000"/></a:solidFill><a:uFill><a:solidFill><a:srgbClr val="ffffff"/></a:solidFill></a:uFill><a:latin typeface="Arial"/></a:rPr><a:t>(on/off)</a:t></a:r><a:endParaRPr b="0" lang="en-US" sz="1500" spc="-1" strike="noStrike"><a:solidFill><a:srgbClr val="000000"/></a:solidFill><a:uFill><a:solidFill><a:srgbClr val="ffffff"/></a:solidFill></a:uFill><a:latin typeface="Arial"/></a:endParaRPr></a:p></p:txBody></p:sp><p:wgp><p:cNvGrpSpPr/><p:grpSpPr><a:xfrm><a:off x="7841520" y="6967080"/><a:ext cx="245160" cy="276480"/></a:xfrm></p:grpSpPr><wps:sp><wps:nvSpPr><wps:cNvPr id="59" name="Freeform 6"/><wps:cNvSpPr/><p:nvPr/></wps:nvSpPr><wps:spPr><a:xfrm><a:off x="7858080" y="6967080"/><a:ext cx="127440" cy="228960"/></a:xfrm><a:custGeom><a:avLst/><a:gdLst/><a:ahLst/><a:rect l="0" t="0" r="r" b="b"/><a:pathLst><a:path w="354" h="636"><a:moveTo><a:pt x="185" y="10"/></a:moveTo><a:cubicBezTo><a:pt x="185" y="10"/><a:pt x="185" y="0"/><a:pt x="171" y="0"/></a:cubicBezTo><a:cubicBezTo><a:pt x="149" y="0"/><a:pt x="79" y="8"/><a:pt x="54" y="10"/></a:cubicBezTo><a:cubicBezTo><a:pt x="46" y="10"/><a:pt x="35" y="10"/><a:pt x="35" y="28"/></a:cubicBezTo><a:cubicBezTo><a:pt x="35" y="38"/><a:pt x="46" y="38"/><a:pt x="60" y="38"/></a:cubicBezTo><a:cubicBezTo><a:pt x="106" y="38"/><a:pt x="109" y="43"/><a:pt x="109" y="54"/></a:cubicBezTo><a:cubicBezTo><a:pt x="109" y="59"/><a:pt x="98" y="89"/><a:pt x="95" y="110"/></a:cubicBezTo><a:lnTo><a:pt x="16" y="403"/></a:lnTo><a:cubicBezTo><a:pt x="3" y="447"/><a:pt x="0" y="462"/><a:pt x="0" y="492"/></a:cubicBezTo><a:cubicBezTo><a:pt x="0" y="579"/><a:pt x="52" y="635"/><a:pt x="122" y="635"/></a:cubicBezTo><a:cubicBezTo><a:pt x="236" y="635"/><a:pt x="353" y="500"/><a:pt x="353" y="370"/></a:cubicBezTo><a:cubicBezTo><a:pt x="353" y="288"/><a:pt x="304" y="227"/><a:pt x="225" y="227"/></a:cubicBezTo><a:cubicBezTo><a:pt x="182" y="227"/><a:pt x="141" y="253"/><a:pt x="114" y="281"/></a:cubicBezTo><a:lnTo><a:pt x="185" y="10"/></a:lnTo></a:path><a:path w="229" h="368"><a:moveTo><a:pt x="38" y="102"/></a:moveTo><a:cubicBezTo><a:pt x="44" y="84"/><a:pt x="44" y="81"/><a:pt x="52" y="71"/></a:cubicBezTo><a:cubicBezTo><a:pt x="98" y="12"/><a:pt x="141" y="0"/><a:pt x="168" y="0"/></a:cubicBezTo><a:cubicBezTo><a:pt x="201" y="0"/><a:pt x="228" y="25"/><a:pt x="228" y="84"/></a:cubicBezTo><a:cubicBezTo><a:pt x="228" y="137"/><a:pt x="196" y="239"/><a:pt x="179" y="275"/></a:cubicBezTo><a:cubicBezTo><a:pt x="147" y="334"/><a:pt x="103" y="367"/><a:pt x="65" y="367"/></a:cubicBezTo><a:cubicBezTo><a:pt x="33" y="367"/><a:pt x="0" y="341"/><a:pt x="0" y="275"/></a:cubicBezTo><a:cubicBezTo><a:pt x="0" y="260"/><a:pt x="0" y="242"/><a:pt x="16" y="186"/></a:cubicBezTo><a:lnTo><a:pt x="38" y="102"/></a:lnTo></a:path></a:pathLst></a:custGeom><a:solidFill><a:srgbClr val="000000"/></a:solidFill><a:ln w="12600"><a:noFill/></a:ln></wps:spPr></wps:sp><wps:sp><wps:nvSpPr><wps:cNvPr id="60" name="Freeform 7"/><wps:cNvSpPr/><p:nvPr/></wps:nvSpPr><wps:spPr><a:xfrm><a:off x="7999920" y="7090200"/><a:ext cx="74520" cy="153720"/></a:xfrm><a:custGeom><a:avLst/><a:gdLst/><a:ahLst/><a:rect l="0" t="0" r="r" b="b"/><a:pathLst><a:path w="66" h="60"><a:moveTo><a:pt x="65" y="23"/></a:moveTo><a:cubicBezTo><a:pt x="65" y="13"/><a:pt x="57" y="0"/><a:pt x="38" y="0"/></a:cubicBezTo><a:cubicBezTo><a:pt x="19" y="0"/><a:pt x="0" y="15"/><a:pt x="0" y="36"/></a:cubicBezTo><a:cubicBezTo><a:pt x="0" y="46"/><a:pt x="8" y="59"/><a:pt x="27" y="59"/></a:cubicBezTo><a:cubicBezTo><a:pt x="46" y="59"/><a:pt x="65" y="41"/><a:pt x="65" y="23"/></a:cubicBezTo></a:path><a:path w="207" h="287"><a:moveTo><a:pt x="48" y="204"/></a:moveTo><a:cubicBezTo><a:pt x="46" y="212"/><a:pt x="43" y="220"/><a:pt x="43" y="232"/></a:cubicBezTo><a:cubicBezTo><a:pt x="43" y="260"/><a:pt x="70" y="286"/><a:pt x="108" y="286"/></a:cubicBezTo><a:cubicBezTo><a:pt x="176" y="286"/><a:pt x="206" y="197"/><a:pt x="206" y="189"/></a:cubicBezTo><a:cubicBezTo><a:pt x="206" y="179"/><a:pt x="195" y="179"/><a:pt x="195" y="179"/></a:cubicBezTo><a:cubicBezTo><a:pt x="184" y="179"/><a:pt x="184" y="184"/><a:pt x="181" y="192"/></a:cubicBezTo><a:cubicBezTo><a:pt x="165" y="240"/><a:pt x="135" y="268"/><a:pt x="108" y="268"/></a:cubicBezTo><a:cubicBezTo><a:pt x="95" y="268"/><a:pt x="92" y="258"/><a:pt x="92" y="245"/></a:cubicBezTo><a:cubicBezTo><a:pt x="92" y="230"/><a:pt x="97" y="220"/><a:pt x="103" y="204"/></a:cubicBezTo><a:cubicBezTo><a:pt x="111" y="187"/><a:pt x="116" y="171"/><a:pt x="124" y="153"/></a:cubicBezTo><a:cubicBezTo><a:pt x="130" y="138"/><a:pt x="154" y="82"/><a:pt x="157" y="74"/></a:cubicBezTo><a:cubicBezTo><a:pt x="160" y="67"/><a:pt x="162" y="59"/><a:pt x="162" y="54"/></a:cubicBezTo><a:cubicBezTo><a:pt x="162" y="23"/><a:pt x="135" y="0"/><a:pt x="97" y="0"/></a:cubicBezTo><a:cubicBezTo><a:pt x="29" y="0"/><a:pt x="0" y="87"/><a:pt x="0" y="97"/></a:cubicBezTo><a:cubicBezTo><a:pt x="0" y="105"/><a:pt x="8" y="105"/><a:pt x="10" y="105"/></a:cubicBezTo><a:cubicBezTo><a:pt x="21" y="105"/><a:pt x="21" y="102"/><a:pt x="24" y="95"/></a:cubicBezTo><a:cubicBezTo><a:pt x="40" y="41"/><a:pt x="70" y="18"/><a:pt x="95" y="18"/></a:cubicBezTo><a:cubicBezTo><a:pt x="105" y="18"/><a:pt x="114" y="23"/><a:pt x="114" y="41"/></a:cubicBezTo><a:cubicBezTo><a:pt x="114" y="54"/><a:pt x="108" y="64"/><a:pt x="92" y="102"/></a:cubicBezTo><a:lnTo><a:pt x="48" y="204"/></a:lnTo></a:path></a:pathLst></a:custGeom><a:solidFill><a:srgbClr val="000000"/></a:solidFill><a:ln w="12600"><a:noFill/></a:ln></wps:spPr></wps:sp></p:wgp><p:wgp><p:cNvGrpSpPr/><p:grpSpPr><a:xfrm><a:off x="3865680" y="4212720"/><a:ext cx="943560" cy="354240"/></a:xfrm></p:grpSpPr><wps:sp><wps:nvSpPr><wps:cNvPr id="61" name="Freeform 8"/><wps:cNvSpPr/><p:nvPr/></wps:nvSpPr><wps:spPr><a:xfrm><a:off x="3875400" y="4343040"/><a:ext cx="141120" cy="147240"/></a:xfrm><a:custGeom><a:avLst/><a:gdLst/><a:ahLst/><a:rect l="0" t="0" r="r" b="b"/><a:pathLst><a:path w="392" h="409"><a:moveTo><a:pt x="57" y="344"/></a:moveTo><a:cubicBezTo><a:pt x="55" y="360"/><a:pt x="49" y="380"/><a:pt x="49" y="385"/></a:cubicBezTo><a:cubicBezTo><a:pt x="49" y="400"/><a:pt x="63" y="408"/><a:pt x="76" y="408"/></a:cubicBezTo><a:cubicBezTo><a:pt x="87" y="408"/><a:pt x="106" y="400"/><a:pt x="112" y="383"/></a:cubicBezTo><a:cubicBezTo><a:pt x="114" y="380"/><a:pt x="147" y="258"/><a:pt x="150" y="240"/></a:cubicBezTo><a:cubicBezTo><a:pt x="158" y="212"/><a:pt x="174" y="148"/><a:pt x="182" y="122"/></a:cubicBezTo><a:cubicBezTo><a:pt x="185" y="112"/><a:pt x="212" y="69"/><a:pt x="234" y="48"/></a:cubicBezTo><a:cubicBezTo><a:pt x="242" y="43"/><a:pt x="269" y="20"/><a:pt x="312" y="20"/></a:cubicBezTo><a:cubicBezTo><a:pt x="337" y="20"/><a:pt x="350" y="31"/><a:pt x="353" y="31"/></a:cubicBezTo><a:cubicBezTo><a:pt x="323" y="36"/><a:pt x="302" y="56"/><a:pt x="302" y="79"/></a:cubicBezTo><a:cubicBezTo><a:pt x="302" y="94"/><a:pt x="312" y="112"/><a:pt x="340" y="112"/></a:cubicBezTo><a:cubicBezTo><a:pt x="364" y="112"/><a:pt x="391" y="92"/><a:pt x="391" y="59"/></a:cubicBezTo><a:cubicBezTo><a:pt x="391" y="28"/><a:pt x="361" y="0"/><a:pt x="312" y="0"/></a:cubicBezTo><a:cubicBezTo><a:pt x="250" y="0"/><a:pt x="207" y="43"/><a:pt x="188" y="69"/></a:cubicBezTo><a:cubicBezTo><a:pt x="182" y="28"/><a:pt x="147" y="0"/><a:pt x="101" y="0"/></a:cubicBezTo><a:cubicBezTo><a:pt x="57" y="0"/><a:pt x="38" y="36"/><a:pt x="30" y="51"/></a:cubicBezTo><a:cubicBezTo><a:pt x="14" y="82"/><a:pt x="0" y="135"/><a:pt x="0" y="138"/></a:cubicBezTo><a:cubicBezTo><a:pt x="0" y="148"/><a:pt x="11" y="148"/><a:pt x="11" y="148"/></a:cubicBezTo><a:cubicBezTo><a:pt x="22" y="148"/><a:pt x="22" y="148"/><a:pt x="28" y="128"/></a:cubicBezTo><a:cubicBezTo><a:pt x="44" y="64"/><a:pt x="63" y="20"/><a:pt x="98" y="20"/></a:cubicBezTo><a:cubicBezTo><a:pt x="114" y="20"/><a:pt x="128" y="28"/><a:pt x="128" y="61"/></a:cubicBezTo><a:cubicBezTo><a:pt x="128" y="79"/><a:pt x="125" y="89"/><a:pt x="112" y="138"/></a:cubicBezTo><a:lnTo><a:pt x="57" y="344"/></a:lnTo></a:path></a:pathLst></a:custGeom><a:solidFill><a:srgbClr val="000000"/></a:solidFill><a:ln w="12600"><a:noFill/></a:ln></wps:spPr></wps:sp><wps:sp><wps:nvSpPr><wps:cNvPr id="62" name="Freeform 9"/><wps:cNvSpPr/><p:nvPr/></wps:nvSpPr><wps:spPr><a:xfrm><a:off x="4047480" y="4212720"/><a:ext cx="178200" cy="167400"/></a:xfrm><a:custGeom><a:avLst/><a:gdLst/><a:ahLst/><a:rect l="0" t="0" r="r" b="b"/><a:pathLst><a:path w="495" h="465"><a:moveTo><a:pt x="263" y="247"/></a:moveTo><a:lnTo><a:pt x="469" y="247"/></a:lnTo><a:cubicBezTo><a:pt x="477" y="247"/><a:pt x="494" y="247"/><a:pt x="494" y="232"/></a:cubicBezTo><a:cubicBezTo><a:pt x="494" y="217"/><a:pt x="477" y="217"/><a:pt x="469" y="217"/></a:cubicBezTo><a:lnTo><a:pt x="263" y="217"/></a:lnTo><a:lnTo><a:pt x="263" y="23"/></a:lnTo><a:cubicBezTo><a:pt x="263" y="15"/><a:pt x="263" y="0"/><a:pt x="247" y="0"/></a:cubicBezTo><a:cubicBezTo><a:pt x="230" y="0"/><a:pt x="230" y="15"/><a:pt x="230" y="23"/></a:cubicBezTo><a:lnTo><a:pt x="230" y="217"/></a:lnTo><a:lnTo><a:pt x="24" y="217"/></a:lnTo><a:cubicBezTo><a:pt x="16" y="217"/><a:pt x="0" y="217"/><a:pt x="0" y="232"/></a:cubicBezTo><a:cubicBezTo><a:pt x="0" y="247"/><a:pt x="16" y="247"/><a:pt x="24" y="247"/></a:cubicBezTo><a:lnTo><a:pt x="230" y="247"/></a:lnTo><a:lnTo><a:pt x="230" y="441"/></a:lnTo><a:cubicBezTo><a:pt x="230" y="449"/><a:pt x="230" y="464"/><a:pt x="247" y="464"/></a:cubicBezTo><a:cubicBezTo><a:pt x="263" y="464"/><a:pt x="263" y="451"/><a:pt x="263" y="441"/></a:cubicBezTo><a:lnTo><a:pt x="263" y="247"/></a:lnTo></a:path></a:pathLst></a:custGeom><a:solidFill><a:srgbClr val="000000"/></a:solidFill><a:ln w="12600"><a:noFill/></a:ln></wps:spPr></wps:sp><wps:sp><wps:nvSpPr><wps:cNvPr id="63" name="Freeform 10"/><wps:cNvSpPr/><p:nvPr/></wps:nvSpPr><wps:spPr><a:xfrm><a:off x="4276800" y="4243680"/><a:ext cx="135360" cy="323640"/></a:xfrm><a:custGeom><a:avLst/><a:gdLst/><a:ahLst/><a:rect l="0" t="0" r="r" b="b"/><a:pathLst><a:path w="376" h="899"><a:moveTo><a:pt x="369" y="34"/></a:moveTo><a:cubicBezTo><a:pt x="375" y="23"/><a:pt x="375" y="18"/><a:pt x="375" y="18"/></a:cubicBezTo><a:cubicBezTo><a:pt x="375" y="8"/><a:pt x="367" y="0"/><a:pt x="356" y="0"/></a:cubicBezTo><a:cubicBezTo><a:pt x="348" y="0"/><a:pt x="342" y="3"/><a:pt x="339" y="8"/></a:cubicBezTo><a:lnTo><a:pt x="6" y="865"/></a:lnTo><a:cubicBezTo><a:pt x="0" y="878"/><a:pt x="0" y="881"/><a:pt x="0" y="881"/></a:cubicBezTo><a:cubicBezTo><a:pt x="0" y="891"/><a:pt x="9" y="898"/><a:pt x="19" y="898"/></a:cubicBezTo><a:cubicBezTo><a:pt x="33" y="898"/><a:pt x="36" y="893"/><a:pt x="41" y="878"/></a:cubicBezTo><a:lnTo><a:pt x="369" y="34"/></a:lnTo></a:path></a:pathLst></a:custGeom><a:solidFill><a:srgbClr val="000000"/></a:solidFill><a:ln w="12600"><a:noFill/></a:ln></wps:spPr></wps:sp><wps:sp><wps:nvSpPr><wps:cNvPr id="64" name="Freeform 11"/><wps:cNvSpPr/><p:nvPr/></wps:nvSpPr><wps:spPr><a:xfrm><a:off x="4439880" y="4343040"/><a:ext cx="141120" cy="147240"/></a:xfrm><a:custGeom><a:avLst/><a:gdLst/><a:ahLst/><a:rect l="0" t="0" r="r" b="b"/><a:pathLst><a:path w="392" h="409"><a:moveTo><a:pt x="57" y="344"/></a:moveTo><a:cubicBezTo><a:pt x="55" y="360"/><a:pt x="49" y="380"/><a:pt x="49" y="385"/></a:cubicBezTo><a:cubicBezTo><a:pt x="49" y="400"/><a:pt x="63" y="408"/><a:pt x="76" y="408"/></a:cubicBezTo><a:cubicBezTo><a:pt x="87" y="408"/><a:pt x="106" y="400"/><a:pt x="112" y="383"/></a:cubicBezTo><a:cubicBezTo><a:pt x="114" y="380"/><a:pt x="147" y="258"/><a:pt x="150" y="240"/></a:cubicBezTo><a:cubicBezTo><a:pt x="158" y="212"/><a:pt x="174" y="148"/><a:pt x="182" y="122"/></a:cubicBezTo><a:cubicBezTo><a:pt x="185" y="112"/><a:pt x="212" y="69"/><a:pt x="234" y="48"/></a:cubicBezTo><a:cubicBezTo><a:pt x="242" y="43"/><a:pt x="269" y="20"/><a:pt x="312" y="20"/></a:cubicBezTo><a:cubicBezTo><a:pt x="337" y="20"/><a:pt x="350" y="31"/><a:pt x="353" y="31"/></a:cubicBezTo><a:cubicBezTo><a:pt x="323" y="36"/><a:pt x="302" y="56"/><a:pt x="302" y="79"/></a:cubicBezTo><a:cubicBezTo><a:pt x="302" y="94"/><a:pt x="312" y="112"/><a:pt x="339" y="112"/></a:cubicBezTo><a:cubicBezTo><a:pt x="364" y="112"/><a:pt x="391" y="92"/><a:pt x="391" y="59"/></a:cubicBezTo><a:cubicBezTo><a:pt x="391" y="28"/><a:pt x="361" y="0"/><a:pt x="312" y="0"/></a:cubicBezTo><a:cubicBezTo><a:pt x="250" y="0"/><a:pt x="207" y="43"/><a:pt x="188" y="69"/></a:cubicBezTo><a:cubicBezTo><a:pt x="182" y="28"/><a:pt x="147" y="0"/><a:pt x="101" y="0"/></a:cubicBezTo><a:cubicBezTo><a:pt x="57" y="0"/><a:pt x="38" y="36"/><a:pt x="30" y="51"/></a:cubicBezTo><a:cubicBezTo><a:pt x="14" y="82"/><a:pt x="0" y="135"/><a:pt x="0" y="138"/></a:cubicBezTo><a:cubicBezTo><a:pt x="0" y="148"/><a:pt x="11" y="148"/><a:pt x="11" y="148"/></a:cubicBezTo><a:cubicBezTo><a:pt x="22" y="148"/><a:pt x="22" y="148"/><a:pt x="28" y="128"/></a:cubicBezTo><a:cubicBezTo><a:pt x="44" y="64"/><a:pt x="63" y="20"/><a:pt x="98" y="20"/></a:cubicBezTo><a:cubicBezTo><a:pt x="114" y="20"/><a:pt x="128" y="28"/><a:pt x="128" y="61"/></a:cubicBezTo><a:cubicBezTo><a:pt x="128" y="79"/><a:pt x="125" y="89"/><a:pt x="112" y="138"/></a:cubicBezTo><a:lnTo><a:pt x="57" y="344"/></a:lnTo></a:path></a:pathLst></a:custGeom><a:solidFill><a:srgbClr val="000000"/></a:solidFill><a:ln w="12600"><a:noFill/></a:ln></wps:spPr></wps:sp><wps:sp><wps:nvSpPr><wps:cNvPr id="65" name="Freeform 12"/><wps:cNvSpPr/><p:nvPr/></wps:nvSpPr><wps:spPr><a:xfrm><a:off x="4619880" y="4290840"/><a:ext cx="163440" cy="12240"/></a:xfrm><a:custGeom><a:avLst/><a:gdLst/><a:ahLst/><a:rect l="0" t="0" r="r" b="b"/><a:pathLst><a:path w="454" h="34"><a:moveTo><a:pt x="425" y="33"/></a:moveTo><a:cubicBezTo><a:pt x="436" y="33"/><a:pt x="453" y="33"/><a:pt x="453" y="17"/></a:cubicBezTo><a:cubicBezTo><a:pt x="453" y="0"/><a:pt x="439" y="0"/><a:pt x="425" y="0"/></a:cubicBezTo><a:lnTo><a:pt x="27" y="0"/></a:lnTo><a:cubicBezTo><a:pt x="16" y="0"/><a:pt x="0" y="0"/><a:pt x="0" y="15"/></a:cubicBezTo><a:cubicBezTo><a:pt x="0" y="33"/><a:pt x="16" y="33"/><a:pt x="27" y="33"/></a:cubicBezTo><a:lnTo><a:pt x="425" y="33"/></a:lnTo></a:path></a:pathLst></a:custGeom><a:solidFill><a:srgbClr val="000000"/></a:solidFill><a:ln w="12600"><a:noFill/></a:ln></wps:spPr></wps:sp></p:wgp><p:pic><p:nvPicPr><p:cNvPr id="66" name="" descr=""/><p:cNvPicPr/><p:nvPr/></p:nvPicPr><p:blipFill><a:blip r:embed="rId2"></a:blip><a:stretch/></p:blipFill><p:spPr><a:xfrm><a:off x="4613760" y="206280"/><a:ext cx="5052240" cy="3193560"/></a:xfrm><a:prstGeom prst="rect"><a:avLst/></a:prstGeom><a:ln><a:noFill/></a:ln></p:spPr></p:pic><p:sp><p:nvSpPr><p:cNvPr id="67" name="TextShape 13"/><p:cNvSpPr txBox="1"/><p:nvPr/></p:nvSpPr><p:spPr><a:xfrm><a:off x="3948480" y="3812400"/><a:ext cx="731520" cy="302040"/></a:xfrm><a:prstGeom prst="rect"><a:avLst/></a:prstGeom><a:noFill/><a:ln><a:noFill/></a:ln></p:spPr><p:txBody><a:bodyPr lIns="90000" rIns="90000" tIns="45000" bIns="45000"></a:bodyPr><a:p><a:r><a:rPr b="0" lang="en-US" sz="1500" spc="-1" strike="noStrike"><a:solidFill><a:srgbClr val="000000"/></a:solidFill><a:uFill><a:solidFill><a:srgbClr val="ffffff"/></a:solidFill></a:uFill><a:latin typeface="Arial"/></a:rPr><a:t>Rate</a:t></a:r><a:endParaRPr b="0" lang="en-US" sz="1500" spc="-1" strike="noStrike"><a:solidFill><a:srgbClr val="000000"/></a:solidFill><a:uFill><a:solidFill><a:srgbClr val="ffffff"/></a:solidFill></a:uFill><a:latin typeface="Arial"/></a:endParaRPr></a:p></p:txBody></p:sp></p:spTree></p:cSld><p:timing><p:tnLst><p:par><p:cTn id="5" dur="indefinite" restart="never" nodeType="tmRoot"><p:childTnLst><p:seq><p:cTn id="6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LibreOffice/5.1.5.2$Linux_X86_64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2018-01-31T21:50:41Z</dcterms:created>
  <dc:creator>Mauricio Cruz Loya</dc:creator>
  <dc:description/>
  <dc:language>en-US</dc:language>
  <cp:lastModifiedBy>Mauricio Cruz Loya</cp:lastModifiedBy>
  <dcterms:modified xsi:type="dcterms:W3CDTF">2018-02-01T15:51:43Z</dcterms:modified>
  <cp:revision>2</cp:revision>
  <dc:subject/>
  <dc:title/>
</cp:coreProperties>
</file>