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17EC0-6727-704E-8CB5-C5C6E27C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AF131-6D8E-5A7A-BF82-79E0911FD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6DAD6-E8A7-8802-116C-354ED24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BB029-7F04-14E5-E7A0-8B5EE28D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1380-01BA-CAE1-B8A5-98F8E09D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3856-D5E9-EEAA-3DB1-A77DB356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9A302-CE06-7870-DB68-7DAD09F4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8095-116C-A8CB-0455-22FEA6FE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6A57B-5DA6-5560-0E2C-5C391A7E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D6435-76BB-55B0-DC11-92C24DD4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DB033-DF3A-30F5-3352-8CE9EC48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3AD28-8513-B4A3-750C-A9A915352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B4B56-AFB1-1348-C2E0-907DB1A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ABCA6-6305-CAC8-B354-B15E879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11B61-9913-5ACF-D44E-0D7848A9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9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9F14-59A7-08EC-9FA3-F89D8237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6BC2-4E1C-3ACA-D064-7D39BE09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5AFCC-E1B5-9527-3C46-45D90079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174A0-BEDB-D214-9018-DF4673F7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DC9B-CB49-5C54-BB64-5A7691B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4CAE2-32B2-23EA-A5E2-A9E7C855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6DC2-0CBB-3DD2-F170-9F83912B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11707-32D3-6353-35A4-98B41869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EE3E-D3CA-9E26-C051-10A8DD3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A7683-2668-A51A-9197-779F9655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2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00AE0-99DE-7E03-289A-90FA596F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B3073-45BD-F1EE-F111-C3B937D5C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9F0D1-9E39-9038-E180-A106E090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53C4B-C54D-D10E-8CE7-DEDBD6F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EDA80-CBDC-D012-615F-46D19DE8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D20DA-27FA-7D23-8883-6E245E83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E4CF5-F9DF-0EE5-7C03-68BAAEFF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45EAC-4A9F-2D8E-3BC0-0E6CBDF6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55929-77EC-2E57-68B8-C485C717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CF073-FBAE-DC2E-FC97-D232C7D8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E3001-A60E-3594-5320-F5E2F361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9D508-A10D-E818-02F1-2F6A4C25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11F123-DA87-344F-0D85-E44D7622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E18F4-A0D2-4E93-6E97-1FCEBCBE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8E59-80AA-F7A0-EFB3-F6E71DC8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FB85F8-E06A-1DDF-7EF3-497BBE15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5B74AF-1C19-9682-5F0F-D663AC1B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8871B-BF47-FCB3-632C-ED1AED55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6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AFDB1B-FFF8-6240-0833-9D1F8404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E6BB75-E83A-FA35-6B3F-F651467C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51DC9-7664-B83E-7F60-6533304F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3497E-D23F-3A45-2121-F96A785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429F3-66FC-A966-E619-A477945B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D9EB3-9AAA-1266-486A-99616B64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FDE75-AB6F-1E21-355A-82889AEF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00506-CB43-403D-9E01-0501D669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FD472-AF88-3BB6-DE41-E95930FF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5EFF1-14E0-E76D-8463-A41999B5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C40B1-8C59-F0ED-6743-A652D495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E8FEB-1EE6-F373-2BF1-5D271123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578FA-344D-749D-C9AC-6C799160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FAA7D-C4A9-CC7C-4281-B9C110A6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58264-D1BE-A1AB-F993-53515EF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9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4C187A-FFCF-BCCD-D6FF-4117155F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5BDBB-E213-39F9-BBB1-ECC6DF53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2E7EC-35AF-AC07-3AA1-125A8BD41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85A2-1005-48A5-A003-079F2032A85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E1A7A-4FDE-F064-EB70-73956E650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76366-93AB-7108-12C9-AAA01714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6D1433-F2A0-2645-BDB9-766A7233D62C}"/>
              </a:ext>
            </a:extLst>
          </p:cNvPr>
          <p:cNvSpPr txBox="1"/>
          <p:nvPr/>
        </p:nvSpPr>
        <p:spPr>
          <a:xfrm>
            <a:off x="133861" y="103281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guestbook &gt; 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addList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4EB469-1DAF-D29A-00E9-BFF0534E115E}"/>
              </a:ext>
            </a:extLst>
          </p:cNvPr>
          <p:cNvCxnSpPr/>
          <p:nvPr/>
        </p:nvCxnSpPr>
        <p:spPr>
          <a:xfrm>
            <a:off x="2076450" y="409575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C5C380-E3BF-D148-E897-4693CFEE5F09}"/>
              </a:ext>
            </a:extLst>
          </p:cNvPr>
          <p:cNvCxnSpPr/>
          <p:nvPr/>
        </p:nvCxnSpPr>
        <p:spPr>
          <a:xfrm>
            <a:off x="6257925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687C60-CD7B-99F2-5223-A3E1F381AE43}"/>
              </a:ext>
            </a:extLst>
          </p:cNvPr>
          <p:cNvCxnSpPr/>
          <p:nvPr/>
        </p:nvCxnSpPr>
        <p:spPr>
          <a:xfrm>
            <a:off x="413385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998DC5-F315-9334-1C97-91E2471C6F60}"/>
              </a:ext>
            </a:extLst>
          </p:cNvPr>
          <p:cNvCxnSpPr/>
          <p:nvPr/>
        </p:nvCxnSpPr>
        <p:spPr>
          <a:xfrm>
            <a:off x="845820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6B7CC-DCFC-5087-8255-072FEB521E85}"/>
              </a:ext>
            </a:extLst>
          </p:cNvPr>
          <p:cNvSpPr/>
          <p:nvPr/>
        </p:nvSpPr>
        <p:spPr>
          <a:xfrm>
            <a:off x="2624139" y="257174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jsp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2EB02-E2D3-EAFA-5239-805B0A6F1471}"/>
              </a:ext>
            </a:extLst>
          </p:cNvPr>
          <p:cNvSpPr/>
          <p:nvPr/>
        </p:nvSpPr>
        <p:spPr>
          <a:xfrm>
            <a:off x="4702970" y="257173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D9351F-D0E7-74E6-54AE-A2F82D083BB7}"/>
              </a:ext>
            </a:extLst>
          </p:cNvPr>
          <p:cNvSpPr/>
          <p:nvPr/>
        </p:nvSpPr>
        <p:spPr>
          <a:xfrm>
            <a:off x="6781801" y="257172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79AB72-A141-E2B1-BEBB-3165014EA1E1}"/>
              </a:ext>
            </a:extLst>
          </p:cNvPr>
          <p:cNvSpPr/>
          <p:nvPr/>
        </p:nvSpPr>
        <p:spPr>
          <a:xfrm>
            <a:off x="8860631" y="257171"/>
            <a:ext cx="1107277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DA56D9-BC37-1202-50D5-CA7EE848F421}"/>
              </a:ext>
            </a:extLst>
          </p:cNvPr>
          <p:cNvSpPr/>
          <p:nvPr/>
        </p:nvSpPr>
        <p:spPr>
          <a:xfrm>
            <a:off x="11060902" y="703263"/>
            <a:ext cx="2592837" cy="236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원통 61">
            <a:extLst>
              <a:ext uri="{FF2B5EF4-FFF2-40B4-BE49-F238E27FC236}">
                <a16:creationId xmlns:a16="http://schemas.microsoft.com/office/drawing/2014/main" id="{AFD49780-35BC-EC77-3A65-D57F712197CE}"/>
              </a:ext>
            </a:extLst>
          </p:cNvPr>
          <p:cNvSpPr/>
          <p:nvPr/>
        </p:nvSpPr>
        <p:spPr>
          <a:xfrm>
            <a:off x="11157358" y="1458914"/>
            <a:ext cx="2352483" cy="113409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568FF-E422-CE81-9858-905C16D8E2D3}"/>
              </a:ext>
            </a:extLst>
          </p:cNvPr>
          <p:cNvSpPr txBox="1"/>
          <p:nvPr/>
        </p:nvSpPr>
        <p:spPr bwMode="auto">
          <a:xfrm>
            <a:off x="11113817" y="1224642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47710-C711-0CB9-67E9-4A3BAC39E2C3}"/>
              </a:ext>
            </a:extLst>
          </p:cNvPr>
          <p:cNvSpPr txBox="1"/>
          <p:nvPr/>
        </p:nvSpPr>
        <p:spPr bwMode="auto">
          <a:xfrm>
            <a:off x="10982848" y="409575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13AD6-7F38-B0A3-8D45-CB60EAF7F15A}"/>
              </a:ext>
            </a:extLst>
          </p:cNvPr>
          <p:cNvGrpSpPr/>
          <p:nvPr/>
        </p:nvGrpSpPr>
        <p:grpSpPr>
          <a:xfrm>
            <a:off x="135962" y="781050"/>
            <a:ext cx="607859" cy="485775"/>
            <a:chOff x="135962" y="904875"/>
            <a:chExt cx="607859" cy="485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E066DB-4560-7A97-5CF8-ED3A44E22665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B5E54F-EA6D-D437-F933-CD487BDBFDE6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B7B63E-48DE-2C6B-36D9-47F175220A7F}"/>
              </a:ext>
            </a:extLst>
          </p:cNvPr>
          <p:cNvCxnSpPr>
            <a:cxnSpLocks/>
          </p:cNvCxnSpPr>
          <p:nvPr/>
        </p:nvCxnSpPr>
        <p:spPr>
          <a:xfrm>
            <a:off x="990855" y="912209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51274-2620-273B-1DDF-AF97CDC096D2}"/>
              </a:ext>
            </a:extLst>
          </p:cNvPr>
          <p:cNvSpPr txBox="1"/>
          <p:nvPr/>
        </p:nvSpPr>
        <p:spPr>
          <a:xfrm>
            <a:off x="1107452" y="600849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en-US" altLang="ko-KR" sz="1100" b="1" dirty="0" err="1">
                <a:solidFill>
                  <a:srgbClr val="FF0000"/>
                </a:solidFill>
              </a:rPr>
              <a:t>addList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B1DC5-B0F2-93D0-DE27-E0B4BE904F33}"/>
              </a:ext>
            </a:extLst>
          </p:cNvPr>
          <p:cNvSpPr txBox="1"/>
          <p:nvPr/>
        </p:nvSpPr>
        <p:spPr>
          <a:xfrm>
            <a:off x="5002088" y="598968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en-US" altLang="ko-KR" sz="1100" b="1" dirty="0" err="1">
                <a:solidFill>
                  <a:srgbClr val="FF0000"/>
                </a:solidFill>
              </a:rPr>
              <a:t>addList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err="1"/>
              <a:t>addList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D977D-6917-F1EC-7C58-8B282732259E}"/>
              </a:ext>
            </a:extLst>
          </p:cNvPr>
          <p:cNvSpPr txBox="1"/>
          <p:nvPr/>
        </p:nvSpPr>
        <p:spPr>
          <a:xfrm>
            <a:off x="6617716" y="662838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getGuestBookList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B907E-1D05-861D-F1CA-AD5E2ACE2C2F}"/>
              </a:ext>
            </a:extLst>
          </p:cNvPr>
          <p:cNvSpPr txBox="1"/>
          <p:nvPr/>
        </p:nvSpPr>
        <p:spPr>
          <a:xfrm>
            <a:off x="9033480" y="673806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getGuestBookList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01DDF8-022F-8C01-EED1-276B0638CA55}"/>
              </a:ext>
            </a:extLst>
          </p:cNvPr>
          <p:cNvCxnSpPr>
            <a:cxnSpLocks/>
          </p:cNvCxnSpPr>
          <p:nvPr/>
        </p:nvCxnSpPr>
        <p:spPr>
          <a:xfrm>
            <a:off x="5484912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51D663-8E74-865F-8F3E-E9364BD4FAAD}"/>
              </a:ext>
            </a:extLst>
          </p:cNvPr>
          <p:cNvCxnSpPr>
            <a:cxnSpLocks/>
          </p:cNvCxnSpPr>
          <p:nvPr/>
        </p:nvCxnSpPr>
        <p:spPr>
          <a:xfrm>
            <a:off x="7839968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C51224-E24A-2FD9-B60E-81C5C73E56D9}"/>
              </a:ext>
            </a:extLst>
          </p:cNvPr>
          <p:cNvCxnSpPr>
            <a:cxnSpLocks/>
          </p:cNvCxnSpPr>
          <p:nvPr/>
        </p:nvCxnSpPr>
        <p:spPr>
          <a:xfrm flipH="1">
            <a:off x="7839968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856954-C950-ACB2-F9F6-1A405626240D}"/>
              </a:ext>
            </a:extLst>
          </p:cNvPr>
          <p:cNvCxnSpPr>
            <a:cxnSpLocks/>
          </p:cNvCxnSpPr>
          <p:nvPr/>
        </p:nvCxnSpPr>
        <p:spPr>
          <a:xfrm flipH="1">
            <a:off x="5484912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7532787-74D2-7532-0B6B-9809E8A58584}"/>
              </a:ext>
            </a:extLst>
          </p:cNvPr>
          <p:cNvCxnSpPr>
            <a:cxnSpLocks/>
          </p:cNvCxnSpPr>
          <p:nvPr/>
        </p:nvCxnSpPr>
        <p:spPr>
          <a:xfrm flipH="1">
            <a:off x="3129856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810DD2-F9DE-E5A2-D84F-0F969F5F5409}"/>
              </a:ext>
            </a:extLst>
          </p:cNvPr>
          <p:cNvCxnSpPr>
            <a:cxnSpLocks/>
          </p:cNvCxnSpPr>
          <p:nvPr/>
        </p:nvCxnSpPr>
        <p:spPr>
          <a:xfrm flipH="1">
            <a:off x="1144733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68D629-D23C-F1A9-EEB0-6FD136C00EF2}"/>
              </a:ext>
            </a:extLst>
          </p:cNvPr>
          <p:cNvSpPr txBox="1"/>
          <p:nvPr/>
        </p:nvSpPr>
        <p:spPr>
          <a:xfrm>
            <a:off x="7955692" y="1109034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GuestBookVo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5AD6E1-B332-B7BF-3219-F5B71036F0FF}"/>
              </a:ext>
            </a:extLst>
          </p:cNvPr>
          <p:cNvSpPr txBox="1"/>
          <p:nvPr/>
        </p:nvSpPr>
        <p:spPr>
          <a:xfrm>
            <a:off x="5643732" y="1184468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GuestBookVo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CBA69-9B3D-2222-E45B-6409DB34BECC}"/>
              </a:ext>
            </a:extLst>
          </p:cNvPr>
          <p:cNvSpPr txBox="1"/>
          <p:nvPr/>
        </p:nvSpPr>
        <p:spPr>
          <a:xfrm>
            <a:off x="3329942" y="1144066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GuestBookVo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2163E-4545-2B19-A08C-5D885CA4BA36}"/>
              </a:ext>
            </a:extLst>
          </p:cNvPr>
          <p:cNvSpPr txBox="1"/>
          <p:nvPr/>
        </p:nvSpPr>
        <p:spPr>
          <a:xfrm>
            <a:off x="2540154" y="986253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addList.jsp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098774B-5812-D18F-CBFD-9C7F61073C8F}"/>
              </a:ext>
            </a:extLst>
          </p:cNvPr>
          <p:cNvCxnSpPr/>
          <p:nvPr/>
        </p:nvCxnSpPr>
        <p:spPr>
          <a:xfrm>
            <a:off x="449416" y="153065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A8677A-3DDF-D6CA-49BA-93CFFA73D1BD}"/>
              </a:ext>
            </a:extLst>
          </p:cNvPr>
          <p:cNvSpPr txBox="1"/>
          <p:nvPr/>
        </p:nvSpPr>
        <p:spPr>
          <a:xfrm>
            <a:off x="188557" y="1577843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guestbook &gt; add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5C0254-5E30-DB12-9783-4AE008B73041}"/>
              </a:ext>
            </a:extLst>
          </p:cNvPr>
          <p:cNvGrpSpPr/>
          <p:nvPr/>
        </p:nvGrpSpPr>
        <p:grpSpPr>
          <a:xfrm>
            <a:off x="190658" y="2227037"/>
            <a:ext cx="607859" cy="485775"/>
            <a:chOff x="135962" y="904875"/>
            <a:chExt cx="607859" cy="48577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D872DCE-28DB-24A1-2A6D-F48FEACACFC3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30B9A9-B7D3-27E1-E6EB-114311DE5942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B6A8259-AFBD-71C5-1C92-944DEE2D2A45}"/>
              </a:ext>
            </a:extLst>
          </p:cNvPr>
          <p:cNvSpPr txBox="1"/>
          <p:nvPr/>
        </p:nvSpPr>
        <p:spPr>
          <a:xfrm>
            <a:off x="243253" y="3033355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guestbook &gt; 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deleteForm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06A075A-1094-59B0-858B-A1993F81DE99}"/>
              </a:ext>
            </a:extLst>
          </p:cNvPr>
          <p:cNvGrpSpPr/>
          <p:nvPr/>
        </p:nvGrpSpPr>
        <p:grpSpPr>
          <a:xfrm>
            <a:off x="245354" y="3834949"/>
            <a:ext cx="607859" cy="485775"/>
            <a:chOff x="135962" y="904875"/>
            <a:chExt cx="607859" cy="48577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D666EAB-297E-2274-A57B-1863B7D00A1B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AF44BF-9494-C0EF-06F2-22918E0BF997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9A9D02E-94C8-1AEB-DBD4-31D9682E1705}"/>
              </a:ext>
            </a:extLst>
          </p:cNvPr>
          <p:cNvCxnSpPr>
            <a:cxnSpLocks/>
          </p:cNvCxnSpPr>
          <p:nvPr/>
        </p:nvCxnSpPr>
        <p:spPr>
          <a:xfrm>
            <a:off x="935509" y="3882733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E35336-EE3A-9771-18EB-37747B69ECB0}"/>
              </a:ext>
            </a:extLst>
          </p:cNvPr>
          <p:cNvSpPr txBox="1"/>
          <p:nvPr/>
        </p:nvSpPr>
        <p:spPr>
          <a:xfrm>
            <a:off x="733634" y="3562019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en-US" altLang="ko-KR" sz="1100" b="1" dirty="0" err="1">
                <a:solidFill>
                  <a:srgbClr val="FF0000"/>
                </a:solidFill>
              </a:rPr>
              <a:t>deleteForm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4D8072-2766-9674-6151-404531AFC687}"/>
              </a:ext>
            </a:extLst>
          </p:cNvPr>
          <p:cNvSpPr txBox="1"/>
          <p:nvPr/>
        </p:nvSpPr>
        <p:spPr>
          <a:xfrm>
            <a:off x="1674423" y="3452691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No=3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2AAB0B-AC4B-789A-31FC-0063EA186F23}"/>
              </a:ext>
            </a:extLst>
          </p:cNvPr>
          <p:cNvSpPr txBox="1"/>
          <p:nvPr/>
        </p:nvSpPr>
        <p:spPr>
          <a:xfrm>
            <a:off x="4702970" y="3342487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en-US" altLang="ko-KR" sz="1100" b="1" dirty="0" err="1">
                <a:solidFill>
                  <a:srgbClr val="FF0000"/>
                </a:solidFill>
              </a:rPr>
              <a:t>deleteForm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err="1"/>
              <a:t>DeleteForm</a:t>
            </a:r>
            <a:r>
              <a:rPr lang="en-US" altLang="ko-KR" sz="1100" dirty="0"/>
              <a:t>(no)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5459FEA-FDEB-0FA1-3BD0-73B78B70FFB0}"/>
              </a:ext>
            </a:extLst>
          </p:cNvPr>
          <p:cNvCxnSpPr/>
          <p:nvPr/>
        </p:nvCxnSpPr>
        <p:spPr>
          <a:xfrm>
            <a:off x="430621" y="2968934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E820E46-A260-0899-4243-883BC290185A}"/>
              </a:ext>
            </a:extLst>
          </p:cNvPr>
          <p:cNvCxnSpPr>
            <a:cxnSpLocks/>
          </p:cNvCxnSpPr>
          <p:nvPr/>
        </p:nvCxnSpPr>
        <p:spPr>
          <a:xfrm flipH="1">
            <a:off x="3609975" y="4032358"/>
            <a:ext cx="1092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56FDFD2-5C6F-A52D-3B09-8EE619338464}"/>
              </a:ext>
            </a:extLst>
          </p:cNvPr>
          <p:cNvCxnSpPr/>
          <p:nvPr/>
        </p:nvCxnSpPr>
        <p:spPr>
          <a:xfrm>
            <a:off x="297949" y="463580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D37ED36-6411-AF00-EB30-244B6782374E}"/>
              </a:ext>
            </a:extLst>
          </p:cNvPr>
          <p:cNvSpPr txBox="1"/>
          <p:nvPr/>
        </p:nvSpPr>
        <p:spPr>
          <a:xfrm>
            <a:off x="243253" y="4720588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guestbook &gt; delete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44704C5-BC6F-9F5A-B3AB-1A6B68315DAC}"/>
              </a:ext>
            </a:extLst>
          </p:cNvPr>
          <p:cNvGrpSpPr/>
          <p:nvPr/>
        </p:nvGrpSpPr>
        <p:grpSpPr>
          <a:xfrm>
            <a:off x="231454" y="5206959"/>
            <a:ext cx="607859" cy="485775"/>
            <a:chOff x="135962" y="904875"/>
            <a:chExt cx="607859" cy="48577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8A8533D-6F0B-1F1A-A670-B9127D98FBFD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6082A1-EFC1-A07B-7323-76B417E98B7C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CD859E0-A1AA-FA6A-CAF5-3137519379E6}"/>
              </a:ext>
            </a:extLst>
          </p:cNvPr>
          <p:cNvSpPr txBox="1"/>
          <p:nvPr/>
        </p:nvSpPr>
        <p:spPr>
          <a:xfrm>
            <a:off x="4528491" y="4795128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/delete</a:t>
            </a:r>
          </a:p>
          <a:p>
            <a:r>
              <a:rPr lang="en-US" altLang="ko-KR" sz="1100" dirty="0"/>
              <a:t>delete(</a:t>
            </a:r>
            <a:r>
              <a:rPr lang="en-US" altLang="ko-KR" sz="1100" dirty="0" err="1">
                <a:solidFill>
                  <a:srgbClr val="7030A0"/>
                </a:solidFill>
              </a:rPr>
              <a:t>guestbookVo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50906-0A5C-18DF-C06E-97DA86D0E6C4}"/>
              </a:ext>
            </a:extLst>
          </p:cNvPr>
          <p:cNvCxnSpPr>
            <a:cxnSpLocks/>
          </p:cNvCxnSpPr>
          <p:nvPr/>
        </p:nvCxnSpPr>
        <p:spPr>
          <a:xfrm>
            <a:off x="904228" y="5334451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B32C0B3-2F31-52EE-7512-DFEBF7C61D2A}"/>
              </a:ext>
            </a:extLst>
          </p:cNvPr>
          <p:cNvSpPr txBox="1"/>
          <p:nvPr/>
        </p:nvSpPr>
        <p:spPr>
          <a:xfrm>
            <a:off x="1815987" y="4966809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No=3</a:t>
            </a:r>
          </a:p>
          <a:p>
            <a:r>
              <a:rPr lang="en-US" altLang="ko-KR" sz="1000" dirty="0"/>
              <a:t>Password=1234</a:t>
            </a:r>
            <a:endParaRPr lang="ko-KR" alt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E1385-B7D1-127C-F112-6994A935EE0C}"/>
              </a:ext>
            </a:extLst>
          </p:cNvPr>
          <p:cNvSpPr txBox="1"/>
          <p:nvPr/>
        </p:nvSpPr>
        <p:spPr>
          <a:xfrm>
            <a:off x="1254362" y="5028574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/delete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FB2CDD4-D209-6451-34CA-1011995A0B5A}"/>
              </a:ext>
            </a:extLst>
          </p:cNvPr>
          <p:cNvCxnSpPr>
            <a:cxnSpLocks/>
          </p:cNvCxnSpPr>
          <p:nvPr/>
        </p:nvCxnSpPr>
        <p:spPr>
          <a:xfrm>
            <a:off x="5657106" y="5300446"/>
            <a:ext cx="1201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1162F2-A90B-E9FC-63E3-1135C26FFC9B}"/>
              </a:ext>
            </a:extLst>
          </p:cNvPr>
          <p:cNvSpPr txBox="1"/>
          <p:nvPr/>
        </p:nvSpPr>
        <p:spPr>
          <a:xfrm>
            <a:off x="6749481" y="5031651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delete(</a:t>
            </a:r>
            <a:r>
              <a:rPr lang="en-US" altLang="ko-KR" sz="1100" dirty="0" err="1"/>
              <a:t>guestbookVo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DF8A837-3F0B-7139-68B5-6F158782C604}"/>
              </a:ext>
            </a:extLst>
          </p:cNvPr>
          <p:cNvCxnSpPr>
            <a:cxnSpLocks/>
          </p:cNvCxnSpPr>
          <p:nvPr/>
        </p:nvCxnSpPr>
        <p:spPr>
          <a:xfrm>
            <a:off x="8105911" y="5289008"/>
            <a:ext cx="904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88F15F7-DA28-FE3A-163A-07E7BDFDC8DC}"/>
              </a:ext>
            </a:extLst>
          </p:cNvPr>
          <p:cNvCxnSpPr>
            <a:cxnSpLocks/>
          </p:cNvCxnSpPr>
          <p:nvPr/>
        </p:nvCxnSpPr>
        <p:spPr>
          <a:xfrm flipH="1">
            <a:off x="8110501" y="5391458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10CA8E8-8822-56E4-CFFC-45EEEFEB4BD5}"/>
              </a:ext>
            </a:extLst>
          </p:cNvPr>
          <p:cNvSpPr txBox="1"/>
          <p:nvPr/>
        </p:nvSpPr>
        <p:spPr>
          <a:xfrm>
            <a:off x="8163651" y="5364972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2A80D41-F5BF-6344-DF4D-24FA80E5422E}"/>
              </a:ext>
            </a:extLst>
          </p:cNvPr>
          <p:cNvCxnSpPr>
            <a:cxnSpLocks/>
          </p:cNvCxnSpPr>
          <p:nvPr/>
        </p:nvCxnSpPr>
        <p:spPr>
          <a:xfrm flipH="1">
            <a:off x="5832832" y="5379852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240A2B6-4CEF-A51E-6DE9-BC23EF396105}"/>
              </a:ext>
            </a:extLst>
          </p:cNvPr>
          <p:cNvSpPr txBox="1"/>
          <p:nvPr/>
        </p:nvSpPr>
        <p:spPr>
          <a:xfrm>
            <a:off x="5885982" y="535336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0E2FD35-74EE-711D-0C51-F29972DE5804}"/>
              </a:ext>
            </a:extLst>
          </p:cNvPr>
          <p:cNvCxnSpPr>
            <a:cxnSpLocks/>
          </p:cNvCxnSpPr>
          <p:nvPr/>
        </p:nvCxnSpPr>
        <p:spPr>
          <a:xfrm flipH="1">
            <a:off x="1056909" y="5425809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975A2F5-3AAC-90ED-1119-B8D9FDB8CE16}"/>
              </a:ext>
            </a:extLst>
          </p:cNvPr>
          <p:cNvCxnSpPr>
            <a:cxnSpLocks/>
          </p:cNvCxnSpPr>
          <p:nvPr/>
        </p:nvCxnSpPr>
        <p:spPr>
          <a:xfrm>
            <a:off x="966334" y="5596236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3A84FD1-327C-A205-39E7-C2AEFD09CFE4}"/>
              </a:ext>
            </a:extLst>
          </p:cNvPr>
          <p:cNvSpPr txBox="1"/>
          <p:nvPr/>
        </p:nvSpPr>
        <p:spPr>
          <a:xfrm>
            <a:off x="1237138" y="5647194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</a:t>
            </a:r>
            <a:r>
              <a:rPr lang="en-US" altLang="ko-KR" sz="1100" dirty="0" err="1"/>
              <a:t>addList</a:t>
            </a:r>
            <a:endParaRPr lang="ko-KR" altLang="en-US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46C099A-EAB4-43D8-B013-95F7DBF634D4}"/>
              </a:ext>
            </a:extLst>
          </p:cNvPr>
          <p:cNvCxnSpPr>
            <a:cxnSpLocks/>
          </p:cNvCxnSpPr>
          <p:nvPr/>
        </p:nvCxnSpPr>
        <p:spPr>
          <a:xfrm>
            <a:off x="984996" y="2362804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CD140EC-6892-253C-D8AB-CF27ACDF18BD}"/>
              </a:ext>
            </a:extLst>
          </p:cNvPr>
          <p:cNvSpPr txBox="1"/>
          <p:nvPr/>
        </p:nvSpPr>
        <p:spPr>
          <a:xfrm>
            <a:off x="1101593" y="2051444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/add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A3777B-602B-6481-1331-8EBD1041FB90}"/>
              </a:ext>
            </a:extLst>
          </p:cNvPr>
          <p:cNvSpPr txBox="1"/>
          <p:nvPr/>
        </p:nvSpPr>
        <p:spPr>
          <a:xfrm>
            <a:off x="4824414" y="1942418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/add</a:t>
            </a:r>
          </a:p>
          <a:p>
            <a:r>
              <a:rPr lang="en-US" altLang="ko-KR" sz="1100" dirty="0"/>
              <a:t>add(</a:t>
            </a:r>
            <a:r>
              <a:rPr lang="en-US" altLang="ko-KR" sz="1100" dirty="0" err="1"/>
              <a:t>guestbookVo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CF6D57-8C45-18ED-0F2F-8C7D13C5D835}"/>
              </a:ext>
            </a:extLst>
          </p:cNvPr>
          <p:cNvSpPr txBox="1"/>
          <p:nvPr/>
        </p:nvSpPr>
        <p:spPr>
          <a:xfrm>
            <a:off x="6946645" y="2112844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insert(</a:t>
            </a:r>
            <a:r>
              <a:rPr lang="en-US" altLang="ko-KR" sz="1100" dirty="0" err="1"/>
              <a:t>guestbookVo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3911D1-6A01-EB37-DF56-90648B93A502}"/>
              </a:ext>
            </a:extLst>
          </p:cNvPr>
          <p:cNvSpPr txBox="1"/>
          <p:nvPr/>
        </p:nvSpPr>
        <p:spPr>
          <a:xfrm>
            <a:off x="1625574" y="1883455"/>
            <a:ext cx="1765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Name=</a:t>
            </a:r>
            <a:r>
              <a:rPr lang="ko-KR" altLang="en-US" sz="1000" dirty="0"/>
              <a:t>장성찬</a:t>
            </a:r>
            <a:endParaRPr lang="en-US" altLang="ko-KR" sz="1000" dirty="0"/>
          </a:p>
          <a:p>
            <a:r>
              <a:rPr lang="en-US" altLang="ko-KR" sz="1000" dirty="0"/>
              <a:t>Password=1234</a:t>
            </a:r>
          </a:p>
          <a:p>
            <a:r>
              <a:rPr lang="en-US" altLang="ko-KR" sz="1000" dirty="0"/>
              <a:t>Content=</a:t>
            </a:r>
            <a:r>
              <a:rPr lang="ko-KR" altLang="en-US" sz="1000" dirty="0" err="1"/>
              <a:t>안녕하세요테스트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53F5A36-508F-43E9-846D-B658C14D8356}"/>
              </a:ext>
            </a:extLst>
          </p:cNvPr>
          <p:cNvSpPr txBox="1"/>
          <p:nvPr/>
        </p:nvSpPr>
        <p:spPr>
          <a:xfrm>
            <a:off x="8951495" y="2251388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insert(</a:t>
            </a:r>
            <a:r>
              <a:rPr lang="en-US" altLang="ko-KR" sz="1100" dirty="0" err="1"/>
              <a:t>guestbookVo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F21B05-7053-5E63-B447-6A514C19D980}"/>
              </a:ext>
            </a:extLst>
          </p:cNvPr>
          <p:cNvSpPr txBox="1"/>
          <p:nvPr/>
        </p:nvSpPr>
        <p:spPr>
          <a:xfrm>
            <a:off x="5484542" y="1516245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guestbookVo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Name=</a:t>
            </a:r>
            <a:r>
              <a:rPr lang="ko-KR" altLang="en-US" sz="800" dirty="0"/>
              <a:t>장성찬</a:t>
            </a:r>
            <a:endParaRPr lang="en-US" altLang="ko-KR" sz="800" dirty="0"/>
          </a:p>
          <a:p>
            <a:r>
              <a:rPr lang="en-US" altLang="ko-KR" sz="800" dirty="0"/>
              <a:t>Password=1234</a:t>
            </a:r>
          </a:p>
          <a:p>
            <a:r>
              <a:rPr lang="en-US" altLang="ko-KR" sz="800" dirty="0"/>
              <a:t>Content=</a:t>
            </a:r>
            <a:r>
              <a:rPr lang="ko-KR" altLang="en-US" sz="800" dirty="0" err="1"/>
              <a:t>안녕하세요테스트</a:t>
            </a:r>
            <a:endParaRPr lang="en-US" altLang="ko-KR" sz="800" dirty="0"/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4E24590-CA63-1593-BF4E-CB6B4326B87B}"/>
              </a:ext>
            </a:extLst>
          </p:cNvPr>
          <p:cNvCxnSpPr>
            <a:cxnSpLocks/>
          </p:cNvCxnSpPr>
          <p:nvPr/>
        </p:nvCxnSpPr>
        <p:spPr>
          <a:xfrm>
            <a:off x="8129033" y="2328816"/>
            <a:ext cx="904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7D976B6-CADE-A2C0-A47A-FF11C474463D}"/>
              </a:ext>
            </a:extLst>
          </p:cNvPr>
          <p:cNvCxnSpPr>
            <a:cxnSpLocks/>
          </p:cNvCxnSpPr>
          <p:nvPr/>
        </p:nvCxnSpPr>
        <p:spPr>
          <a:xfrm flipH="1">
            <a:off x="8104752" y="2458274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0E7AA71-D348-66A5-1B3A-FE9FDA5562E0}"/>
              </a:ext>
            </a:extLst>
          </p:cNvPr>
          <p:cNvSpPr txBox="1"/>
          <p:nvPr/>
        </p:nvSpPr>
        <p:spPr>
          <a:xfrm>
            <a:off x="8157902" y="2431788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ECADFC6-CE91-EB6E-2BDA-89FAC14B355F}"/>
              </a:ext>
            </a:extLst>
          </p:cNvPr>
          <p:cNvCxnSpPr>
            <a:cxnSpLocks/>
          </p:cNvCxnSpPr>
          <p:nvPr/>
        </p:nvCxnSpPr>
        <p:spPr>
          <a:xfrm>
            <a:off x="5865453" y="2333538"/>
            <a:ext cx="904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A2F8C1D-1004-9173-2C2B-C46B21196139}"/>
              </a:ext>
            </a:extLst>
          </p:cNvPr>
          <p:cNvCxnSpPr>
            <a:cxnSpLocks/>
          </p:cNvCxnSpPr>
          <p:nvPr/>
        </p:nvCxnSpPr>
        <p:spPr>
          <a:xfrm flipH="1">
            <a:off x="5841172" y="2462996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9EA9B01-4FFD-91C1-F3C6-C8B778638F00}"/>
              </a:ext>
            </a:extLst>
          </p:cNvPr>
          <p:cNvSpPr txBox="1"/>
          <p:nvPr/>
        </p:nvSpPr>
        <p:spPr>
          <a:xfrm>
            <a:off x="5894322" y="2436510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EFF42-7711-CD43-5FB2-994F11A54AA4}"/>
              </a:ext>
            </a:extLst>
          </p:cNvPr>
          <p:cNvCxnSpPr>
            <a:cxnSpLocks/>
          </p:cNvCxnSpPr>
          <p:nvPr/>
        </p:nvCxnSpPr>
        <p:spPr>
          <a:xfrm flipH="1">
            <a:off x="1227831" y="2482956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8777398-2668-F506-8FA5-983EA2C3BA19}"/>
              </a:ext>
            </a:extLst>
          </p:cNvPr>
          <p:cNvCxnSpPr>
            <a:cxnSpLocks/>
          </p:cNvCxnSpPr>
          <p:nvPr/>
        </p:nvCxnSpPr>
        <p:spPr>
          <a:xfrm>
            <a:off x="1137256" y="2653383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7CE24AE-0F46-DB3D-67D3-7EF99EFB3804}"/>
              </a:ext>
            </a:extLst>
          </p:cNvPr>
          <p:cNvSpPr txBox="1"/>
          <p:nvPr/>
        </p:nvSpPr>
        <p:spPr>
          <a:xfrm>
            <a:off x="1408060" y="2704341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</a:t>
            </a:r>
            <a:r>
              <a:rPr lang="en-US" altLang="ko-KR" sz="1100" dirty="0" err="1"/>
              <a:t>addList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F05337-759E-5A60-EF5C-48813D1788A0}"/>
              </a:ext>
            </a:extLst>
          </p:cNvPr>
          <p:cNvSpPr txBox="1"/>
          <p:nvPr/>
        </p:nvSpPr>
        <p:spPr>
          <a:xfrm>
            <a:off x="5947350" y="2114918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rgbClr val="7030A0"/>
                </a:solidFill>
              </a:rPr>
              <a:t>GuestBookVo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EEAC8E-2AA0-B609-1AF2-77E0DA7FE0E2}"/>
              </a:ext>
            </a:extLst>
          </p:cNvPr>
          <p:cNvSpPr txBox="1"/>
          <p:nvPr/>
        </p:nvSpPr>
        <p:spPr>
          <a:xfrm>
            <a:off x="8055310" y="2009873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rgbClr val="7030A0"/>
                </a:solidFill>
              </a:rPr>
              <a:t>GuestBookVo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D20AEA8-DE13-80D2-9184-AB7B113345B9}"/>
              </a:ext>
            </a:extLst>
          </p:cNvPr>
          <p:cNvSpPr txBox="1"/>
          <p:nvPr/>
        </p:nvSpPr>
        <p:spPr>
          <a:xfrm>
            <a:off x="2468396" y="3936209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deleteForm.jsp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BBBABC7-66C9-2A91-1B4C-1C9C2A99EF8A}"/>
              </a:ext>
            </a:extLst>
          </p:cNvPr>
          <p:cNvCxnSpPr>
            <a:cxnSpLocks/>
          </p:cNvCxnSpPr>
          <p:nvPr/>
        </p:nvCxnSpPr>
        <p:spPr>
          <a:xfrm flipH="1">
            <a:off x="945915" y="4057555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F59C7BE-75A2-EF10-64F2-3DD0A94F53B0}"/>
              </a:ext>
            </a:extLst>
          </p:cNvPr>
          <p:cNvSpPr txBox="1"/>
          <p:nvPr/>
        </p:nvSpPr>
        <p:spPr>
          <a:xfrm>
            <a:off x="5760366" y="5052054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rgbClr val="7030A0"/>
                </a:solidFill>
              </a:rPr>
              <a:t>GuestBookVo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9BDEE72-04CF-6400-2854-86F45761FE03}"/>
              </a:ext>
            </a:extLst>
          </p:cNvPr>
          <p:cNvSpPr txBox="1"/>
          <p:nvPr/>
        </p:nvSpPr>
        <p:spPr>
          <a:xfrm>
            <a:off x="9076045" y="5117168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delete(</a:t>
            </a:r>
            <a:r>
              <a:rPr lang="en-US" altLang="ko-KR" sz="1100" dirty="0" err="1"/>
              <a:t>guestbookVo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0343AAB-58E4-C6FB-B5C4-A09913AFDD34}"/>
              </a:ext>
            </a:extLst>
          </p:cNvPr>
          <p:cNvSpPr txBox="1"/>
          <p:nvPr/>
        </p:nvSpPr>
        <p:spPr>
          <a:xfrm>
            <a:off x="8086930" y="5020608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rgbClr val="7030A0"/>
                </a:solidFill>
              </a:rPr>
              <a:t>GuestBookVo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146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장희주</dc:creator>
  <cp:lastModifiedBy>장희주</cp:lastModifiedBy>
  <cp:revision>32</cp:revision>
  <dcterms:created xsi:type="dcterms:W3CDTF">2022-06-14T06:52:15Z</dcterms:created>
  <dcterms:modified xsi:type="dcterms:W3CDTF">2022-06-14T08:46:51Z</dcterms:modified>
</cp:coreProperties>
</file>