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9"/>
  </p:notesMasterIdLst>
  <p:sldIdLst>
    <p:sldId id="333" r:id="rId2"/>
    <p:sldId id="332" r:id="rId3"/>
    <p:sldId id="330" r:id="rId4"/>
    <p:sldId id="331" r:id="rId5"/>
    <p:sldId id="329" r:id="rId6"/>
    <p:sldId id="322" r:id="rId7"/>
    <p:sldId id="328" r:id="rId8"/>
    <p:sldId id="327" r:id="rId9"/>
    <p:sldId id="326" r:id="rId10"/>
    <p:sldId id="325" r:id="rId11"/>
    <p:sldId id="324" r:id="rId12"/>
    <p:sldId id="323" r:id="rId13"/>
    <p:sldId id="321" r:id="rId14"/>
    <p:sldId id="320" r:id="rId15"/>
    <p:sldId id="319" r:id="rId16"/>
    <p:sldId id="318" r:id="rId17"/>
    <p:sldId id="317" r:id="rId18"/>
  </p:sldIdLst>
  <p:sldSz cx="5120640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18" autoAdjust="0"/>
    <p:restoredTop sz="94651" autoAdjust="0"/>
  </p:normalViewPr>
  <p:slideViewPr>
    <p:cSldViewPr snapToGrid="0">
      <p:cViewPr>
        <p:scale>
          <a:sx n="75" d="100"/>
          <a:sy n="75" d="100"/>
        </p:scale>
        <p:origin x="54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3B758-72EC-4B9B-9E0B-9490029DF04D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6588E-578A-4CB2-A3D4-9AA141196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959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405"/>
            <a:ext cx="38404800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6892"/>
            <a:ext cx="38404800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9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356"/>
            <a:ext cx="11041380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356"/>
            <a:ext cx="32484060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110"/>
            <a:ext cx="44165520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3622"/>
            <a:ext cx="44165520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>
                    <a:tint val="75000"/>
                  </a:schemeClr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1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358"/>
            <a:ext cx="44165520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106"/>
            <a:ext cx="21662705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0155"/>
            <a:ext cx="2166270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106"/>
            <a:ext cx="21769390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0155"/>
            <a:ext cx="2176939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3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7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6730"/>
            <a:ext cx="25923240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9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6730"/>
            <a:ext cx="25923240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0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358"/>
            <a:ext cx="4416552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6780"/>
            <a:ext cx="4416552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3729"/>
            <a:ext cx="1728216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6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40023" rtl="0" eaLnBrk="1" latinLnBrk="1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1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8/phonebook3/write?name=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8/guestbook3/add?name=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8/guestbook3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8/phonebook3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8/phonebook3/modifyFor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8/phonebook3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8/phonebook3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chemeClr val="bg1"/>
                </a:solidFill>
                <a:latin typeface="+mn-ea"/>
              </a:rPr>
              <a:t>delete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2DC165-F87A-2F34-C402-DBEDA7837C8D}"/>
              </a:ext>
            </a:extLst>
          </p:cNvPr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" name="그룹 20">
            <a:extLst>
              <a:ext uri="{FF2B5EF4-FFF2-40B4-BE49-F238E27FC236}">
                <a16:creationId xmlns:a16="http://schemas.microsoft.com/office/drawing/2014/main" id="{176C00DA-14C3-EE30-AA40-35E31011503B}"/>
              </a:ext>
            </a:extLst>
          </p:cNvPr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311256-432A-45D9-D654-20D06585D7F1}"/>
                </a:ext>
              </a:extLst>
            </p:cNvPr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E6CBD3-6772-C699-79B9-97A52BC6E7ED}"/>
                </a:ext>
              </a:extLst>
            </p:cNvPr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4E2423C-212D-A72F-4BCE-40619FC7ECBC}"/>
                </a:ext>
              </a:extLst>
            </p:cNvPr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C221E9D-8630-F7A6-2A51-3E95247897B5}"/>
              </a:ext>
            </a:extLst>
          </p:cNvPr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5758622-1FDD-150B-A2F7-F2B7B2FDBA40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 bwMode="auto">
          <a:xfrm>
            <a:off x="4509003" y="1003078"/>
            <a:ext cx="693068" cy="41821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7">
            <a:extLst>
              <a:ext uri="{FF2B5EF4-FFF2-40B4-BE49-F238E27FC236}">
                <a16:creationId xmlns:a16="http://schemas.microsoft.com/office/drawing/2014/main" id="{7DF5D755-145C-610C-918A-C79D5C8C3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76" y="865348"/>
            <a:ext cx="4259027" cy="275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http://localhost:8088/guestbook3</a:t>
            </a:r>
            <a:r>
              <a:rPr lang="en-US" altLang="ko-KR" sz="1100" dirty="0">
                <a:latin typeface="+mn-ea"/>
              </a:rPr>
              <a:t>/delete?no=3&amp;password=1234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4F54BF-E59E-8B32-8596-206AA087BE0E}"/>
              </a:ext>
            </a:extLst>
          </p:cNvPr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14" name="그룹 6">
            <a:extLst>
              <a:ext uri="{FF2B5EF4-FFF2-40B4-BE49-F238E27FC236}">
                <a16:creationId xmlns:a16="http://schemas.microsoft.com/office/drawing/2014/main" id="{E396064E-DD0F-7E2F-B5FD-A6716A218E5F}"/>
              </a:ext>
            </a:extLst>
          </p:cNvPr>
          <p:cNvGrpSpPr>
            <a:grpSpLocks/>
          </p:cNvGrpSpPr>
          <p:nvPr/>
        </p:nvGrpSpPr>
        <p:grpSpPr bwMode="auto">
          <a:xfrm>
            <a:off x="5103340" y="488072"/>
            <a:ext cx="1963536" cy="1571857"/>
            <a:chOff x="4496160" y="613461"/>
            <a:chExt cx="1735546" cy="157079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881D179-4D94-3B3E-DFAC-ACE5EF17E3A6}"/>
                </a:ext>
              </a:extLst>
            </p:cNvPr>
            <p:cNvSpPr/>
            <p:nvPr/>
          </p:nvSpPr>
          <p:spPr>
            <a:xfrm>
              <a:off x="4583427" y="907847"/>
              <a:ext cx="1648279" cy="127641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No = 3</a:t>
              </a: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Password = 1234</a:t>
              </a: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6" name="직사각형 7">
              <a:extLst>
                <a:ext uri="{FF2B5EF4-FFF2-40B4-BE49-F238E27FC236}">
                  <a16:creationId xmlns:a16="http://schemas.microsoft.com/office/drawing/2014/main" id="{4E9F75CF-C7AD-F136-6524-D2C0C3E8E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" name="꺾인 연결선 173">
            <a:extLst>
              <a:ext uri="{FF2B5EF4-FFF2-40B4-BE49-F238E27FC236}">
                <a16:creationId xmlns:a16="http://schemas.microsoft.com/office/drawing/2014/main" id="{5B6B0BC0-60B1-C06E-326D-8BAEC61A9403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7066876" y="1421293"/>
            <a:ext cx="366942" cy="1003615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46">
            <a:extLst>
              <a:ext uri="{FF2B5EF4-FFF2-40B4-BE49-F238E27FC236}">
                <a16:creationId xmlns:a16="http://schemas.microsoft.com/office/drawing/2014/main" id="{360A9681-BF75-9277-0BFF-9D9D7D035C27}"/>
              </a:ext>
            </a:extLst>
          </p:cNvPr>
          <p:cNvGrpSpPr>
            <a:grpSpLocks/>
          </p:cNvGrpSpPr>
          <p:nvPr/>
        </p:nvGrpSpPr>
        <p:grpSpPr bwMode="auto">
          <a:xfrm>
            <a:off x="5314224" y="2960150"/>
            <a:ext cx="1371600" cy="989013"/>
            <a:chOff x="3959932" y="626852"/>
            <a:chExt cx="1371308" cy="9889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32386CE-B346-4B70-B7F3-80C67CA74B72}"/>
                </a:ext>
              </a:extLst>
            </p:cNvPr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20" name="직사각형 7">
              <a:extLst>
                <a:ext uri="{FF2B5EF4-FFF2-40B4-BE49-F238E27FC236}">
                  <a16:creationId xmlns:a16="http://schemas.microsoft.com/office/drawing/2014/main" id="{DAE50D13-3B7B-0FBF-E3DE-CE4D75870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21" name="꺾인 연결선 177">
            <a:extLst>
              <a:ext uri="{FF2B5EF4-FFF2-40B4-BE49-F238E27FC236}">
                <a16:creationId xmlns:a16="http://schemas.microsoft.com/office/drawing/2014/main" id="{5600CAA6-8067-AABA-94B3-7E3FA2A3FBCB}"/>
              </a:ext>
            </a:extLst>
          </p:cNvPr>
          <p:cNvCxnSpPr>
            <a:cxnSpLocks/>
            <a:stCxn id="24" idx="1"/>
            <a:endCxn id="19" idx="3"/>
          </p:cNvCxnSpPr>
          <p:nvPr/>
        </p:nvCxnSpPr>
        <p:spPr>
          <a:xfrm rot="10800000">
            <a:off x="6685825" y="3580069"/>
            <a:ext cx="747993" cy="286934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171">
            <a:extLst>
              <a:ext uri="{FF2B5EF4-FFF2-40B4-BE49-F238E27FC236}">
                <a16:creationId xmlns:a16="http://schemas.microsoft.com/office/drawing/2014/main" id="{9BCB6B63-2A80-E2B1-8B6C-F4C1277089DC}"/>
              </a:ext>
            </a:extLst>
          </p:cNvPr>
          <p:cNvSpPr/>
          <p:nvPr/>
        </p:nvSpPr>
        <p:spPr>
          <a:xfrm>
            <a:off x="7433818" y="1594391"/>
            <a:ext cx="1743706" cy="166103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Request header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파라미터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No = 3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Password = 1234</a:t>
            </a:r>
          </a:p>
          <a:p>
            <a:pPr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Request body</a:t>
            </a:r>
          </a:p>
          <a:p>
            <a:pPr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172">
            <a:extLst>
              <a:ext uri="{FF2B5EF4-FFF2-40B4-BE49-F238E27FC236}">
                <a16:creationId xmlns:a16="http://schemas.microsoft.com/office/drawing/2014/main" id="{7993606E-3295-403E-E199-03C413E14CA4}"/>
              </a:ext>
            </a:extLst>
          </p:cNvPr>
          <p:cNvSpPr/>
          <p:nvPr/>
        </p:nvSpPr>
        <p:spPr>
          <a:xfrm>
            <a:off x="7433817" y="3242633"/>
            <a:ext cx="1750863" cy="1248740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ko-KR" altLang="en-US" sz="1050" dirty="0" err="1">
                <a:solidFill>
                  <a:schemeClr val="tx1"/>
                </a:solidFill>
                <a:latin typeface="+mn-ea"/>
              </a:rPr>
              <a:t>리다이렉트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addList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직사각형 7">
            <a:extLst>
              <a:ext uri="{FF2B5EF4-FFF2-40B4-BE49-F238E27FC236}">
                <a16:creationId xmlns:a16="http://schemas.microsoft.com/office/drawing/2014/main" id="{53B1C577-ECCF-5ECD-C1B7-9249460EE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76" y="4454804"/>
            <a:ext cx="3610824" cy="275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/>
              <a:t>http://localhost:8088/</a:t>
            </a:r>
            <a:r>
              <a:rPr lang="en-US" altLang="ko-KR" sz="1100" dirty="0">
                <a:latin typeface="+mn-ea"/>
              </a:rPr>
              <a:t>guestbook3/addList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6ABD7C2-61A9-9BEA-D532-655D1B74A4D3}"/>
              </a:ext>
            </a:extLst>
          </p:cNvPr>
          <p:cNvCxnSpPr>
            <a:endCxn id="19" idx="1"/>
          </p:cNvCxnSpPr>
          <p:nvPr/>
        </p:nvCxnSpPr>
        <p:spPr bwMode="auto">
          <a:xfrm flipV="1">
            <a:off x="2221075" y="3580069"/>
            <a:ext cx="3166174" cy="57961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76318A-9B42-8429-5237-BD9D0D79ED76}"/>
              </a:ext>
            </a:extLst>
          </p:cNvPr>
          <p:cNvGrpSpPr/>
          <p:nvPr/>
        </p:nvGrpSpPr>
        <p:grpSpPr>
          <a:xfrm>
            <a:off x="9132029" y="1477968"/>
            <a:ext cx="4149468" cy="2638176"/>
            <a:chOff x="15007815" y="4610510"/>
            <a:chExt cx="6913563" cy="382587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B8A4E51-74B8-B512-CF30-836E8B0D9B07}"/>
                </a:ext>
              </a:extLst>
            </p:cNvPr>
            <p:cNvSpPr/>
            <p:nvPr/>
          </p:nvSpPr>
          <p:spPr bwMode="auto">
            <a:xfrm>
              <a:off x="15007815" y="4727985"/>
              <a:ext cx="6913563" cy="3708400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5">
              <a:extLst>
                <a:ext uri="{FF2B5EF4-FFF2-40B4-BE49-F238E27FC236}">
                  <a16:creationId xmlns:a16="http://schemas.microsoft.com/office/drawing/2014/main" id="{4BB317A4-02BC-0963-1DFD-4BBA091E8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5628" y="6094460"/>
              <a:ext cx="2492511" cy="94281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b="0" dirty="0">
                  <a:latin typeface="+mn-ea"/>
                  <a:ea typeface="+mn-ea"/>
                </a:rPr>
                <a:t>Front Controller</a:t>
              </a: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DispatcherServlet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8" name="직사각형 6">
              <a:extLst>
                <a:ext uri="{FF2B5EF4-FFF2-40B4-BE49-F238E27FC236}">
                  <a16:creationId xmlns:a16="http://schemas.microsoft.com/office/drawing/2014/main" id="{480DAA4A-8C60-F60D-603F-28D151C57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0840" y="6112285"/>
              <a:ext cx="1608138" cy="65246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Controller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9" name="직사각형 14">
              <a:extLst>
                <a:ext uri="{FF2B5EF4-FFF2-40B4-BE49-F238E27FC236}">
                  <a16:creationId xmlns:a16="http://schemas.microsoft.com/office/drawing/2014/main" id="{9FA4E928-675B-4199-C78A-6D55AF052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4328" y="7569610"/>
              <a:ext cx="1558925" cy="7032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 Resolver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50" name="직사각형 15">
              <a:extLst>
                <a:ext uri="{FF2B5EF4-FFF2-40B4-BE49-F238E27FC236}">
                  <a16:creationId xmlns:a16="http://schemas.microsoft.com/office/drawing/2014/main" id="{6A705A5F-1484-EEA7-8A84-98DA27817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5890" y="7652160"/>
              <a:ext cx="1608138" cy="65405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1" name="직선 화살표 연결선 19">
              <a:extLst>
                <a:ext uri="{FF2B5EF4-FFF2-40B4-BE49-F238E27FC236}">
                  <a16:creationId xmlns:a16="http://schemas.microsoft.com/office/drawing/2014/main" id="{4C975DEC-7199-D040-766C-D776FFFF5E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263097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직사각형 24">
              <a:extLst>
                <a:ext uri="{FF2B5EF4-FFF2-40B4-BE49-F238E27FC236}">
                  <a16:creationId xmlns:a16="http://schemas.microsoft.com/office/drawing/2014/main" id="{6A48600A-910C-4E1C-313E-02BC7C198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1853" y="4805772"/>
              <a:ext cx="1608137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Handler Mapping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3" name="직선 화살표 연결선 27">
              <a:extLst>
                <a:ext uri="{FF2B5EF4-FFF2-40B4-BE49-F238E27FC236}">
                  <a16:creationId xmlns:a16="http://schemas.microsoft.com/office/drawing/2014/main" id="{141DEDC7-233B-B43C-0E6A-F5B545188A03}"/>
                </a:ext>
              </a:extLst>
            </p:cNvPr>
            <p:cNvCxnSpPr>
              <a:cxnSpLocks noChangeShapeType="1"/>
              <a:endCxn id="52" idx="2"/>
            </p:cNvCxnSpPr>
            <p:nvPr/>
          </p:nvCxnSpPr>
          <p:spPr bwMode="auto">
            <a:xfrm flipV="1">
              <a:off x="17800228" y="5459822"/>
              <a:ext cx="1104900" cy="652463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직선 화살표 연결선 33">
              <a:extLst>
                <a:ext uri="{FF2B5EF4-FFF2-40B4-BE49-F238E27FC236}">
                  <a16:creationId xmlns:a16="http://schemas.microsoft.com/office/drawing/2014/main" id="{F3DD24A7-8E7A-58EA-5315-7894FF3171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7800228" y="6615522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직사각형 10">
              <a:extLst>
                <a:ext uri="{FF2B5EF4-FFF2-40B4-BE49-F238E27FC236}">
                  <a16:creationId xmlns:a16="http://schemas.microsoft.com/office/drawing/2014/main" id="{20C5530F-30D4-E8C0-EFD3-6DD3650A7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6463122"/>
              <a:ext cx="1609725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ModelAndView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400" dirty="0">
                <a:latin typeface="+mn-ea"/>
                <a:ea typeface="+mn-ea"/>
              </a:endParaRPr>
            </a:p>
          </p:txBody>
        </p:sp>
        <p:cxnSp>
          <p:nvCxnSpPr>
            <p:cNvPr id="56" name="직선 화살표 연결선 34">
              <a:extLst>
                <a:ext uri="{FF2B5EF4-FFF2-40B4-BE49-F238E27FC236}">
                  <a16:creationId xmlns:a16="http://schemas.microsoft.com/office/drawing/2014/main" id="{D9913D26-1731-2E15-EDF2-65DF1E5563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915560"/>
              <a:ext cx="1055687" cy="703262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직선 화살표 연결선 37">
              <a:extLst>
                <a:ext uri="{FF2B5EF4-FFF2-40B4-BE49-F238E27FC236}">
                  <a16:creationId xmlns:a16="http://schemas.microsoft.com/office/drawing/2014/main" id="{0DAEC441-4094-E405-2E64-963521E2AFBC}"/>
                </a:ext>
              </a:extLst>
            </p:cNvPr>
            <p:cNvCxnSpPr>
              <a:cxnSpLocks noChangeShapeType="1"/>
              <a:stCxn id="47" idx="2"/>
              <a:endCxn id="50" idx="0"/>
            </p:cNvCxnSpPr>
            <p:nvPr/>
          </p:nvCxnSpPr>
          <p:spPr bwMode="auto">
            <a:xfrm>
              <a:off x="16661883" y="7037273"/>
              <a:ext cx="258076" cy="614888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타원 46">
              <a:extLst>
                <a:ext uri="{FF2B5EF4-FFF2-40B4-BE49-F238E27FC236}">
                  <a16:creationId xmlns:a16="http://schemas.microsoft.com/office/drawing/2014/main" id="{C8150E3F-1AB9-F9C7-5F2D-B7A62FA67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3996" y="5843771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59" name="타원 47">
              <a:extLst>
                <a:ext uri="{FF2B5EF4-FFF2-40B4-BE49-F238E27FC236}">
                  <a16:creationId xmlns:a16="http://schemas.microsoft.com/office/drawing/2014/main" id="{FCBE2B4C-A67B-D3DE-9306-503B487E7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5509035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0" name="타원 48">
              <a:extLst>
                <a:ext uri="{FF2B5EF4-FFF2-40B4-BE49-F238E27FC236}">
                  <a16:creationId xmlns:a16="http://schemas.microsoft.com/office/drawing/2014/main" id="{9F6A4016-65E7-141C-9E35-56CF0E45B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7603" y="6012272"/>
              <a:ext cx="252412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1" name="타원 49">
              <a:extLst>
                <a:ext uri="{FF2B5EF4-FFF2-40B4-BE49-F238E27FC236}">
                  <a16:creationId xmlns:a16="http://schemas.microsoft.com/office/drawing/2014/main" id="{05B5D3D0-4B49-1717-E444-BB0D075FA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1053" y="6413910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4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2" name="타원 50">
              <a:extLst>
                <a:ext uri="{FF2B5EF4-FFF2-40B4-BE49-F238E27FC236}">
                  <a16:creationId xmlns:a16="http://schemas.microsoft.com/office/drawing/2014/main" id="{0079B39D-1160-003F-7084-F7FBE47C2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1878" y="7267985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5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3" name="타원 51">
              <a:extLst>
                <a:ext uri="{FF2B5EF4-FFF2-40B4-BE49-F238E27FC236}">
                  <a16:creationId xmlns:a16="http://schemas.microsoft.com/office/drawing/2014/main" id="{FA98FEF4-3787-A245-E176-FD9469B02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2965" y="7117172"/>
              <a:ext cx="252413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6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4" name="타원 52">
              <a:extLst>
                <a:ext uri="{FF2B5EF4-FFF2-40B4-BE49-F238E27FC236}">
                  <a16:creationId xmlns:a16="http://schemas.microsoft.com/office/drawing/2014/main" id="{22FF1A3B-34AF-A8FD-B6CB-390634257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644" y="7688106"/>
              <a:ext cx="250825" cy="2524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7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5" name="직사각형 24">
              <a:extLst>
                <a:ext uri="{FF2B5EF4-FFF2-40B4-BE49-F238E27FC236}">
                  <a16:creationId xmlns:a16="http://schemas.microsoft.com/office/drawing/2014/main" id="{F016F697-494B-8611-7AFA-85A6C92CB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6878" y="4610510"/>
              <a:ext cx="1843087" cy="5492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 algn="ctr">
              <a:solidFill>
                <a:schemeClr val="accent6">
                  <a:lumMod val="75000"/>
                </a:schemeClr>
              </a:solidFill>
              <a:prstDash val="sys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spring-servlet.xml</a:t>
              </a:r>
              <a:endParaRPr lang="en-US" altLang="ko-KR" sz="1200" b="0" dirty="0">
                <a:latin typeface="+mn-ea"/>
                <a:ea typeface="+mn-ea"/>
              </a:endParaRPr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5AC2413-69B0-02EC-D9A5-15F8503073E2}"/>
              </a:ext>
            </a:extLst>
          </p:cNvPr>
          <p:cNvSpPr/>
          <p:nvPr/>
        </p:nvSpPr>
        <p:spPr>
          <a:xfrm>
            <a:off x="17314961" y="1335314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원통 61">
            <a:extLst>
              <a:ext uri="{FF2B5EF4-FFF2-40B4-BE49-F238E27FC236}">
                <a16:creationId xmlns:a16="http://schemas.microsoft.com/office/drawing/2014/main" id="{A15580BE-82C1-A6CB-0E05-8D370C144474}"/>
              </a:ext>
            </a:extLst>
          </p:cNvPr>
          <p:cNvSpPr/>
          <p:nvPr/>
        </p:nvSpPr>
        <p:spPr>
          <a:xfrm>
            <a:off x="17411417" y="2090965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90">
            <a:extLst>
              <a:ext uri="{FF2B5EF4-FFF2-40B4-BE49-F238E27FC236}">
                <a16:creationId xmlns:a16="http://schemas.microsoft.com/office/drawing/2014/main" id="{CE13FAFE-7899-B922-36FB-72A591BF6E50}"/>
              </a:ext>
            </a:extLst>
          </p:cNvPr>
          <p:cNvSpPr/>
          <p:nvPr/>
        </p:nvSpPr>
        <p:spPr>
          <a:xfrm>
            <a:off x="14115303" y="2381504"/>
            <a:ext cx="1733201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delete()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55DA57-942B-E773-D326-6BE59D481F26}"/>
              </a:ext>
            </a:extLst>
          </p:cNvPr>
          <p:cNvSpPr txBox="1"/>
          <p:nvPr/>
        </p:nvSpPr>
        <p:spPr bwMode="auto">
          <a:xfrm>
            <a:off x="14348731" y="2113093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guestbookDao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6C8B0DCC-9A71-C29C-9C6E-5E1F34658BB5}"/>
              </a:ext>
            </a:extLst>
          </p:cNvPr>
          <p:cNvGrpSpPr/>
          <p:nvPr/>
        </p:nvGrpSpPr>
        <p:grpSpPr>
          <a:xfrm>
            <a:off x="13269447" y="2774185"/>
            <a:ext cx="694100" cy="87312"/>
            <a:chOff x="11414744" y="2227258"/>
            <a:chExt cx="694100" cy="87312"/>
          </a:xfrm>
        </p:grpSpPr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A9E65054-1029-9F4B-C4DA-C18C4545E85B}"/>
                </a:ext>
              </a:extLst>
            </p:cNvPr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CAF3692D-42D3-E0CD-5F06-525753D9B9D6}"/>
                </a:ext>
              </a:extLst>
            </p:cNvPr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6BF5AB9C-BB0B-3358-F288-4F3D8194D8DC}"/>
              </a:ext>
            </a:extLst>
          </p:cNvPr>
          <p:cNvSpPr txBox="1"/>
          <p:nvPr/>
        </p:nvSpPr>
        <p:spPr bwMode="auto">
          <a:xfrm>
            <a:off x="13280560" y="2519957"/>
            <a:ext cx="9531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 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9285C-F288-3427-D9E7-8F9D33A9CC0B}"/>
              </a:ext>
            </a:extLst>
          </p:cNvPr>
          <p:cNvSpPr txBox="1"/>
          <p:nvPr/>
        </p:nvSpPr>
        <p:spPr>
          <a:xfrm>
            <a:off x="13197461" y="2845770"/>
            <a:ext cx="1203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 </a:t>
            </a:r>
            <a:endParaRPr lang="ko-KR" altLang="en-US" sz="12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3362D57-D561-0A09-D5F6-31774BF8B142}"/>
              </a:ext>
            </a:extLst>
          </p:cNvPr>
          <p:cNvSpPr txBox="1"/>
          <p:nvPr/>
        </p:nvSpPr>
        <p:spPr>
          <a:xfrm>
            <a:off x="17932400" y="4491373"/>
            <a:ext cx="24643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Delete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frome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guestbook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Where no = ?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And password = ?</a:t>
            </a:r>
            <a:endParaRPr lang="ko-KR" altLang="en-US" sz="16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3E1AB4C-4BE6-B51B-4673-477602F969A5}"/>
              </a:ext>
            </a:extLst>
          </p:cNvPr>
          <p:cNvSpPr txBox="1"/>
          <p:nvPr/>
        </p:nvSpPr>
        <p:spPr>
          <a:xfrm>
            <a:off x="13256368" y="2456189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0x123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AE4A03-7F92-B7D5-046A-42E3848F96DE}"/>
              </a:ext>
            </a:extLst>
          </p:cNvPr>
          <p:cNvSpPr txBox="1"/>
          <p:nvPr/>
        </p:nvSpPr>
        <p:spPr>
          <a:xfrm>
            <a:off x="13269243" y="2876174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0x123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46A0AAC-14F1-8E00-7334-96D35AB662F7}"/>
              </a:ext>
            </a:extLst>
          </p:cNvPr>
          <p:cNvSpPr txBox="1"/>
          <p:nvPr/>
        </p:nvSpPr>
        <p:spPr>
          <a:xfrm>
            <a:off x="13983652" y="3783705"/>
            <a:ext cx="17195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guestbookVo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 no = 3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 password = 1234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en-US" sz="14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F8F9EDF-742D-6C3C-A79C-75E82425FE52}"/>
              </a:ext>
            </a:extLst>
          </p:cNvPr>
          <p:cNvSpPr txBox="1"/>
          <p:nvPr/>
        </p:nvSpPr>
        <p:spPr>
          <a:xfrm>
            <a:off x="13619748" y="3472446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0x123</a:t>
            </a:r>
            <a:endParaRPr lang="ko-KR" altLang="en-US" sz="1800" dirty="0" err="1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C9D84606-8AB3-13F3-2A31-F676A94BD7B5}"/>
              </a:ext>
            </a:extLst>
          </p:cNvPr>
          <p:cNvGrpSpPr/>
          <p:nvPr/>
        </p:nvGrpSpPr>
        <p:grpSpPr>
          <a:xfrm>
            <a:off x="16043409" y="2972113"/>
            <a:ext cx="1347752" cy="87312"/>
            <a:chOff x="13151438" y="2227258"/>
            <a:chExt cx="1347752" cy="87312"/>
          </a:xfrm>
        </p:grpSpPr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81D06D99-1188-841E-B7FF-1D94F693691F}"/>
                </a:ext>
              </a:extLst>
            </p:cNvPr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5C5D6C3F-5BE4-FCE6-AFA3-6C5959C025ED}"/>
                </a:ext>
              </a:extLst>
            </p:cNvPr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4D389DE-29E1-D09A-E021-1787CE2E443A}"/>
              </a:ext>
            </a:extLst>
          </p:cNvPr>
          <p:cNvSpPr/>
          <p:nvPr/>
        </p:nvSpPr>
        <p:spPr>
          <a:xfrm>
            <a:off x="15831288" y="2487137"/>
            <a:ext cx="557212" cy="5588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err="1"/>
              <a:t>jdbc</a:t>
            </a:r>
            <a:br>
              <a:rPr lang="en-US" altLang="ko-KR" sz="1600" dirty="0"/>
            </a:br>
            <a:r>
              <a:rPr lang="en-US" altLang="ko-KR" sz="1600" dirty="0"/>
              <a:t>*2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93230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chemeClr val="bg1"/>
                </a:solidFill>
                <a:latin typeface="+mn-ea"/>
              </a:rPr>
              <a:t>write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2DC165-F87A-2F34-C402-DBEDA7837C8D}"/>
              </a:ext>
            </a:extLst>
          </p:cNvPr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" name="그룹 20">
            <a:extLst>
              <a:ext uri="{FF2B5EF4-FFF2-40B4-BE49-F238E27FC236}">
                <a16:creationId xmlns:a16="http://schemas.microsoft.com/office/drawing/2014/main" id="{176C00DA-14C3-EE30-AA40-35E31011503B}"/>
              </a:ext>
            </a:extLst>
          </p:cNvPr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311256-432A-45D9-D654-20D06585D7F1}"/>
                </a:ext>
              </a:extLst>
            </p:cNvPr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E6CBD3-6772-C699-79B9-97A52BC6E7ED}"/>
                </a:ext>
              </a:extLst>
            </p:cNvPr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4E2423C-212D-A72F-4BCE-40619FC7ECBC}"/>
                </a:ext>
              </a:extLst>
            </p:cNvPr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C221E9D-8630-F7A6-2A51-3E95247897B5}"/>
              </a:ext>
            </a:extLst>
          </p:cNvPr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5758622-1FDD-150B-A2F7-F2B7B2FDBA40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 bwMode="auto">
          <a:xfrm>
            <a:off x="4419600" y="1105880"/>
            <a:ext cx="782471" cy="40005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7">
            <a:extLst>
              <a:ext uri="{FF2B5EF4-FFF2-40B4-BE49-F238E27FC236}">
                <a16:creationId xmlns:a16="http://schemas.microsoft.com/office/drawing/2014/main" id="{7DF5D755-145C-610C-918A-C79D5C8C3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63" y="866583"/>
            <a:ext cx="4218837" cy="4785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  <a:hlinkClick r:id="rId2"/>
              </a:rPr>
              <a:t>http://localhost:8088/</a:t>
            </a:r>
            <a:r>
              <a:rPr lang="en-US" altLang="ko-KR" sz="1100" dirty="0">
                <a:latin typeface="+mn-ea"/>
                <a:hlinkClick r:id="rId2"/>
              </a:rPr>
              <a:t>phonebook3/write?name=</a:t>
            </a:r>
            <a:r>
              <a:rPr lang="ko-KR" altLang="en-US" sz="1100" dirty="0">
                <a:latin typeface="+mn-ea"/>
              </a:rPr>
              <a:t>장성찬</a:t>
            </a:r>
            <a:r>
              <a:rPr lang="en-US" altLang="ko-KR" sz="1100" dirty="0">
                <a:latin typeface="+mn-ea"/>
              </a:rPr>
              <a:t>&amp;hp=010&amp;company=02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4F54BF-E59E-8B32-8596-206AA087BE0E}"/>
              </a:ext>
            </a:extLst>
          </p:cNvPr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14" name="그룹 6">
            <a:extLst>
              <a:ext uri="{FF2B5EF4-FFF2-40B4-BE49-F238E27FC236}">
                <a16:creationId xmlns:a16="http://schemas.microsoft.com/office/drawing/2014/main" id="{E396064E-DD0F-7E2F-B5FD-A6716A218E5F}"/>
              </a:ext>
            </a:extLst>
          </p:cNvPr>
          <p:cNvGrpSpPr>
            <a:grpSpLocks/>
          </p:cNvGrpSpPr>
          <p:nvPr/>
        </p:nvGrpSpPr>
        <p:grpSpPr bwMode="auto">
          <a:xfrm>
            <a:off x="5103340" y="488072"/>
            <a:ext cx="1963536" cy="1741134"/>
            <a:chOff x="4496160" y="613461"/>
            <a:chExt cx="1735546" cy="173996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881D179-4D94-3B3E-DFAC-ACE5EF17E3A6}"/>
                </a:ext>
              </a:extLst>
            </p:cNvPr>
            <p:cNvSpPr/>
            <p:nvPr/>
          </p:nvSpPr>
          <p:spPr>
            <a:xfrm>
              <a:off x="4583427" y="907847"/>
              <a:ext cx="1648279" cy="14455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r>
                <a:rPr lang="en-US" altLang="ko-KR" sz="1100" dirty="0">
                  <a:latin typeface="+mn-ea"/>
                </a:rPr>
                <a:t>name=</a:t>
              </a:r>
              <a:r>
                <a:rPr lang="ko-KR" altLang="en-US" sz="1100" dirty="0">
                  <a:latin typeface="+mn-ea"/>
                </a:rPr>
                <a:t>장성찬</a:t>
              </a:r>
              <a:endParaRPr lang="en-US" altLang="ko-KR" sz="1100" dirty="0">
                <a:latin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Hp=010</a:t>
              </a: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Company=02</a:t>
              </a: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6" name="직사각형 7">
              <a:extLst>
                <a:ext uri="{FF2B5EF4-FFF2-40B4-BE49-F238E27FC236}">
                  <a16:creationId xmlns:a16="http://schemas.microsoft.com/office/drawing/2014/main" id="{4E9F75CF-C7AD-F136-6524-D2C0C3E8E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" name="꺾인 연결선 173">
            <a:extLst>
              <a:ext uri="{FF2B5EF4-FFF2-40B4-BE49-F238E27FC236}">
                <a16:creationId xmlns:a16="http://schemas.microsoft.com/office/drawing/2014/main" id="{5B6B0BC0-60B1-C06E-326D-8BAEC61A9403}"/>
              </a:ext>
            </a:extLst>
          </p:cNvPr>
          <p:cNvCxnSpPr>
            <a:stCxn id="15" idx="3"/>
            <a:endCxn id="23" idx="1"/>
          </p:cNvCxnSpPr>
          <p:nvPr/>
        </p:nvCxnSpPr>
        <p:spPr>
          <a:xfrm>
            <a:off x="7066876" y="1505931"/>
            <a:ext cx="803654" cy="918977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46">
            <a:extLst>
              <a:ext uri="{FF2B5EF4-FFF2-40B4-BE49-F238E27FC236}">
                <a16:creationId xmlns:a16="http://schemas.microsoft.com/office/drawing/2014/main" id="{360A9681-BF75-9277-0BFF-9D9D7D035C27}"/>
              </a:ext>
            </a:extLst>
          </p:cNvPr>
          <p:cNvGrpSpPr>
            <a:grpSpLocks/>
          </p:cNvGrpSpPr>
          <p:nvPr/>
        </p:nvGrpSpPr>
        <p:grpSpPr bwMode="auto">
          <a:xfrm>
            <a:off x="5314224" y="2960150"/>
            <a:ext cx="1371600" cy="989013"/>
            <a:chOff x="3959932" y="626852"/>
            <a:chExt cx="1371308" cy="9889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32386CE-B346-4B70-B7F3-80C67CA74B72}"/>
                </a:ext>
              </a:extLst>
            </p:cNvPr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20" name="직사각형 7">
              <a:extLst>
                <a:ext uri="{FF2B5EF4-FFF2-40B4-BE49-F238E27FC236}">
                  <a16:creationId xmlns:a16="http://schemas.microsoft.com/office/drawing/2014/main" id="{DAE50D13-3B7B-0FBF-E3DE-CE4D75870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21" name="꺾인 연결선 177">
            <a:extLst>
              <a:ext uri="{FF2B5EF4-FFF2-40B4-BE49-F238E27FC236}">
                <a16:creationId xmlns:a16="http://schemas.microsoft.com/office/drawing/2014/main" id="{5600CAA6-8067-AABA-94B3-7E3FA2A3FBCB}"/>
              </a:ext>
            </a:extLst>
          </p:cNvPr>
          <p:cNvCxnSpPr>
            <a:stCxn id="24" idx="1"/>
            <a:endCxn id="19" idx="3"/>
          </p:cNvCxnSpPr>
          <p:nvPr/>
        </p:nvCxnSpPr>
        <p:spPr>
          <a:xfrm rot="10800000">
            <a:off x="6685825" y="3580069"/>
            <a:ext cx="1199683" cy="73124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171">
            <a:extLst>
              <a:ext uri="{FF2B5EF4-FFF2-40B4-BE49-F238E27FC236}">
                <a16:creationId xmlns:a16="http://schemas.microsoft.com/office/drawing/2014/main" id="{9BCB6B63-2A80-E2B1-8B6C-F4C1277089DC}"/>
              </a:ext>
            </a:extLst>
          </p:cNvPr>
          <p:cNvSpPr/>
          <p:nvPr/>
        </p:nvSpPr>
        <p:spPr>
          <a:xfrm>
            <a:off x="7870530" y="1594391"/>
            <a:ext cx="1306993" cy="166103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name=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장성찬</a:t>
            </a: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Hp=010</a:t>
            </a: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Company=02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172">
            <a:extLst>
              <a:ext uri="{FF2B5EF4-FFF2-40B4-BE49-F238E27FC236}">
                <a16:creationId xmlns:a16="http://schemas.microsoft.com/office/drawing/2014/main" id="{7993606E-3295-403E-E199-03C413E14CA4}"/>
              </a:ext>
            </a:extLst>
          </p:cNvPr>
          <p:cNvSpPr/>
          <p:nvPr/>
        </p:nvSpPr>
        <p:spPr>
          <a:xfrm>
            <a:off x="7885507" y="3242633"/>
            <a:ext cx="1299173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리다이렉트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(/list)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0213A7-CDD1-5FB4-954F-CCC563572141}"/>
              </a:ext>
            </a:extLst>
          </p:cNvPr>
          <p:cNvSpPr/>
          <p:nvPr/>
        </p:nvSpPr>
        <p:spPr>
          <a:xfrm>
            <a:off x="17314961" y="1335314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원통 61">
            <a:extLst>
              <a:ext uri="{FF2B5EF4-FFF2-40B4-BE49-F238E27FC236}">
                <a16:creationId xmlns:a16="http://schemas.microsoft.com/office/drawing/2014/main" id="{5AC9FF8E-716B-68C7-3D0C-D55ED347F960}"/>
              </a:ext>
            </a:extLst>
          </p:cNvPr>
          <p:cNvSpPr/>
          <p:nvPr/>
        </p:nvSpPr>
        <p:spPr>
          <a:xfrm>
            <a:off x="17411417" y="2090965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BD626F-DE8A-F76C-C646-D7BB20BAC065}"/>
              </a:ext>
            </a:extLst>
          </p:cNvPr>
          <p:cNvSpPr txBox="1"/>
          <p:nvPr/>
        </p:nvSpPr>
        <p:spPr bwMode="auto">
          <a:xfrm>
            <a:off x="17367876" y="1856693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81D9E7-A607-63C4-9D22-CEFCF6CEAC24}"/>
              </a:ext>
            </a:extLst>
          </p:cNvPr>
          <p:cNvSpPr txBox="1"/>
          <p:nvPr/>
        </p:nvSpPr>
        <p:spPr bwMode="auto">
          <a:xfrm>
            <a:off x="17236907" y="1041626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DB</a:t>
            </a:r>
            <a:r>
              <a:rPr lang="ko-KR" altLang="en-US" sz="1200" b="1" dirty="0">
                <a:latin typeface="+mn-ea"/>
                <a:ea typeface="+mn-ea"/>
              </a:rPr>
              <a:t>서버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A002E6E-B190-723E-B64D-933A4A2A830B}"/>
              </a:ext>
            </a:extLst>
          </p:cNvPr>
          <p:cNvGrpSpPr/>
          <p:nvPr/>
        </p:nvGrpSpPr>
        <p:grpSpPr>
          <a:xfrm>
            <a:off x="16043409" y="2972113"/>
            <a:ext cx="1347752" cy="87312"/>
            <a:chOff x="13151438" y="2227258"/>
            <a:chExt cx="1347752" cy="87312"/>
          </a:xfrm>
        </p:grpSpPr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8EC84D9E-55FA-7723-B1E0-09D59F37D6C3}"/>
                </a:ext>
              </a:extLst>
            </p:cNvPr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DCE1DF68-2051-62FB-A36F-8A42BE4B43DE}"/>
                </a:ext>
              </a:extLst>
            </p:cNvPr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036117D-7AC5-13DD-EE4A-0920086F2A00}"/>
              </a:ext>
            </a:extLst>
          </p:cNvPr>
          <p:cNvCxnSpPr/>
          <p:nvPr/>
        </p:nvCxnSpPr>
        <p:spPr bwMode="auto">
          <a:xfrm flipV="1">
            <a:off x="1622982" y="4602537"/>
            <a:ext cx="3024187" cy="1270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118">
            <a:extLst>
              <a:ext uri="{FF2B5EF4-FFF2-40B4-BE49-F238E27FC236}">
                <a16:creationId xmlns:a16="http://schemas.microsoft.com/office/drawing/2014/main" id="{9B71C155-86E2-2BCA-5EEF-484C83A210DD}"/>
              </a:ext>
            </a:extLst>
          </p:cNvPr>
          <p:cNvSpPr/>
          <p:nvPr/>
        </p:nvSpPr>
        <p:spPr>
          <a:xfrm>
            <a:off x="200763" y="3382997"/>
            <a:ext cx="2132013" cy="161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리스트 요청</a:t>
            </a:r>
          </a:p>
        </p:txBody>
      </p:sp>
      <p:sp>
        <p:nvSpPr>
          <p:cNvPr id="44" name="직사각형 7">
            <a:extLst>
              <a:ext uri="{FF2B5EF4-FFF2-40B4-BE49-F238E27FC236}">
                <a16:creationId xmlns:a16="http://schemas.microsoft.com/office/drawing/2014/main" id="{53B1C577-ECCF-5ECD-C1B7-9249460EE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76" y="4454804"/>
            <a:ext cx="3610824" cy="275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/>
              <a:t>http://localhost:8088/</a:t>
            </a:r>
            <a:r>
              <a:rPr lang="en-US" altLang="ko-KR" sz="1100" dirty="0">
                <a:latin typeface="+mn-ea"/>
              </a:rPr>
              <a:t>phonebook3</a:t>
            </a:r>
            <a:r>
              <a:rPr lang="en-US" altLang="ko-KR" sz="1100" dirty="0"/>
              <a:t>/</a:t>
            </a:r>
            <a:r>
              <a:rPr lang="en-US" altLang="ko-KR" sz="1100" b="1" dirty="0">
                <a:solidFill>
                  <a:srgbClr val="C00000"/>
                </a:solidFill>
              </a:rPr>
              <a:t>list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6ABD7C2-61A9-9BEA-D532-655D1B74A4D3}"/>
              </a:ext>
            </a:extLst>
          </p:cNvPr>
          <p:cNvCxnSpPr>
            <a:endCxn id="19" idx="1"/>
          </p:cNvCxnSpPr>
          <p:nvPr/>
        </p:nvCxnSpPr>
        <p:spPr bwMode="auto">
          <a:xfrm flipV="1">
            <a:off x="2221075" y="3580069"/>
            <a:ext cx="3166174" cy="57961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76318A-9B42-8429-5237-BD9D0D79ED76}"/>
              </a:ext>
            </a:extLst>
          </p:cNvPr>
          <p:cNvGrpSpPr/>
          <p:nvPr/>
        </p:nvGrpSpPr>
        <p:grpSpPr>
          <a:xfrm>
            <a:off x="9132029" y="1477968"/>
            <a:ext cx="4149468" cy="2638176"/>
            <a:chOff x="15007815" y="4610510"/>
            <a:chExt cx="6913563" cy="382587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B8A4E51-74B8-B512-CF30-836E8B0D9B07}"/>
                </a:ext>
              </a:extLst>
            </p:cNvPr>
            <p:cNvSpPr/>
            <p:nvPr/>
          </p:nvSpPr>
          <p:spPr bwMode="auto">
            <a:xfrm>
              <a:off x="15007815" y="4727985"/>
              <a:ext cx="6913563" cy="3708400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5">
              <a:extLst>
                <a:ext uri="{FF2B5EF4-FFF2-40B4-BE49-F238E27FC236}">
                  <a16:creationId xmlns:a16="http://schemas.microsoft.com/office/drawing/2014/main" id="{4BB317A4-02BC-0963-1DFD-4BBA091E8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5628" y="6094460"/>
              <a:ext cx="2492511" cy="94281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b="0" dirty="0">
                  <a:latin typeface="+mn-ea"/>
                  <a:ea typeface="+mn-ea"/>
                </a:rPr>
                <a:t>Front Controller</a:t>
              </a: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DispatcherServlet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8" name="직사각형 6">
              <a:extLst>
                <a:ext uri="{FF2B5EF4-FFF2-40B4-BE49-F238E27FC236}">
                  <a16:creationId xmlns:a16="http://schemas.microsoft.com/office/drawing/2014/main" id="{480DAA4A-8C60-F60D-603F-28D151C57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0840" y="6112285"/>
              <a:ext cx="1608138" cy="65246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Controller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9" name="직사각형 14">
              <a:extLst>
                <a:ext uri="{FF2B5EF4-FFF2-40B4-BE49-F238E27FC236}">
                  <a16:creationId xmlns:a16="http://schemas.microsoft.com/office/drawing/2014/main" id="{9FA4E928-675B-4199-C78A-6D55AF052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4328" y="7569610"/>
              <a:ext cx="1558925" cy="7032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 Resolver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50" name="직사각형 15">
              <a:extLst>
                <a:ext uri="{FF2B5EF4-FFF2-40B4-BE49-F238E27FC236}">
                  <a16:creationId xmlns:a16="http://schemas.microsoft.com/office/drawing/2014/main" id="{6A705A5F-1484-EEA7-8A84-98DA27817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5890" y="7652160"/>
              <a:ext cx="1608138" cy="65405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1" name="직선 화살표 연결선 19">
              <a:extLst>
                <a:ext uri="{FF2B5EF4-FFF2-40B4-BE49-F238E27FC236}">
                  <a16:creationId xmlns:a16="http://schemas.microsoft.com/office/drawing/2014/main" id="{4C975DEC-7199-D040-766C-D776FFFF5E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263097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직사각형 24">
              <a:extLst>
                <a:ext uri="{FF2B5EF4-FFF2-40B4-BE49-F238E27FC236}">
                  <a16:creationId xmlns:a16="http://schemas.microsoft.com/office/drawing/2014/main" id="{6A48600A-910C-4E1C-313E-02BC7C198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1853" y="4805772"/>
              <a:ext cx="1608137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Handler Mapping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3" name="직선 화살표 연결선 27">
              <a:extLst>
                <a:ext uri="{FF2B5EF4-FFF2-40B4-BE49-F238E27FC236}">
                  <a16:creationId xmlns:a16="http://schemas.microsoft.com/office/drawing/2014/main" id="{141DEDC7-233B-B43C-0E6A-F5B545188A03}"/>
                </a:ext>
              </a:extLst>
            </p:cNvPr>
            <p:cNvCxnSpPr>
              <a:cxnSpLocks noChangeShapeType="1"/>
              <a:endCxn id="52" idx="2"/>
            </p:cNvCxnSpPr>
            <p:nvPr/>
          </p:nvCxnSpPr>
          <p:spPr bwMode="auto">
            <a:xfrm flipV="1">
              <a:off x="17800228" y="5459822"/>
              <a:ext cx="1104900" cy="652463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직선 화살표 연결선 33">
              <a:extLst>
                <a:ext uri="{FF2B5EF4-FFF2-40B4-BE49-F238E27FC236}">
                  <a16:creationId xmlns:a16="http://schemas.microsoft.com/office/drawing/2014/main" id="{F3DD24A7-8E7A-58EA-5315-7894FF3171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7800228" y="6615522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직사각형 10">
              <a:extLst>
                <a:ext uri="{FF2B5EF4-FFF2-40B4-BE49-F238E27FC236}">
                  <a16:creationId xmlns:a16="http://schemas.microsoft.com/office/drawing/2014/main" id="{20C5530F-30D4-E8C0-EFD3-6DD3650A7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6463122"/>
              <a:ext cx="1609725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ModelAndView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400" dirty="0">
                <a:latin typeface="+mn-ea"/>
                <a:ea typeface="+mn-ea"/>
              </a:endParaRPr>
            </a:p>
          </p:txBody>
        </p:sp>
        <p:cxnSp>
          <p:nvCxnSpPr>
            <p:cNvPr id="56" name="직선 화살표 연결선 34">
              <a:extLst>
                <a:ext uri="{FF2B5EF4-FFF2-40B4-BE49-F238E27FC236}">
                  <a16:creationId xmlns:a16="http://schemas.microsoft.com/office/drawing/2014/main" id="{D9913D26-1731-2E15-EDF2-65DF1E5563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915560"/>
              <a:ext cx="1055687" cy="703262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직선 화살표 연결선 37">
              <a:extLst>
                <a:ext uri="{FF2B5EF4-FFF2-40B4-BE49-F238E27FC236}">
                  <a16:creationId xmlns:a16="http://schemas.microsoft.com/office/drawing/2014/main" id="{0DAEC441-4094-E405-2E64-963521E2AFBC}"/>
                </a:ext>
              </a:extLst>
            </p:cNvPr>
            <p:cNvCxnSpPr>
              <a:cxnSpLocks noChangeShapeType="1"/>
              <a:stCxn id="47" idx="2"/>
              <a:endCxn id="50" idx="0"/>
            </p:cNvCxnSpPr>
            <p:nvPr/>
          </p:nvCxnSpPr>
          <p:spPr bwMode="auto">
            <a:xfrm>
              <a:off x="16661883" y="7037273"/>
              <a:ext cx="258076" cy="614888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타원 46">
              <a:extLst>
                <a:ext uri="{FF2B5EF4-FFF2-40B4-BE49-F238E27FC236}">
                  <a16:creationId xmlns:a16="http://schemas.microsoft.com/office/drawing/2014/main" id="{C8150E3F-1AB9-F9C7-5F2D-B7A62FA67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3996" y="5843771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59" name="타원 47">
              <a:extLst>
                <a:ext uri="{FF2B5EF4-FFF2-40B4-BE49-F238E27FC236}">
                  <a16:creationId xmlns:a16="http://schemas.microsoft.com/office/drawing/2014/main" id="{FCBE2B4C-A67B-D3DE-9306-503B487E7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5509035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0" name="타원 48">
              <a:extLst>
                <a:ext uri="{FF2B5EF4-FFF2-40B4-BE49-F238E27FC236}">
                  <a16:creationId xmlns:a16="http://schemas.microsoft.com/office/drawing/2014/main" id="{9F6A4016-65E7-141C-9E35-56CF0E45B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7603" y="6012272"/>
              <a:ext cx="252412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1" name="타원 49">
              <a:extLst>
                <a:ext uri="{FF2B5EF4-FFF2-40B4-BE49-F238E27FC236}">
                  <a16:creationId xmlns:a16="http://schemas.microsoft.com/office/drawing/2014/main" id="{05B5D3D0-4B49-1717-E444-BB0D075FA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1053" y="6413910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4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2" name="타원 50">
              <a:extLst>
                <a:ext uri="{FF2B5EF4-FFF2-40B4-BE49-F238E27FC236}">
                  <a16:creationId xmlns:a16="http://schemas.microsoft.com/office/drawing/2014/main" id="{0079B39D-1160-003F-7084-F7FBE47C2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1878" y="7267985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5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3" name="타원 51">
              <a:extLst>
                <a:ext uri="{FF2B5EF4-FFF2-40B4-BE49-F238E27FC236}">
                  <a16:creationId xmlns:a16="http://schemas.microsoft.com/office/drawing/2014/main" id="{FA98FEF4-3787-A245-E176-FD9469B02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2965" y="7117172"/>
              <a:ext cx="252413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6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4" name="타원 52">
              <a:extLst>
                <a:ext uri="{FF2B5EF4-FFF2-40B4-BE49-F238E27FC236}">
                  <a16:creationId xmlns:a16="http://schemas.microsoft.com/office/drawing/2014/main" id="{22FF1A3B-34AF-A8FD-B6CB-390634257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644" y="7688106"/>
              <a:ext cx="250825" cy="2524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7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5" name="직사각형 24">
              <a:extLst>
                <a:ext uri="{FF2B5EF4-FFF2-40B4-BE49-F238E27FC236}">
                  <a16:creationId xmlns:a16="http://schemas.microsoft.com/office/drawing/2014/main" id="{F016F697-494B-8611-7AFA-85A6C92CB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6878" y="4610510"/>
              <a:ext cx="1843087" cy="330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 algn="ctr">
              <a:solidFill>
                <a:schemeClr val="accent6">
                  <a:lumMod val="75000"/>
                </a:schemeClr>
              </a:solidFill>
              <a:prstDash val="sys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spring-servlet.xml</a:t>
              </a:r>
              <a:endParaRPr lang="en-US" altLang="ko-KR" sz="1200" b="0" dirty="0">
                <a:latin typeface="+mn-ea"/>
                <a:ea typeface="+mn-ea"/>
              </a:endParaRP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0680B9F-5AEC-FA23-9CCF-EDB8C0B46919}"/>
              </a:ext>
            </a:extLst>
          </p:cNvPr>
          <p:cNvSpPr/>
          <p:nvPr/>
        </p:nvSpPr>
        <p:spPr>
          <a:xfrm>
            <a:off x="15831288" y="2487137"/>
            <a:ext cx="557212" cy="5588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err="1"/>
              <a:t>jdbc</a:t>
            </a:r>
            <a:br>
              <a:rPr lang="en-US" altLang="ko-KR" sz="1600" dirty="0"/>
            </a:br>
            <a:r>
              <a:rPr lang="en-US" altLang="ko-KR" sz="1600" dirty="0"/>
              <a:t>*2</a:t>
            </a:r>
            <a:endParaRPr lang="ko-KR" altLang="en-US" sz="1600" dirty="0"/>
          </a:p>
        </p:txBody>
      </p:sp>
      <p:sp>
        <p:nvSpPr>
          <p:cNvPr id="91" name="모서리가 둥근 직사각형 90">
            <a:extLst>
              <a:ext uri="{FF2B5EF4-FFF2-40B4-BE49-F238E27FC236}">
                <a16:creationId xmlns:a16="http://schemas.microsoft.com/office/drawing/2014/main" id="{CE3C6EFE-7600-D970-712B-A4BB4262D7A8}"/>
              </a:ext>
            </a:extLst>
          </p:cNvPr>
          <p:cNvSpPr/>
          <p:nvPr/>
        </p:nvSpPr>
        <p:spPr>
          <a:xfrm>
            <a:off x="14115303" y="2381504"/>
            <a:ext cx="1733201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personDelete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(id)</a:t>
            </a:r>
          </a:p>
          <a:p>
            <a:pPr>
              <a:defRPr/>
            </a:pP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086BB02-FBA7-6370-473D-49823F77AAC6}"/>
              </a:ext>
            </a:extLst>
          </p:cNvPr>
          <p:cNvSpPr txBox="1"/>
          <p:nvPr/>
        </p:nvSpPr>
        <p:spPr bwMode="auto">
          <a:xfrm>
            <a:off x="14348731" y="2113093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phoneDao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DAC3CA4-829F-030B-B9FB-A5CCBC9BBA30}"/>
              </a:ext>
            </a:extLst>
          </p:cNvPr>
          <p:cNvGrpSpPr/>
          <p:nvPr/>
        </p:nvGrpSpPr>
        <p:grpSpPr>
          <a:xfrm>
            <a:off x="13269447" y="2774185"/>
            <a:ext cx="694100" cy="87312"/>
            <a:chOff x="11414744" y="2227258"/>
            <a:chExt cx="694100" cy="87312"/>
          </a:xfrm>
        </p:grpSpPr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F4617407-5850-395E-C5B7-179E708129B4}"/>
                </a:ext>
              </a:extLst>
            </p:cNvPr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377FFE65-037D-3FB6-CC88-C87B719856F1}"/>
                </a:ext>
              </a:extLst>
            </p:cNvPr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D9D85421-B87C-1577-BE9C-89E388D513EF}"/>
              </a:ext>
            </a:extLst>
          </p:cNvPr>
          <p:cNvSpPr txBox="1"/>
          <p:nvPr/>
        </p:nvSpPr>
        <p:spPr bwMode="auto">
          <a:xfrm>
            <a:off x="13280560" y="2519957"/>
            <a:ext cx="9531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personVo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1AAD5F3-43F4-42CC-CDB1-AD565A4E86FF}"/>
              </a:ext>
            </a:extLst>
          </p:cNvPr>
          <p:cNvSpPr txBox="1"/>
          <p:nvPr/>
        </p:nvSpPr>
        <p:spPr>
          <a:xfrm>
            <a:off x="13429685" y="2845770"/>
            <a:ext cx="308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1</a:t>
            </a:r>
            <a:endParaRPr lang="ko-KR" altLang="en-US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0384714-65CD-C6DB-0F5E-3DDD7F70F26F}"/>
              </a:ext>
            </a:extLst>
          </p:cNvPr>
          <p:cNvSpPr txBox="1"/>
          <p:nvPr/>
        </p:nvSpPr>
        <p:spPr>
          <a:xfrm>
            <a:off x="15280023" y="5808874"/>
            <a:ext cx="182614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PersonVo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personVo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 name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 hp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 company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 }</a:t>
            </a:r>
            <a:endParaRPr lang="ko-KR" altLang="en-US" sz="14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582B22E-0DA8-B24E-05E3-9AAAC686DC23}"/>
              </a:ext>
            </a:extLst>
          </p:cNvPr>
          <p:cNvSpPr txBox="1"/>
          <p:nvPr/>
        </p:nvSpPr>
        <p:spPr>
          <a:xfrm>
            <a:off x="15280023" y="5439542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0x333</a:t>
            </a:r>
            <a:endParaRPr lang="ko-KR" altLang="en-US" sz="1400" dirty="0" err="1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2444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err="1">
                <a:solidFill>
                  <a:schemeClr val="bg1"/>
                </a:solidFill>
                <a:latin typeface="+mn-ea"/>
              </a:rPr>
              <a:t>수정폼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C729A2-B7B3-27C4-A1CE-6ADDC6422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83" y="1594391"/>
            <a:ext cx="812401" cy="176893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52DC165-F87A-2F34-C402-DBEDA7837C8D}"/>
              </a:ext>
            </a:extLst>
          </p:cNvPr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" name="그룹 20">
            <a:extLst>
              <a:ext uri="{FF2B5EF4-FFF2-40B4-BE49-F238E27FC236}">
                <a16:creationId xmlns:a16="http://schemas.microsoft.com/office/drawing/2014/main" id="{176C00DA-14C3-EE30-AA40-35E31011503B}"/>
              </a:ext>
            </a:extLst>
          </p:cNvPr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311256-432A-45D9-D654-20D06585D7F1}"/>
                </a:ext>
              </a:extLst>
            </p:cNvPr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E6CBD3-6772-C699-79B9-97A52BC6E7ED}"/>
                </a:ext>
              </a:extLst>
            </p:cNvPr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4E2423C-212D-A72F-4BCE-40619FC7ECBC}"/>
                </a:ext>
              </a:extLst>
            </p:cNvPr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C221E9D-8630-F7A6-2A51-3E95247897B5}"/>
              </a:ext>
            </a:extLst>
          </p:cNvPr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5758622-1FDD-150B-A2F7-F2B7B2FDBA40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 bwMode="auto">
          <a:xfrm>
            <a:off x="4419600" y="1105880"/>
            <a:ext cx="782471" cy="33234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7">
            <a:extLst>
              <a:ext uri="{FF2B5EF4-FFF2-40B4-BE49-F238E27FC236}">
                <a16:creationId xmlns:a16="http://schemas.microsoft.com/office/drawing/2014/main" id="{7DF5D755-145C-610C-918A-C79D5C8C3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63" y="866583"/>
            <a:ext cx="4218837" cy="4785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http://localhost:8088/</a:t>
            </a:r>
            <a:r>
              <a:rPr lang="en-US" altLang="ko-KR" sz="1100" dirty="0">
                <a:latin typeface="+mn-ea"/>
              </a:rPr>
              <a:t>phonebook3/pbc?</a:t>
            </a:r>
            <a:r>
              <a:rPr lang="en-US" altLang="ko-KR" sz="11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action=delete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C00000"/>
                </a:solidFill>
                <a:latin typeface="+mn-ea"/>
              </a:rPr>
              <a:t>&amp;id=3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4F54BF-E59E-8B32-8596-206AA087BE0E}"/>
              </a:ext>
            </a:extLst>
          </p:cNvPr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3" name="모서리가 둥근 직사각형 56">
            <a:extLst>
              <a:ext uri="{FF2B5EF4-FFF2-40B4-BE49-F238E27FC236}">
                <a16:creationId xmlns:a16="http://schemas.microsoft.com/office/drawing/2014/main" id="{7EDDB65D-229E-6CB6-D0B8-CF548AB30883}"/>
              </a:ext>
            </a:extLst>
          </p:cNvPr>
          <p:cNvSpPr/>
          <p:nvPr/>
        </p:nvSpPr>
        <p:spPr>
          <a:xfrm>
            <a:off x="9345292" y="1819029"/>
            <a:ext cx="1962245" cy="799385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delete</a:t>
            </a:r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리다이렉트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4" name="그룹 6">
            <a:extLst>
              <a:ext uri="{FF2B5EF4-FFF2-40B4-BE49-F238E27FC236}">
                <a16:creationId xmlns:a16="http://schemas.microsoft.com/office/drawing/2014/main" id="{E396064E-DD0F-7E2F-B5FD-A6716A218E5F}"/>
              </a:ext>
            </a:extLst>
          </p:cNvPr>
          <p:cNvGrpSpPr>
            <a:grpSpLocks/>
          </p:cNvGrpSpPr>
          <p:nvPr/>
        </p:nvGrpSpPr>
        <p:grpSpPr bwMode="auto">
          <a:xfrm>
            <a:off x="5103340" y="488072"/>
            <a:ext cx="1963536" cy="1605713"/>
            <a:chOff x="4496160" y="613461"/>
            <a:chExt cx="1735546" cy="160463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881D179-4D94-3B3E-DFAC-ACE5EF17E3A6}"/>
                </a:ext>
              </a:extLst>
            </p:cNvPr>
            <p:cNvSpPr/>
            <p:nvPr/>
          </p:nvSpPr>
          <p:spPr>
            <a:xfrm>
              <a:off x="4583427" y="907847"/>
              <a:ext cx="1648279" cy="13102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r>
                <a:rPr lang="en-US" altLang="ko-KR" sz="11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action=delete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1100" b="1" dirty="0">
                  <a:solidFill>
                    <a:srgbClr val="C00000"/>
                  </a:solidFill>
                  <a:latin typeface="+mn-ea"/>
                </a:rPr>
                <a:t>id=3</a:t>
              </a: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6" name="직사각형 7">
              <a:extLst>
                <a:ext uri="{FF2B5EF4-FFF2-40B4-BE49-F238E27FC236}">
                  <a16:creationId xmlns:a16="http://schemas.microsoft.com/office/drawing/2014/main" id="{4E9F75CF-C7AD-F136-6524-D2C0C3E8E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" name="꺾인 연결선 173">
            <a:extLst>
              <a:ext uri="{FF2B5EF4-FFF2-40B4-BE49-F238E27FC236}">
                <a16:creationId xmlns:a16="http://schemas.microsoft.com/office/drawing/2014/main" id="{5B6B0BC0-60B1-C06E-326D-8BAEC61A9403}"/>
              </a:ext>
            </a:extLst>
          </p:cNvPr>
          <p:cNvCxnSpPr>
            <a:stCxn id="15" idx="3"/>
            <a:endCxn id="23" idx="1"/>
          </p:cNvCxnSpPr>
          <p:nvPr/>
        </p:nvCxnSpPr>
        <p:spPr>
          <a:xfrm>
            <a:off x="7066876" y="1438221"/>
            <a:ext cx="803654" cy="986687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46">
            <a:extLst>
              <a:ext uri="{FF2B5EF4-FFF2-40B4-BE49-F238E27FC236}">
                <a16:creationId xmlns:a16="http://schemas.microsoft.com/office/drawing/2014/main" id="{360A9681-BF75-9277-0BFF-9D9D7D035C27}"/>
              </a:ext>
            </a:extLst>
          </p:cNvPr>
          <p:cNvGrpSpPr>
            <a:grpSpLocks/>
          </p:cNvGrpSpPr>
          <p:nvPr/>
        </p:nvGrpSpPr>
        <p:grpSpPr bwMode="auto">
          <a:xfrm>
            <a:off x="5314224" y="2960150"/>
            <a:ext cx="1371600" cy="989013"/>
            <a:chOff x="3959932" y="626852"/>
            <a:chExt cx="1371308" cy="9889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32386CE-B346-4B70-B7F3-80C67CA74B72}"/>
                </a:ext>
              </a:extLst>
            </p:cNvPr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20" name="직사각형 7">
              <a:extLst>
                <a:ext uri="{FF2B5EF4-FFF2-40B4-BE49-F238E27FC236}">
                  <a16:creationId xmlns:a16="http://schemas.microsoft.com/office/drawing/2014/main" id="{DAE50D13-3B7B-0FBF-E3DE-CE4D75870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21" name="꺾인 연결선 177">
            <a:extLst>
              <a:ext uri="{FF2B5EF4-FFF2-40B4-BE49-F238E27FC236}">
                <a16:creationId xmlns:a16="http://schemas.microsoft.com/office/drawing/2014/main" id="{5600CAA6-8067-AABA-94B3-7E3FA2A3FBCB}"/>
              </a:ext>
            </a:extLst>
          </p:cNvPr>
          <p:cNvCxnSpPr>
            <a:stCxn id="24" idx="1"/>
            <a:endCxn id="19" idx="3"/>
          </p:cNvCxnSpPr>
          <p:nvPr/>
        </p:nvCxnSpPr>
        <p:spPr>
          <a:xfrm rot="10800000">
            <a:off x="6685825" y="3580069"/>
            <a:ext cx="1199683" cy="73124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6DFCEA8-6340-D3D2-552E-AEAA75BC5EBE}"/>
              </a:ext>
            </a:extLst>
          </p:cNvPr>
          <p:cNvSpPr txBox="1"/>
          <p:nvPr/>
        </p:nvSpPr>
        <p:spPr bwMode="auto">
          <a:xfrm>
            <a:off x="9313717" y="1389628"/>
            <a:ext cx="16593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PhoneController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(Servlet)</a:t>
            </a:r>
            <a:r>
              <a:rPr lang="ko-KR" altLang="en-US" sz="1200" b="1" dirty="0">
                <a:latin typeface="+mn-ea"/>
              </a:rPr>
              <a:t>객체</a:t>
            </a:r>
          </a:p>
        </p:txBody>
      </p:sp>
      <p:sp>
        <p:nvSpPr>
          <p:cNvPr id="23" name="모서리가 둥근 직사각형 171">
            <a:extLst>
              <a:ext uri="{FF2B5EF4-FFF2-40B4-BE49-F238E27FC236}">
                <a16:creationId xmlns:a16="http://schemas.microsoft.com/office/drawing/2014/main" id="{9BCB6B63-2A80-E2B1-8B6C-F4C1277089DC}"/>
              </a:ext>
            </a:extLst>
          </p:cNvPr>
          <p:cNvSpPr/>
          <p:nvPr/>
        </p:nvSpPr>
        <p:spPr>
          <a:xfrm>
            <a:off x="7870530" y="1594391"/>
            <a:ext cx="1306993" cy="166103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action=delete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id=3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172">
            <a:extLst>
              <a:ext uri="{FF2B5EF4-FFF2-40B4-BE49-F238E27FC236}">
                <a16:creationId xmlns:a16="http://schemas.microsoft.com/office/drawing/2014/main" id="{7993606E-3295-403E-E199-03C413E14CA4}"/>
              </a:ext>
            </a:extLst>
          </p:cNvPr>
          <p:cNvSpPr/>
          <p:nvPr/>
        </p:nvSpPr>
        <p:spPr>
          <a:xfrm>
            <a:off x="7885507" y="3242633"/>
            <a:ext cx="1299173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리다이렉트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pbc?action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=list)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7">
            <a:extLst>
              <a:ext uri="{FF2B5EF4-FFF2-40B4-BE49-F238E27FC236}">
                <a16:creationId xmlns:a16="http://schemas.microsoft.com/office/drawing/2014/main" id="{4A6E8715-459F-8754-0FBD-8210668D1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1423" y="1755165"/>
            <a:ext cx="1626859" cy="2954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err="1">
                <a:latin typeface="+mn-ea"/>
                <a:ea typeface="+mn-ea"/>
              </a:rPr>
              <a:t>getParameter</a:t>
            </a:r>
            <a:r>
              <a:rPr lang="en-US" altLang="ko-KR" sz="1100" dirty="0">
                <a:latin typeface="+mn-ea"/>
                <a:ea typeface="+mn-ea"/>
              </a:rPr>
              <a:t>("action")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FED4E5A-E850-EFB2-3EA0-6E7B0712507C}"/>
              </a:ext>
            </a:extLst>
          </p:cNvPr>
          <p:cNvCxnSpPr/>
          <p:nvPr/>
        </p:nvCxnSpPr>
        <p:spPr>
          <a:xfrm flipV="1">
            <a:off x="779728" y="1115882"/>
            <a:ext cx="591368" cy="128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0213A7-CDD1-5FB4-954F-CCC563572141}"/>
              </a:ext>
            </a:extLst>
          </p:cNvPr>
          <p:cNvSpPr/>
          <p:nvPr/>
        </p:nvSpPr>
        <p:spPr>
          <a:xfrm>
            <a:off x="14499190" y="754743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원통 61">
            <a:extLst>
              <a:ext uri="{FF2B5EF4-FFF2-40B4-BE49-F238E27FC236}">
                <a16:creationId xmlns:a16="http://schemas.microsoft.com/office/drawing/2014/main" id="{5AC9FF8E-716B-68C7-3D0C-D55ED347F960}"/>
              </a:ext>
            </a:extLst>
          </p:cNvPr>
          <p:cNvSpPr/>
          <p:nvPr/>
        </p:nvSpPr>
        <p:spPr>
          <a:xfrm>
            <a:off x="14595646" y="1510394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BD626F-DE8A-F76C-C646-D7BB20BAC065}"/>
              </a:ext>
            </a:extLst>
          </p:cNvPr>
          <p:cNvSpPr txBox="1"/>
          <p:nvPr/>
        </p:nvSpPr>
        <p:spPr bwMode="auto">
          <a:xfrm>
            <a:off x="14552105" y="1276122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81D9E7-A607-63C4-9D22-CEFCF6CEAC24}"/>
              </a:ext>
            </a:extLst>
          </p:cNvPr>
          <p:cNvSpPr txBox="1"/>
          <p:nvPr/>
        </p:nvSpPr>
        <p:spPr bwMode="auto">
          <a:xfrm>
            <a:off x="14421136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DB</a:t>
            </a:r>
            <a:r>
              <a:rPr lang="ko-KR" altLang="en-US" sz="1200" b="1" dirty="0">
                <a:latin typeface="+mn-ea"/>
                <a:ea typeface="+mn-ea"/>
              </a:rPr>
              <a:t>서버</a:t>
            </a:r>
          </a:p>
        </p:txBody>
      </p:sp>
      <p:sp>
        <p:nvSpPr>
          <p:cNvPr id="31" name="모서리가 둥근 직사각형 90">
            <a:extLst>
              <a:ext uri="{FF2B5EF4-FFF2-40B4-BE49-F238E27FC236}">
                <a16:creationId xmlns:a16="http://schemas.microsoft.com/office/drawing/2014/main" id="{470524AF-DADC-6E59-6FE0-CA758BCB5704}"/>
              </a:ext>
            </a:extLst>
          </p:cNvPr>
          <p:cNvSpPr/>
          <p:nvPr/>
        </p:nvSpPr>
        <p:spPr>
          <a:xfrm>
            <a:off x="11443080" y="1727898"/>
            <a:ext cx="1733201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personDelete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(id)</a:t>
            </a:r>
          </a:p>
          <a:p>
            <a:pPr>
              <a:defRPr/>
            </a:pP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B2471D-E813-A078-54B5-C95513D08305}"/>
              </a:ext>
            </a:extLst>
          </p:cNvPr>
          <p:cNvSpPr txBox="1"/>
          <p:nvPr/>
        </p:nvSpPr>
        <p:spPr bwMode="auto">
          <a:xfrm>
            <a:off x="11676508" y="1459487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phoneDao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FFC8399-2942-B0DC-C0B7-55AEBEFCFAC3}"/>
              </a:ext>
            </a:extLst>
          </p:cNvPr>
          <p:cNvGrpSpPr/>
          <p:nvPr/>
        </p:nvGrpSpPr>
        <p:grpSpPr>
          <a:xfrm>
            <a:off x="11047169" y="2120579"/>
            <a:ext cx="694100" cy="87312"/>
            <a:chOff x="11414744" y="2227258"/>
            <a:chExt cx="694100" cy="87312"/>
          </a:xfrm>
        </p:grpSpPr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89694E31-E49D-60D8-E6B8-E2F41D0DECC9}"/>
                </a:ext>
              </a:extLst>
            </p:cNvPr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49BD3D04-70AB-5781-437D-51E2924897E8}"/>
                </a:ext>
              </a:extLst>
            </p:cNvPr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A17E532-80C0-AA0B-7C4F-22C1A3FFA268}"/>
              </a:ext>
            </a:extLst>
          </p:cNvPr>
          <p:cNvSpPr/>
          <p:nvPr/>
        </p:nvSpPr>
        <p:spPr>
          <a:xfrm>
            <a:off x="13015517" y="1906566"/>
            <a:ext cx="557212" cy="5588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err="1"/>
              <a:t>jdbc</a:t>
            </a:r>
            <a:br>
              <a:rPr lang="en-US" altLang="ko-KR" sz="1600" dirty="0"/>
            </a:br>
            <a:r>
              <a:rPr lang="en-US" altLang="ko-KR" sz="1600" dirty="0"/>
              <a:t>*2</a:t>
            </a:r>
            <a:endParaRPr lang="ko-KR" altLang="en-US" sz="1600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A002E6E-B190-723E-B64D-933A4A2A830B}"/>
              </a:ext>
            </a:extLst>
          </p:cNvPr>
          <p:cNvGrpSpPr/>
          <p:nvPr/>
        </p:nvGrpSpPr>
        <p:grpSpPr>
          <a:xfrm>
            <a:off x="13227638" y="2391542"/>
            <a:ext cx="1347752" cy="87312"/>
            <a:chOff x="13151438" y="2227258"/>
            <a:chExt cx="1347752" cy="87312"/>
          </a:xfrm>
        </p:grpSpPr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8EC84D9E-55FA-7723-B1E0-09D59F37D6C3}"/>
                </a:ext>
              </a:extLst>
            </p:cNvPr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DCE1DF68-2051-62FB-A36F-8A42BE4B43DE}"/>
                </a:ext>
              </a:extLst>
            </p:cNvPr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A293658-51CF-A12F-170F-2933ACB50112}"/>
              </a:ext>
            </a:extLst>
          </p:cNvPr>
          <p:cNvSpPr txBox="1"/>
          <p:nvPr/>
        </p:nvSpPr>
        <p:spPr bwMode="auto">
          <a:xfrm>
            <a:off x="11058282" y="1866351"/>
            <a:ext cx="5430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id=3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04C292-A1DA-8370-60B2-8D60CAD60FF3}"/>
              </a:ext>
            </a:extLst>
          </p:cNvPr>
          <p:cNvSpPr txBox="1"/>
          <p:nvPr/>
        </p:nvSpPr>
        <p:spPr>
          <a:xfrm>
            <a:off x="11207407" y="2192164"/>
            <a:ext cx="308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1</a:t>
            </a:r>
            <a:endParaRPr lang="ko-KR" altLang="en-US" sz="12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036117D-7AC5-13DD-EE4A-0920086F2A00}"/>
              </a:ext>
            </a:extLst>
          </p:cNvPr>
          <p:cNvCxnSpPr/>
          <p:nvPr/>
        </p:nvCxnSpPr>
        <p:spPr bwMode="auto">
          <a:xfrm flipV="1">
            <a:off x="1622982" y="4602537"/>
            <a:ext cx="3024187" cy="1270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118">
            <a:extLst>
              <a:ext uri="{FF2B5EF4-FFF2-40B4-BE49-F238E27FC236}">
                <a16:creationId xmlns:a16="http://schemas.microsoft.com/office/drawing/2014/main" id="{9B71C155-86E2-2BCA-5EEF-484C83A210DD}"/>
              </a:ext>
            </a:extLst>
          </p:cNvPr>
          <p:cNvSpPr/>
          <p:nvPr/>
        </p:nvSpPr>
        <p:spPr>
          <a:xfrm>
            <a:off x="200763" y="3382997"/>
            <a:ext cx="2132013" cy="161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리스트 요청</a:t>
            </a:r>
          </a:p>
        </p:txBody>
      </p:sp>
      <p:sp>
        <p:nvSpPr>
          <p:cNvPr id="44" name="직사각형 7">
            <a:extLst>
              <a:ext uri="{FF2B5EF4-FFF2-40B4-BE49-F238E27FC236}">
                <a16:creationId xmlns:a16="http://schemas.microsoft.com/office/drawing/2014/main" id="{53B1C577-ECCF-5ECD-C1B7-9249460EE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76" y="4454804"/>
            <a:ext cx="3610824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/>
              <a:t>http://localhost:8088/</a:t>
            </a:r>
            <a:r>
              <a:rPr lang="en-US" altLang="ko-KR" sz="1100" dirty="0">
                <a:latin typeface="+mn-ea"/>
              </a:rPr>
              <a:t>phonebook2</a:t>
            </a:r>
            <a:r>
              <a:rPr lang="en-US" altLang="ko-KR" sz="1100" dirty="0"/>
              <a:t>/</a:t>
            </a:r>
            <a:r>
              <a:rPr lang="en-US" altLang="ko-KR" sz="1100" b="1" dirty="0">
                <a:solidFill>
                  <a:srgbClr val="C00000"/>
                </a:solidFill>
              </a:rPr>
              <a:t>pbc?action=list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6ABD7C2-61A9-9BEA-D532-655D1B74A4D3}"/>
              </a:ext>
            </a:extLst>
          </p:cNvPr>
          <p:cNvCxnSpPr>
            <a:endCxn id="19" idx="1"/>
          </p:cNvCxnSpPr>
          <p:nvPr/>
        </p:nvCxnSpPr>
        <p:spPr bwMode="auto">
          <a:xfrm flipV="1">
            <a:off x="2221075" y="3580069"/>
            <a:ext cx="3166174" cy="57961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76318A-9B42-8429-5237-BD9D0D79ED76}"/>
              </a:ext>
            </a:extLst>
          </p:cNvPr>
          <p:cNvGrpSpPr/>
          <p:nvPr/>
        </p:nvGrpSpPr>
        <p:grpSpPr>
          <a:xfrm>
            <a:off x="12701320" y="4309641"/>
            <a:ext cx="5630223" cy="3115692"/>
            <a:chOff x="15007815" y="4610510"/>
            <a:chExt cx="6913563" cy="382587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B8A4E51-74B8-B512-CF30-836E8B0D9B07}"/>
                </a:ext>
              </a:extLst>
            </p:cNvPr>
            <p:cNvSpPr/>
            <p:nvPr/>
          </p:nvSpPr>
          <p:spPr bwMode="auto">
            <a:xfrm>
              <a:off x="15007815" y="4727985"/>
              <a:ext cx="6913563" cy="3708400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5">
              <a:extLst>
                <a:ext uri="{FF2B5EF4-FFF2-40B4-BE49-F238E27FC236}">
                  <a16:creationId xmlns:a16="http://schemas.microsoft.com/office/drawing/2014/main" id="{4BB317A4-02BC-0963-1DFD-4BBA091E8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644" y="6094461"/>
              <a:ext cx="2064495" cy="9428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b="0" dirty="0">
                  <a:latin typeface="+mn-ea"/>
                  <a:ea typeface="+mn-ea"/>
                </a:rPr>
                <a:t>Front Controller</a:t>
              </a: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DispatcherServlet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8" name="직사각형 6">
              <a:extLst>
                <a:ext uri="{FF2B5EF4-FFF2-40B4-BE49-F238E27FC236}">
                  <a16:creationId xmlns:a16="http://schemas.microsoft.com/office/drawing/2014/main" id="{480DAA4A-8C60-F60D-603F-28D151C57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0840" y="6112285"/>
              <a:ext cx="1608138" cy="65246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Controller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9" name="직사각형 14">
              <a:extLst>
                <a:ext uri="{FF2B5EF4-FFF2-40B4-BE49-F238E27FC236}">
                  <a16:creationId xmlns:a16="http://schemas.microsoft.com/office/drawing/2014/main" id="{9FA4E928-675B-4199-C78A-6D55AF052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4328" y="7569610"/>
              <a:ext cx="1558925" cy="70326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 Resolver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50" name="직사각형 15">
              <a:extLst>
                <a:ext uri="{FF2B5EF4-FFF2-40B4-BE49-F238E27FC236}">
                  <a16:creationId xmlns:a16="http://schemas.microsoft.com/office/drawing/2014/main" id="{6A705A5F-1484-EEA7-8A84-98DA27817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5890" y="7652160"/>
              <a:ext cx="1608138" cy="65405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1" name="직선 화살표 연결선 19">
              <a:extLst>
                <a:ext uri="{FF2B5EF4-FFF2-40B4-BE49-F238E27FC236}">
                  <a16:creationId xmlns:a16="http://schemas.microsoft.com/office/drawing/2014/main" id="{4C975DEC-7199-D040-766C-D776FFFF5E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263097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직사각형 24">
              <a:extLst>
                <a:ext uri="{FF2B5EF4-FFF2-40B4-BE49-F238E27FC236}">
                  <a16:creationId xmlns:a16="http://schemas.microsoft.com/office/drawing/2014/main" id="{6A48600A-910C-4E1C-313E-02BC7C198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1853" y="4805772"/>
              <a:ext cx="1608137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Handler Mapping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3" name="직선 화살표 연결선 27">
              <a:extLst>
                <a:ext uri="{FF2B5EF4-FFF2-40B4-BE49-F238E27FC236}">
                  <a16:creationId xmlns:a16="http://schemas.microsoft.com/office/drawing/2014/main" id="{141DEDC7-233B-B43C-0E6A-F5B545188A03}"/>
                </a:ext>
              </a:extLst>
            </p:cNvPr>
            <p:cNvCxnSpPr>
              <a:cxnSpLocks noChangeShapeType="1"/>
              <a:endCxn id="52" idx="2"/>
            </p:cNvCxnSpPr>
            <p:nvPr/>
          </p:nvCxnSpPr>
          <p:spPr bwMode="auto">
            <a:xfrm flipV="1">
              <a:off x="17800228" y="5459822"/>
              <a:ext cx="1104900" cy="652463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직선 화살표 연결선 33">
              <a:extLst>
                <a:ext uri="{FF2B5EF4-FFF2-40B4-BE49-F238E27FC236}">
                  <a16:creationId xmlns:a16="http://schemas.microsoft.com/office/drawing/2014/main" id="{F3DD24A7-8E7A-58EA-5315-7894FF3171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7800228" y="6615522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직사각형 10">
              <a:extLst>
                <a:ext uri="{FF2B5EF4-FFF2-40B4-BE49-F238E27FC236}">
                  <a16:creationId xmlns:a16="http://schemas.microsoft.com/office/drawing/2014/main" id="{20C5530F-30D4-E8C0-EFD3-6DD3650A7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6463122"/>
              <a:ext cx="1609725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ModelAndView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400" dirty="0">
                <a:latin typeface="+mn-ea"/>
                <a:ea typeface="+mn-ea"/>
              </a:endParaRPr>
            </a:p>
          </p:txBody>
        </p:sp>
        <p:cxnSp>
          <p:nvCxnSpPr>
            <p:cNvPr id="56" name="직선 화살표 연결선 34">
              <a:extLst>
                <a:ext uri="{FF2B5EF4-FFF2-40B4-BE49-F238E27FC236}">
                  <a16:creationId xmlns:a16="http://schemas.microsoft.com/office/drawing/2014/main" id="{D9913D26-1731-2E15-EDF2-65DF1E5563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915560"/>
              <a:ext cx="1055687" cy="703262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직선 화살표 연결선 37">
              <a:extLst>
                <a:ext uri="{FF2B5EF4-FFF2-40B4-BE49-F238E27FC236}">
                  <a16:creationId xmlns:a16="http://schemas.microsoft.com/office/drawing/2014/main" id="{0DAEC441-4094-E405-2E64-963521E2AFBC}"/>
                </a:ext>
              </a:extLst>
            </p:cNvPr>
            <p:cNvCxnSpPr>
              <a:cxnSpLocks noChangeShapeType="1"/>
              <a:stCxn id="47" idx="2"/>
              <a:endCxn id="50" idx="0"/>
            </p:cNvCxnSpPr>
            <p:nvPr/>
          </p:nvCxnSpPr>
          <p:spPr bwMode="auto">
            <a:xfrm>
              <a:off x="16875891" y="7037273"/>
              <a:ext cx="44068" cy="614887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타원 46">
              <a:extLst>
                <a:ext uri="{FF2B5EF4-FFF2-40B4-BE49-F238E27FC236}">
                  <a16:creationId xmlns:a16="http://schemas.microsoft.com/office/drawing/2014/main" id="{C8150E3F-1AB9-F9C7-5F2D-B7A62FA67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3996" y="5843771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59" name="타원 47">
              <a:extLst>
                <a:ext uri="{FF2B5EF4-FFF2-40B4-BE49-F238E27FC236}">
                  <a16:creationId xmlns:a16="http://schemas.microsoft.com/office/drawing/2014/main" id="{FCBE2B4C-A67B-D3DE-9306-503B487E7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5509035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0" name="타원 48">
              <a:extLst>
                <a:ext uri="{FF2B5EF4-FFF2-40B4-BE49-F238E27FC236}">
                  <a16:creationId xmlns:a16="http://schemas.microsoft.com/office/drawing/2014/main" id="{9F6A4016-65E7-141C-9E35-56CF0E45B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7603" y="6012272"/>
              <a:ext cx="252412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1" name="타원 49">
              <a:extLst>
                <a:ext uri="{FF2B5EF4-FFF2-40B4-BE49-F238E27FC236}">
                  <a16:creationId xmlns:a16="http://schemas.microsoft.com/office/drawing/2014/main" id="{05B5D3D0-4B49-1717-E444-BB0D075FA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1053" y="6413910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4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2" name="타원 50">
              <a:extLst>
                <a:ext uri="{FF2B5EF4-FFF2-40B4-BE49-F238E27FC236}">
                  <a16:creationId xmlns:a16="http://schemas.microsoft.com/office/drawing/2014/main" id="{0079B39D-1160-003F-7084-F7FBE47C2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1878" y="7267985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5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3" name="타원 51">
              <a:extLst>
                <a:ext uri="{FF2B5EF4-FFF2-40B4-BE49-F238E27FC236}">
                  <a16:creationId xmlns:a16="http://schemas.microsoft.com/office/drawing/2014/main" id="{FA98FEF4-3787-A245-E176-FD9469B02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2965" y="7117172"/>
              <a:ext cx="252413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6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4" name="타원 52">
              <a:extLst>
                <a:ext uri="{FF2B5EF4-FFF2-40B4-BE49-F238E27FC236}">
                  <a16:creationId xmlns:a16="http://schemas.microsoft.com/office/drawing/2014/main" id="{22FF1A3B-34AF-A8FD-B6CB-390634257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644" y="7688106"/>
              <a:ext cx="250825" cy="2524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7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5" name="직사각형 24">
              <a:extLst>
                <a:ext uri="{FF2B5EF4-FFF2-40B4-BE49-F238E27FC236}">
                  <a16:creationId xmlns:a16="http://schemas.microsoft.com/office/drawing/2014/main" id="{F016F697-494B-8611-7AFA-85A6C92CB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6878" y="4610510"/>
              <a:ext cx="1843087" cy="330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 algn="ctr">
              <a:solidFill>
                <a:schemeClr val="accent6">
                  <a:lumMod val="75000"/>
                </a:schemeClr>
              </a:solidFill>
              <a:prstDash val="sys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spring-servlet.xml</a:t>
              </a:r>
              <a:endParaRPr lang="en-US" altLang="ko-KR" sz="1200" b="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1387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err="1">
                <a:solidFill>
                  <a:schemeClr val="bg1"/>
                </a:solidFill>
                <a:latin typeface="+mn-ea"/>
              </a:rPr>
              <a:t>수정폼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C729A2-B7B3-27C4-A1CE-6ADDC6422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83" y="1594391"/>
            <a:ext cx="812401" cy="176893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52DC165-F87A-2F34-C402-DBEDA7837C8D}"/>
              </a:ext>
            </a:extLst>
          </p:cNvPr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" name="그룹 20">
            <a:extLst>
              <a:ext uri="{FF2B5EF4-FFF2-40B4-BE49-F238E27FC236}">
                <a16:creationId xmlns:a16="http://schemas.microsoft.com/office/drawing/2014/main" id="{176C00DA-14C3-EE30-AA40-35E31011503B}"/>
              </a:ext>
            </a:extLst>
          </p:cNvPr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311256-432A-45D9-D654-20D06585D7F1}"/>
                </a:ext>
              </a:extLst>
            </p:cNvPr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E6CBD3-6772-C699-79B9-97A52BC6E7ED}"/>
                </a:ext>
              </a:extLst>
            </p:cNvPr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4E2423C-212D-A72F-4BCE-40619FC7ECBC}"/>
                </a:ext>
              </a:extLst>
            </p:cNvPr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C221E9D-8630-F7A6-2A51-3E95247897B5}"/>
              </a:ext>
            </a:extLst>
          </p:cNvPr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5758622-1FDD-150B-A2F7-F2B7B2FDBA40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 bwMode="auto">
          <a:xfrm>
            <a:off x="4419600" y="1105880"/>
            <a:ext cx="782471" cy="33234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7">
            <a:extLst>
              <a:ext uri="{FF2B5EF4-FFF2-40B4-BE49-F238E27FC236}">
                <a16:creationId xmlns:a16="http://schemas.microsoft.com/office/drawing/2014/main" id="{7DF5D755-145C-610C-918A-C79D5C8C3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63" y="866583"/>
            <a:ext cx="4218837" cy="4785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http://localhost:8088/</a:t>
            </a:r>
            <a:r>
              <a:rPr lang="en-US" altLang="ko-KR" sz="1100" dirty="0">
                <a:latin typeface="+mn-ea"/>
              </a:rPr>
              <a:t>phonebook3/pbc?</a:t>
            </a:r>
            <a:r>
              <a:rPr lang="en-US" altLang="ko-KR" sz="11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action=delete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C00000"/>
                </a:solidFill>
                <a:latin typeface="+mn-ea"/>
              </a:rPr>
              <a:t>&amp;id=3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4F54BF-E59E-8B32-8596-206AA087BE0E}"/>
              </a:ext>
            </a:extLst>
          </p:cNvPr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3" name="모서리가 둥근 직사각형 56">
            <a:extLst>
              <a:ext uri="{FF2B5EF4-FFF2-40B4-BE49-F238E27FC236}">
                <a16:creationId xmlns:a16="http://schemas.microsoft.com/office/drawing/2014/main" id="{7EDDB65D-229E-6CB6-D0B8-CF548AB30883}"/>
              </a:ext>
            </a:extLst>
          </p:cNvPr>
          <p:cNvSpPr/>
          <p:nvPr/>
        </p:nvSpPr>
        <p:spPr>
          <a:xfrm>
            <a:off x="9345292" y="1819029"/>
            <a:ext cx="1962245" cy="799385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delete</a:t>
            </a:r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리다이렉트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4" name="그룹 6">
            <a:extLst>
              <a:ext uri="{FF2B5EF4-FFF2-40B4-BE49-F238E27FC236}">
                <a16:creationId xmlns:a16="http://schemas.microsoft.com/office/drawing/2014/main" id="{E396064E-DD0F-7E2F-B5FD-A6716A218E5F}"/>
              </a:ext>
            </a:extLst>
          </p:cNvPr>
          <p:cNvGrpSpPr>
            <a:grpSpLocks/>
          </p:cNvGrpSpPr>
          <p:nvPr/>
        </p:nvGrpSpPr>
        <p:grpSpPr bwMode="auto">
          <a:xfrm>
            <a:off x="5103340" y="488072"/>
            <a:ext cx="1963536" cy="1605713"/>
            <a:chOff x="4496160" y="613461"/>
            <a:chExt cx="1735546" cy="160463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881D179-4D94-3B3E-DFAC-ACE5EF17E3A6}"/>
                </a:ext>
              </a:extLst>
            </p:cNvPr>
            <p:cNvSpPr/>
            <p:nvPr/>
          </p:nvSpPr>
          <p:spPr>
            <a:xfrm>
              <a:off x="4583427" y="907847"/>
              <a:ext cx="1648279" cy="13102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r>
                <a:rPr lang="en-US" altLang="ko-KR" sz="11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action=delete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1100" b="1" dirty="0">
                  <a:solidFill>
                    <a:srgbClr val="C00000"/>
                  </a:solidFill>
                  <a:latin typeface="+mn-ea"/>
                </a:rPr>
                <a:t>id=3</a:t>
              </a: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6" name="직사각형 7">
              <a:extLst>
                <a:ext uri="{FF2B5EF4-FFF2-40B4-BE49-F238E27FC236}">
                  <a16:creationId xmlns:a16="http://schemas.microsoft.com/office/drawing/2014/main" id="{4E9F75CF-C7AD-F136-6524-D2C0C3E8E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" name="꺾인 연결선 173">
            <a:extLst>
              <a:ext uri="{FF2B5EF4-FFF2-40B4-BE49-F238E27FC236}">
                <a16:creationId xmlns:a16="http://schemas.microsoft.com/office/drawing/2014/main" id="{5B6B0BC0-60B1-C06E-326D-8BAEC61A9403}"/>
              </a:ext>
            </a:extLst>
          </p:cNvPr>
          <p:cNvCxnSpPr>
            <a:stCxn id="15" idx="3"/>
            <a:endCxn id="23" idx="1"/>
          </p:cNvCxnSpPr>
          <p:nvPr/>
        </p:nvCxnSpPr>
        <p:spPr>
          <a:xfrm>
            <a:off x="7066876" y="1438221"/>
            <a:ext cx="803654" cy="986687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46">
            <a:extLst>
              <a:ext uri="{FF2B5EF4-FFF2-40B4-BE49-F238E27FC236}">
                <a16:creationId xmlns:a16="http://schemas.microsoft.com/office/drawing/2014/main" id="{360A9681-BF75-9277-0BFF-9D9D7D035C27}"/>
              </a:ext>
            </a:extLst>
          </p:cNvPr>
          <p:cNvGrpSpPr>
            <a:grpSpLocks/>
          </p:cNvGrpSpPr>
          <p:nvPr/>
        </p:nvGrpSpPr>
        <p:grpSpPr bwMode="auto">
          <a:xfrm>
            <a:off x="5314224" y="2960150"/>
            <a:ext cx="1371600" cy="989013"/>
            <a:chOff x="3959932" y="626852"/>
            <a:chExt cx="1371308" cy="9889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32386CE-B346-4B70-B7F3-80C67CA74B72}"/>
                </a:ext>
              </a:extLst>
            </p:cNvPr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20" name="직사각형 7">
              <a:extLst>
                <a:ext uri="{FF2B5EF4-FFF2-40B4-BE49-F238E27FC236}">
                  <a16:creationId xmlns:a16="http://schemas.microsoft.com/office/drawing/2014/main" id="{DAE50D13-3B7B-0FBF-E3DE-CE4D75870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21" name="꺾인 연결선 177">
            <a:extLst>
              <a:ext uri="{FF2B5EF4-FFF2-40B4-BE49-F238E27FC236}">
                <a16:creationId xmlns:a16="http://schemas.microsoft.com/office/drawing/2014/main" id="{5600CAA6-8067-AABA-94B3-7E3FA2A3FBCB}"/>
              </a:ext>
            </a:extLst>
          </p:cNvPr>
          <p:cNvCxnSpPr>
            <a:stCxn id="24" idx="1"/>
            <a:endCxn id="19" idx="3"/>
          </p:cNvCxnSpPr>
          <p:nvPr/>
        </p:nvCxnSpPr>
        <p:spPr>
          <a:xfrm rot="10800000">
            <a:off x="6685825" y="3580069"/>
            <a:ext cx="1199683" cy="73124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6DFCEA8-6340-D3D2-552E-AEAA75BC5EBE}"/>
              </a:ext>
            </a:extLst>
          </p:cNvPr>
          <p:cNvSpPr txBox="1"/>
          <p:nvPr/>
        </p:nvSpPr>
        <p:spPr bwMode="auto">
          <a:xfrm>
            <a:off x="9313717" y="1389628"/>
            <a:ext cx="16593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PhoneController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(Servlet)</a:t>
            </a:r>
            <a:r>
              <a:rPr lang="ko-KR" altLang="en-US" sz="1200" b="1" dirty="0">
                <a:latin typeface="+mn-ea"/>
              </a:rPr>
              <a:t>객체</a:t>
            </a:r>
          </a:p>
        </p:txBody>
      </p:sp>
      <p:sp>
        <p:nvSpPr>
          <p:cNvPr id="23" name="모서리가 둥근 직사각형 171">
            <a:extLst>
              <a:ext uri="{FF2B5EF4-FFF2-40B4-BE49-F238E27FC236}">
                <a16:creationId xmlns:a16="http://schemas.microsoft.com/office/drawing/2014/main" id="{9BCB6B63-2A80-E2B1-8B6C-F4C1277089DC}"/>
              </a:ext>
            </a:extLst>
          </p:cNvPr>
          <p:cNvSpPr/>
          <p:nvPr/>
        </p:nvSpPr>
        <p:spPr>
          <a:xfrm>
            <a:off x="7870530" y="1594391"/>
            <a:ext cx="1306993" cy="166103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action=delete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id=3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172">
            <a:extLst>
              <a:ext uri="{FF2B5EF4-FFF2-40B4-BE49-F238E27FC236}">
                <a16:creationId xmlns:a16="http://schemas.microsoft.com/office/drawing/2014/main" id="{7993606E-3295-403E-E199-03C413E14CA4}"/>
              </a:ext>
            </a:extLst>
          </p:cNvPr>
          <p:cNvSpPr/>
          <p:nvPr/>
        </p:nvSpPr>
        <p:spPr>
          <a:xfrm>
            <a:off x="7885507" y="3242633"/>
            <a:ext cx="1299173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리다이렉트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pbc?action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=list)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7">
            <a:extLst>
              <a:ext uri="{FF2B5EF4-FFF2-40B4-BE49-F238E27FC236}">
                <a16:creationId xmlns:a16="http://schemas.microsoft.com/office/drawing/2014/main" id="{4A6E8715-459F-8754-0FBD-8210668D1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1423" y="1755165"/>
            <a:ext cx="1626859" cy="2954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err="1">
                <a:latin typeface="+mn-ea"/>
                <a:ea typeface="+mn-ea"/>
              </a:rPr>
              <a:t>getParameter</a:t>
            </a:r>
            <a:r>
              <a:rPr lang="en-US" altLang="ko-KR" sz="1100" dirty="0">
                <a:latin typeface="+mn-ea"/>
                <a:ea typeface="+mn-ea"/>
              </a:rPr>
              <a:t>("action")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FED4E5A-E850-EFB2-3EA0-6E7B0712507C}"/>
              </a:ext>
            </a:extLst>
          </p:cNvPr>
          <p:cNvCxnSpPr/>
          <p:nvPr/>
        </p:nvCxnSpPr>
        <p:spPr>
          <a:xfrm flipV="1">
            <a:off x="779728" y="1115882"/>
            <a:ext cx="591368" cy="128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0213A7-CDD1-5FB4-954F-CCC563572141}"/>
              </a:ext>
            </a:extLst>
          </p:cNvPr>
          <p:cNvSpPr/>
          <p:nvPr/>
        </p:nvSpPr>
        <p:spPr>
          <a:xfrm>
            <a:off x="14499190" y="754743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원통 61">
            <a:extLst>
              <a:ext uri="{FF2B5EF4-FFF2-40B4-BE49-F238E27FC236}">
                <a16:creationId xmlns:a16="http://schemas.microsoft.com/office/drawing/2014/main" id="{5AC9FF8E-716B-68C7-3D0C-D55ED347F960}"/>
              </a:ext>
            </a:extLst>
          </p:cNvPr>
          <p:cNvSpPr/>
          <p:nvPr/>
        </p:nvSpPr>
        <p:spPr>
          <a:xfrm>
            <a:off x="14595646" y="1510394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BD626F-DE8A-F76C-C646-D7BB20BAC065}"/>
              </a:ext>
            </a:extLst>
          </p:cNvPr>
          <p:cNvSpPr txBox="1"/>
          <p:nvPr/>
        </p:nvSpPr>
        <p:spPr bwMode="auto">
          <a:xfrm>
            <a:off x="14552105" y="1276122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81D9E7-A607-63C4-9D22-CEFCF6CEAC24}"/>
              </a:ext>
            </a:extLst>
          </p:cNvPr>
          <p:cNvSpPr txBox="1"/>
          <p:nvPr/>
        </p:nvSpPr>
        <p:spPr bwMode="auto">
          <a:xfrm>
            <a:off x="14421136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DB</a:t>
            </a:r>
            <a:r>
              <a:rPr lang="ko-KR" altLang="en-US" sz="1200" b="1" dirty="0">
                <a:latin typeface="+mn-ea"/>
                <a:ea typeface="+mn-ea"/>
              </a:rPr>
              <a:t>서버</a:t>
            </a:r>
          </a:p>
        </p:txBody>
      </p:sp>
      <p:sp>
        <p:nvSpPr>
          <p:cNvPr id="31" name="모서리가 둥근 직사각형 90">
            <a:extLst>
              <a:ext uri="{FF2B5EF4-FFF2-40B4-BE49-F238E27FC236}">
                <a16:creationId xmlns:a16="http://schemas.microsoft.com/office/drawing/2014/main" id="{470524AF-DADC-6E59-6FE0-CA758BCB5704}"/>
              </a:ext>
            </a:extLst>
          </p:cNvPr>
          <p:cNvSpPr/>
          <p:nvPr/>
        </p:nvSpPr>
        <p:spPr>
          <a:xfrm>
            <a:off x="11443080" y="1727898"/>
            <a:ext cx="1733201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personDelete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(id)</a:t>
            </a:r>
          </a:p>
          <a:p>
            <a:pPr>
              <a:defRPr/>
            </a:pP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B2471D-E813-A078-54B5-C95513D08305}"/>
              </a:ext>
            </a:extLst>
          </p:cNvPr>
          <p:cNvSpPr txBox="1"/>
          <p:nvPr/>
        </p:nvSpPr>
        <p:spPr bwMode="auto">
          <a:xfrm>
            <a:off x="11676508" y="1459487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phoneDao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FFC8399-2942-B0DC-C0B7-55AEBEFCFAC3}"/>
              </a:ext>
            </a:extLst>
          </p:cNvPr>
          <p:cNvGrpSpPr/>
          <p:nvPr/>
        </p:nvGrpSpPr>
        <p:grpSpPr>
          <a:xfrm>
            <a:off x="11047169" y="2120579"/>
            <a:ext cx="694100" cy="87312"/>
            <a:chOff x="11414744" y="2227258"/>
            <a:chExt cx="694100" cy="87312"/>
          </a:xfrm>
        </p:grpSpPr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89694E31-E49D-60D8-E6B8-E2F41D0DECC9}"/>
                </a:ext>
              </a:extLst>
            </p:cNvPr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49BD3D04-70AB-5781-437D-51E2924897E8}"/>
                </a:ext>
              </a:extLst>
            </p:cNvPr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A17E532-80C0-AA0B-7C4F-22C1A3FFA268}"/>
              </a:ext>
            </a:extLst>
          </p:cNvPr>
          <p:cNvSpPr/>
          <p:nvPr/>
        </p:nvSpPr>
        <p:spPr>
          <a:xfrm>
            <a:off x="13015517" y="1906566"/>
            <a:ext cx="557212" cy="5588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err="1"/>
              <a:t>jdbc</a:t>
            </a:r>
            <a:br>
              <a:rPr lang="en-US" altLang="ko-KR" sz="1600" dirty="0"/>
            </a:br>
            <a:r>
              <a:rPr lang="en-US" altLang="ko-KR" sz="1600" dirty="0"/>
              <a:t>*2</a:t>
            </a:r>
            <a:endParaRPr lang="ko-KR" altLang="en-US" sz="1600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A002E6E-B190-723E-B64D-933A4A2A830B}"/>
              </a:ext>
            </a:extLst>
          </p:cNvPr>
          <p:cNvGrpSpPr/>
          <p:nvPr/>
        </p:nvGrpSpPr>
        <p:grpSpPr>
          <a:xfrm>
            <a:off x="13227638" y="2391542"/>
            <a:ext cx="1347752" cy="87312"/>
            <a:chOff x="13151438" y="2227258"/>
            <a:chExt cx="1347752" cy="87312"/>
          </a:xfrm>
        </p:grpSpPr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8EC84D9E-55FA-7723-B1E0-09D59F37D6C3}"/>
                </a:ext>
              </a:extLst>
            </p:cNvPr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DCE1DF68-2051-62FB-A36F-8A42BE4B43DE}"/>
                </a:ext>
              </a:extLst>
            </p:cNvPr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A293658-51CF-A12F-170F-2933ACB50112}"/>
              </a:ext>
            </a:extLst>
          </p:cNvPr>
          <p:cNvSpPr txBox="1"/>
          <p:nvPr/>
        </p:nvSpPr>
        <p:spPr bwMode="auto">
          <a:xfrm>
            <a:off x="11058282" y="1866351"/>
            <a:ext cx="5430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id=3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04C292-A1DA-8370-60B2-8D60CAD60FF3}"/>
              </a:ext>
            </a:extLst>
          </p:cNvPr>
          <p:cNvSpPr txBox="1"/>
          <p:nvPr/>
        </p:nvSpPr>
        <p:spPr>
          <a:xfrm>
            <a:off x="11207407" y="2192164"/>
            <a:ext cx="308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1</a:t>
            </a:r>
            <a:endParaRPr lang="ko-KR" altLang="en-US" sz="12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036117D-7AC5-13DD-EE4A-0920086F2A00}"/>
              </a:ext>
            </a:extLst>
          </p:cNvPr>
          <p:cNvCxnSpPr/>
          <p:nvPr/>
        </p:nvCxnSpPr>
        <p:spPr bwMode="auto">
          <a:xfrm flipV="1">
            <a:off x="1622982" y="4602537"/>
            <a:ext cx="3024187" cy="1270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118">
            <a:extLst>
              <a:ext uri="{FF2B5EF4-FFF2-40B4-BE49-F238E27FC236}">
                <a16:creationId xmlns:a16="http://schemas.microsoft.com/office/drawing/2014/main" id="{9B71C155-86E2-2BCA-5EEF-484C83A210DD}"/>
              </a:ext>
            </a:extLst>
          </p:cNvPr>
          <p:cNvSpPr/>
          <p:nvPr/>
        </p:nvSpPr>
        <p:spPr>
          <a:xfrm>
            <a:off x="200763" y="3382997"/>
            <a:ext cx="2132013" cy="161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리스트 요청</a:t>
            </a:r>
          </a:p>
        </p:txBody>
      </p:sp>
      <p:sp>
        <p:nvSpPr>
          <p:cNvPr id="44" name="직사각형 7">
            <a:extLst>
              <a:ext uri="{FF2B5EF4-FFF2-40B4-BE49-F238E27FC236}">
                <a16:creationId xmlns:a16="http://schemas.microsoft.com/office/drawing/2014/main" id="{53B1C577-ECCF-5ECD-C1B7-9249460EE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76" y="4454804"/>
            <a:ext cx="3610824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/>
              <a:t>http://localhost:8088/</a:t>
            </a:r>
            <a:r>
              <a:rPr lang="en-US" altLang="ko-KR" sz="1100" dirty="0">
                <a:latin typeface="+mn-ea"/>
              </a:rPr>
              <a:t>phonebook2</a:t>
            </a:r>
            <a:r>
              <a:rPr lang="en-US" altLang="ko-KR" sz="1100" dirty="0"/>
              <a:t>/</a:t>
            </a:r>
            <a:r>
              <a:rPr lang="en-US" altLang="ko-KR" sz="1100" b="1" dirty="0">
                <a:solidFill>
                  <a:srgbClr val="C00000"/>
                </a:solidFill>
              </a:rPr>
              <a:t>pbc?action=list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6ABD7C2-61A9-9BEA-D532-655D1B74A4D3}"/>
              </a:ext>
            </a:extLst>
          </p:cNvPr>
          <p:cNvCxnSpPr>
            <a:endCxn id="19" idx="1"/>
          </p:cNvCxnSpPr>
          <p:nvPr/>
        </p:nvCxnSpPr>
        <p:spPr bwMode="auto">
          <a:xfrm flipV="1">
            <a:off x="2221075" y="3580069"/>
            <a:ext cx="3166174" cy="57961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76318A-9B42-8429-5237-BD9D0D79ED76}"/>
              </a:ext>
            </a:extLst>
          </p:cNvPr>
          <p:cNvGrpSpPr/>
          <p:nvPr/>
        </p:nvGrpSpPr>
        <p:grpSpPr>
          <a:xfrm>
            <a:off x="12701320" y="4309641"/>
            <a:ext cx="5630223" cy="3115692"/>
            <a:chOff x="15007815" y="4610510"/>
            <a:chExt cx="6913563" cy="382587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B8A4E51-74B8-B512-CF30-836E8B0D9B07}"/>
                </a:ext>
              </a:extLst>
            </p:cNvPr>
            <p:cNvSpPr/>
            <p:nvPr/>
          </p:nvSpPr>
          <p:spPr bwMode="auto">
            <a:xfrm>
              <a:off x="15007815" y="4727985"/>
              <a:ext cx="6913563" cy="3708400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5">
              <a:extLst>
                <a:ext uri="{FF2B5EF4-FFF2-40B4-BE49-F238E27FC236}">
                  <a16:creationId xmlns:a16="http://schemas.microsoft.com/office/drawing/2014/main" id="{4BB317A4-02BC-0963-1DFD-4BBA091E8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644" y="6094461"/>
              <a:ext cx="2064495" cy="9428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b="0" dirty="0">
                  <a:latin typeface="+mn-ea"/>
                  <a:ea typeface="+mn-ea"/>
                </a:rPr>
                <a:t>Front Controller</a:t>
              </a: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DispatcherServlet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8" name="직사각형 6">
              <a:extLst>
                <a:ext uri="{FF2B5EF4-FFF2-40B4-BE49-F238E27FC236}">
                  <a16:creationId xmlns:a16="http://schemas.microsoft.com/office/drawing/2014/main" id="{480DAA4A-8C60-F60D-603F-28D151C57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0840" y="6112285"/>
              <a:ext cx="1608138" cy="65246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Controller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9" name="직사각형 14">
              <a:extLst>
                <a:ext uri="{FF2B5EF4-FFF2-40B4-BE49-F238E27FC236}">
                  <a16:creationId xmlns:a16="http://schemas.microsoft.com/office/drawing/2014/main" id="{9FA4E928-675B-4199-C78A-6D55AF052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4328" y="7569610"/>
              <a:ext cx="1558925" cy="70326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 Resolver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50" name="직사각형 15">
              <a:extLst>
                <a:ext uri="{FF2B5EF4-FFF2-40B4-BE49-F238E27FC236}">
                  <a16:creationId xmlns:a16="http://schemas.microsoft.com/office/drawing/2014/main" id="{6A705A5F-1484-EEA7-8A84-98DA27817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5890" y="7652160"/>
              <a:ext cx="1608138" cy="65405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1" name="직선 화살표 연결선 19">
              <a:extLst>
                <a:ext uri="{FF2B5EF4-FFF2-40B4-BE49-F238E27FC236}">
                  <a16:creationId xmlns:a16="http://schemas.microsoft.com/office/drawing/2014/main" id="{4C975DEC-7199-D040-766C-D776FFFF5E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263097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직사각형 24">
              <a:extLst>
                <a:ext uri="{FF2B5EF4-FFF2-40B4-BE49-F238E27FC236}">
                  <a16:creationId xmlns:a16="http://schemas.microsoft.com/office/drawing/2014/main" id="{6A48600A-910C-4E1C-313E-02BC7C198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1853" y="4805772"/>
              <a:ext cx="1608137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Handler Mapping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3" name="직선 화살표 연결선 27">
              <a:extLst>
                <a:ext uri="{FF2B5EF4-FFF2-40B4-BE49-F238E27FC236}">
                  <a16:creationId xmlns:a16="http://schemas.microsoft.com/office/drawing/2014/main" id="{141DEDC7-233B-B43C-0E6A-F5B545188A03}"/>
                </a:ext>
              </a:extLst>
            </p:cNvPr>
            <p:cNvCxnSpPr>
              <a:cxnSpLocks noChangeShapeType="1"/>
              <a:endCxn id="52" idx="2"/>
            </p:cNvCxnSpPr>
            <p:nvPr/>
          </p:nvCxnSpPr>
          <p:spPr bwMode="auto">
            <a:xfrm flipV="1">
              <a:off x="17800228" y="5459822"/>
              <a:ext cx="1104900" cy="652463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직선 화살표 연결선 33">
              <a:extLst>
                <a:ext uri="{FF2B5EF4-FFF2-40B4-BE49-F238E27FC236}">
                  <a16:creationId xmlns:a16="http://schemas.microsoft.com/office/drawing/2014/main" id="{F3DD24A7-8E7A-58EA-5315-7894FF3171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7800228" y="6615522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직사각형 10">
              <a:extLst>
                <a:ext uri="{FF2B5EF4-FFF2-40B4-BE49-F238E27FC236}">
                  <a16:creationId xmlns:a16="http://schemas.microsoft.com/office/drawing/2014/main" id="{20C5530F-30D4-E8C0-EFD3-6DD3650A7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6463122"/>
              <a:ext cx="1609725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ModelAndView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400" dirty="0">
                <a:latin typeface="+mn-ea"/>
                <a:ea typeface="+mn-ea"/>
              </a:endParaRPr>
            </a:p>
          </p:txBody>
        </p:sp>
        <p:cxnSp>
          <p:nvCxnSpPr>
            <p:cNvPr id="56" name="직선 화살표 연결선 34">
              <a:extLst>
                <a:ext uri="{FF2B5EF4-FFF2-40B4-BE49-F238E27FC236}">
                  <a16:creationId xmlns:a16="http://schemas.microsoft.com/office/drawing/2014/main" id="{D9913D26-1731-2E15-EDF2-65DF1E5563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915560"/>
              <a:ext cx="1055687" cy="703262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직선 화살표 연결선 37">
              <a:extLst>
                <a:ext uri="{FF2B5EF4-FFF2-40B4-BE49-F238E27FC236}">
                  <a16:creationId xmlns:a16="http://schemas.microsoft.com/office/drawing/2014/main" id="{0DAEC441-4094-E405-2E64-963521E2AFBC}"/>
                </a:ext>
              </a:extLst>
            </p:cNvPr>
            <p:cNvCxnSpPr>
              <a:cxnSpLocks noChangeShapeType="1"/>
              <a:stCxn id="47" idx="2"/>
              <a:endCxn id="50" idx="0"/>
            </p:cNvCxnSpPr>
            <p:nvPr/>
          </p:nvCxnSpPr>
          <p:spPr bwMode="auto">
            <a:xfrm>
              <a:off x="16875891" y="7037273"/>
              <a:ext cx="44068" cy="614887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타원 46">
              <a:extLst>
                <a:ext uri="{FF2B5EF4-FFF2-40B4-BE49-F238E27FC236}">
                  <a16:creationId xmlns:a16="http://schemas.microsoft.com/office/drawing/2014/main" id="{C8150E3F-1AB9-F9C7-5F2D-B7A62FA67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3996" y="5843771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59" name="타원 47">
              <a:extLst>
                <a:ext uri="{FF2B5EF4-FFF2-40B4-BE49-F238E27FC236}">
                  <a16:creationId xmlns:a16="http://schemas.microsoft.com/office/drawing/2014/main" id="{FCBE2B4C-A67B-D3DE-9306-503B487E7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5509035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0" name="타원 48">
              <a:extLst>
                <a:ext uri="{FF2B5EF4-FFF2-40B4-BE49-F238E27FC236}">
                  <a16:creationId xmlns:a16="http://schemas.microsoft.com/office/drawing/2014/main" id="{9F6A4016-65E7-141C-9E35-56CF0E45B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7603" y="6012272"/>
              <a:ext cx="252412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1" name="타원 49">
              <a:extLst>
                <a:ext uri="{FF2B5EF4-FFF2-40B4-BE49-F238E27FC236}">
                  <a16:creationId xmlns:a16="http://schemas.microsoft.com/office/drawing/2014/main" id="{05B5D3D0-4B49-1717-E444-BB0D075FA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1053" y="6413910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4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2" name="타원 50">
              <a:extLst>
                <a:ext uri="{FF2B5EF4-FFF2-40B4-BE49-F238E27FC236}">
                  <a16:creationId xmlns:a16="http://schemas.microsoft.com/office/drawing/2014/main" id="{0079B39D-1160-003F-7084-F7FBE47C2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1878" y="7267985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5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3" name="타원 51">
              <a:extLst>
                <a:ext uri="{FF2B5EF4-FFF2-40B4-BE49-F238E27FC236}">
                  <a16:creationId xmlns:a16="http://schemas.microsoft.com/office/drawing/2014/main" id="{FA98FEF4-3787-A245-E176-FD9469B02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2965" y="7117172"/>
              <a:ext cx="252413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6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4" name="타원 52">
              <a:extLst>
                <a:ext uri="{FF2B5EF4-FFF2-40B4-BE49-F238E27FC236}">
                  <a16:creationId xmlns:a16="http://schemas.microsoft.com/office/drawing/2014/main" id="{22FF1A3B-34AF-A8FD-B6CB-390634257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644" y="7688106"/>
              <a:ext cx="250825" cy="2524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7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5" name="직사각형 24">
              <a:extLst>
                <a:ext uri="{FF2B5EF4-FFF2-40B4-BE49-F238E27FC236}">
                  <a16:creationId xmlns:a16="http://schemas.microsoft.com/office/drawing/2014/main" id="{F016F697-494B-8611-7AFA-85A6C92CB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6878" y="4610510"/>
              <a:ext cx="1843087" cy="330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 algn="ctr">
              <a:solidFill>
                <a:schemeClr val="accent6">
                  <a:lumMod val="75000"/>
                </a:schemeClr>
              </a:solidFill>
              <a:prstDash val="sys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spring-servlet.xml</a:t>
              </a:r>
              <a:endParaRPr lang="en-US" altLang="ko-KR" sz="1200" b="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2658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err="1">
                <a:solidFill>
                  <a:schemeClr val="bg1"/>
                </a:solidFill>
                <a:latin typeface="+mn-ea"/>
              </a:rPr>
              <a:t>수정폼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8548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83" y="1594391"/>
            <a:ext cx="812401" cy="176893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30" name="그룹 20"/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131" name="직사각형 130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59" name="TextBox 158"/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62" name="직선 화살표 연결선 161"/>
          <p:cNvCxnSpPr>
            <a:cxnSpLocks/>
            <a:stCxn id="164" idx="3"/>
            <a:endCxn id="170" idx="1"/>
          </p:cNvCxnSpPr>
          <p:nvPr/>
        </p:nvCxnSpPr>
        <p:spPr bwMode="auto">
          <a:xfrm>
            <a:off x="4419600" y="1115882"/>
            <a:ext cx="782471" cy="322339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7"/>
          <p:cNvSpPr>
            <a:spLocks noChangeArrowheads="1"/>
          </p:cNvSpPr>
          <p:nvPr/>
        </p:nvSpPr>
        <p:spPr bwMode="auto">
          <a:xfrm>
            <a:off x="200763" y="866583"/>
            <a:ext cx="4218837" cy="4985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http://localhost:8088/</a:t>
            </a:r>
            <a:r>
              <a:rPr lang="en-US" altLang="ko-KR" sz="1100" dirty="0">
                <a:latin typeface="+mn-ea"/>
              </a:rPr>
              <a:t>phonebook2/pbc?</a:t>
            </a:r>
            <a:r>
              <a:rPr lang="en-US" altLang="ko-KR" sz="11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action=delete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C00000"/>
                </a:solidFill>
                <a:latin typeface="+mn-ea"/>
              </a:rPr>
              <a:t>&amp;id=3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65" name="TextBox 164"/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68" name="모서리가 둥근 직사각형 56"/>
          <p:cNvSpPr/>
          <p:nvPr/>
        </p:nvSpPr>
        <p:spPr>
          <a:xfrm>
            <a:off x="9098549" y="2036743"/>
            <a:ext cx="1962245" cy="799385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delete</a:t>
            </a:r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리다이렉트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69" name="그룹 6"/>
          <p:cNvGrpSpPr>
            <a:grpSpLocks/>
          </p:cNvGrpSpPr>
          <p:nvPr/>
        </p:nvGrpSpPr>
        <p:grpSpPr bwMode="auto">
          <a:xfrm>
            <a:off x="5103340" y="488072"/>
            <a:ext cx="1963536" cy="1605713"/>
            <a:chOff x="4496160" y="613461"/>
            <a:chExt cx="1735546" cy="1604632"/>
          </a:xfrm>
        </p:grpSpPr>
        <p:sp>
          <p:nvSpPr>
            <p:cNvPr id="170" name="직사각형 169"/>
            <p:cNvSpPr/>
            <p:nvPr/>
          </p:nvSpPr>
          <p:spPr>
            <a:xfrm>
              <a:off x="4583427" y="907847"/>
              <a:ext cx="1648279" cy="13102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r>
                <a:rPr lang="en-US" altLang="ko-KR" sz="11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action=delete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1100" b="1" dirty="0">
                  <a:solidFill>
                    <a:srgbClr val="C00000"/>
                  </a:solidFill>
                  <a:latin typeface="+mn-ea"/>
                </a:rPr>
                <a:t>id=3</a:t>
              </a: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71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4" name="꺾인 연결선 173"/>
          <p:cNvCxnSpPr>
            <a:stCxn id="170" idx="3"/>
            <a:endCxn id="172" idx="1"/>
          </p:cNvCxnSpPr>
          <p:nvPr/>
        </p:nvCxnSpPr>
        <p:spPr>
          <a:xfrm>
            <a:off x="7066876" y="1438221"/>
            <a:ext cx="803654" cy="986687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그룹 46"/>
          <p:cNvGrpSpPr>
            <a:grpSpLocks/>
          </p:cNvGrpSpPr>
          <p:nvPr/>
        </p:nvGrpSpPr>
        <p:grpSpPr bwMode="auto">
          <a:xfrm>
            <a:off x="5314224" y="2960150"/>
            <a:ext cx="1371600" cy="989013"/>
            <a:chOff x="3959932" y="626852"/>
            <a:chExt cx="1371308" cy="988904"/>
          </a:xfrm>
        </p:grpSpPr>
        <p:sp>
          <p:nvSpPr>
            <p:cNvPr id="176" name="직사각형 175"/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177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8" name="꺾인 연결선 177"/>
          <p:cNvCxnSpPr>
            <a:stCxn id="173" idx="1"/>
            <a:endCxn id="176" idx="3"/>
          </p:cNvCxnSpPr>
          <p:nvPr/>
        </p:nvCxnSpPr>
        <p:spPr>
          <a:xfrm rot="10800000">
            <a:off x="6685825" y="3580069"/>
            <a:ext cx="1199683" cy="73124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 bwMode="auto">
          <a:xfrm>
            <a:off x="9066974" y="1607342"/>
            <a:ext cx="16593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PhoneController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(Servlet)</a:t>
            </a:r>
            <a:r>
              <a:rPr lang="ko-KR" altLang="en-US" sz="1200" b="1" dirty="0">
                <a:latin typeface="+mn-ea"/>
              </a:rPr>
              <a:t>객체</a:t>
            </a:r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7870530" y="1594391"/>
            <a:ext cx="1306993" cy="166103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action=delete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id=3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7885507" y="3242633"/>
            <a:ext cx="1299173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리다이렉트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pbc?action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=list)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삭제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1" name="직사각형 7"/>
          <p:cNvSpPr>
            <a:spLocks noChangeArrowheads="1"/>
          </p:cNvSpPr>
          <p:nvPr/>
        </p:nvSpPr>
        <p:spPr bwMode="auto">
          <a:xfrm>
            <a:off x="9184680" y="1972879"/>
            <a:ext cx="1626859" cy="2954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err="1">
                <a:latin typeface="+mn-ea"/>
                <a:ea typeface="+mn-ea"/>
              </a:rPr>
              <a:t>getParameter</a:t>
            </a:r>
            <a:r>
              <a:rPr lang="en-US" altLang="ko-KR" sz="1100" dirty="0">
                <a:latin typeface="+mn-ea"/>
                <a:ea typeface="+mn-ea"/>
              </a:rPr>
              <a:t>("action")</a:t>
            </a:r>
          </a:p>
        </p:txBody>
      </p:sp>
      <p:cxnSp>
        <p:nvCxnSpPr>
          <p:cNvPr id="230" name="직선 화살표 연결선 229"/>
          <p:cNvCxnSpPr/>
          <p:nvPr/>
        </p:nvCxnSpPr>
        <p:spPr>
          <a:xfrm flipV="1">
            <a:off x="779728" y="1115882"/>
            <a:ext cx="591368" cy="128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14499190" y="754743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8" name="원통 61"/>
          <p:cNvSpPr/>
          <p:nvPr/>
        </p:nvSpPr>
        <p:spPr>
          <a:xfrm>
            <a:off x="14595646" y="1510394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 bwMode="auto">
          <a:xfrm>
            <a:off x="14552105" y="1276122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0" name="TextBox 89"/>
          <p:cNvSpPr txBox="1"/>
          <p:nvPr/>
        </p:nvSpPr>
        <p:spPr bwMode="auto">
          <a:xfrm>
            <a:off x="14421136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DB</a:t>
            </a:r>
            <a:r>
              <a:rPr lang="ko-KR" altLang="en-US" sz="1200" b="1" dirty="0">
                <a:latin typeface="+mn-ea"/>
                <a:ea typeface="+mn-ea"/>
              </a:rPr>
              <a:t>서버</a:t>
            </a:r>
          </a:p>
        </p:txBody>
      </p:sp>
      <p:sp>
        <p:nvSpPr>
          <p:cNvPr id="91" name="모서리가 둥근 직사각형 90"/>
          <p:cNvSpPr/>
          <p:nvPr/>
        </p:nvSpPr>
        <p:spPr>
          <a:xfrm>
            <a:off x="11196337" y="1945612"/>
            <a:ext cx="1733201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personDelete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(id)</a:t>
            </a:r>
          </a:p>
          <a:p>
            <a:pPr>
              <a:defRPr/>
            </a:pP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TextBox 91"/>
          <p:cNvSpPr txBox="1"/>
          <p:nvPr/>
        </p:nvSpPr>
        <p:spPr bwMode="auto">
          <a:xfrm>
            <a:off x="11429765" y="1677201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phoneDao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93" name="그룹 92"/>
          <p:cNvGrpSpPr/>
          <p:nvPr/>
        </p:nvGrpSpPr>
        <p:grpSpPr>
          <a:xfrm>
            <a:off x="10800426" y="2338293"/>
            <a:ext cx="694100" cy="87312"/>
            <a:chOff x="11414744" y="2227258"/>
            <a:chExt cx="694100" cy="87312"/>
          </a:xfrm>
        </p:grpSpPr>
        <p:cxnSp>
          <p:nvCxnSpPr>
            <p:cNvPr id="94" name="직선 화살표 연결선 93"/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직사각형 97"/>
          <p:cNvSpPr/>
          <p:nvPr/>
        </p:nvSpPr>
        <p:spPr>
          <a:xfrm>
            <a:off x="12768774" y="2124280"/>
            <a:ext cx="557212" cy="5588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err="1"/>
              <a:t>jdbc</a:t>
            </a:r>
            <a:br>
              <a:rPr lang="en-US" altLang="ko-KR" sz="1600" dirty="0"/>
            </a:br>
            <a:r>
              <a:rPr lang="en-US" altLang="ko-KR" sz="1600" dirty="0"/>
              <a:t>*2</a:t>
            </a:r>
            <a:endParaRPr lang="ko-KR" altLang="en-US" sz="1600" dirty="0"/>
          </a:p>
        </p:txBody>
      </p:sp>
      <p:grpSp>
        <p:nvGrpSpPr>
          <p:cNvPr id="99" name="그룹 98"/>
          <p:cNvGrpSpPr/>
          <p:nvPr/>
        </p:nvGrpSpPr>
        <p:grpSpPr>
          <a:xfrm>
            <a:off x="13227638" y="2391542"/>
            <a:ext cx="1347752" cy="87312"/>
            <a:chOff x="13151438" y="2227258"/>
            <a:chExt cx="1347752" cy="87312"/>
          </a:xfrm>
        </p:grpSpPr>
        <p:cxnSp>
          <p:nvCxnSpPr>
            <p:cNvPr id="102" name="직선 화살표 연결선 101"/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/>
          <p:cNvSpPr txBox="1"/>
          <p:nvPr/>
        </p:nvSpPr>
        <p:spPr bwMode="auto">
          <a:xfrm>
            <a:off x="10811539" y="2084065"/>
            <a:ext cx="5430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id=3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0960664" y="2409878"/>
            <a:ext cx="308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1</a:t>
            </a:r>
            <a:endParaRPr lang="ko-KR" altLang="en-US" sz="12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18" name="직선 화살표 연결선 117"/>
          <p:cNvCxnSpPr/>
          <p:nvPr/>
        </p:nvCxnSpPr>
        <p:spPr bwMode="auto">
          <a:xfrm flipV="1">
            <a:off x="1622982" y="4602537"/>
            <a:ext cx="3024187" cy="1270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모서리가 둥근 직사각형 118"/>
          <p:cNvSpPr/>
          <p:nvPr/>
        </p:nvSpPr>
        <p:spPr>
          <a:xfrm>
            <a:off x="200763" y="3382997"/>
            <a:ext cx="2132013" cy="161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리스트 요청</a:t>
            </a:r>
          </a:p>
        </p:txBody>
      </p:sp>
      <p:sp>
        <p:nvSpPr>
          <p:cNvPr id="120" name="직사각형 7"/>
          <p:cNvSpPr>
            <a:spLocks noChangeArrowheads="1"/>
          </p:cNvSpPr>
          <p:nvPr/>
        </p:nvSpPr>
        <p:spPr bwMode="auto">
          <a:xfrm>
            <a:off x="249976" y="4454804"/>
            <a:ext cx="3610824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/>
              <a:t>http://localhost:8088/</a:t>
            </a:r>
            <a:r>
              <a:rPr lang="en-US" altLang="ko-KR" sz="1100" dirty="0">
                <a:latin typeface="+mn-ea"/>
              </a:rPr>
              <a:t>phonebook2</a:t>
            </a:r>
            <a:r>
              <a:rPr lang="en-US" altLang="ko-KR" sz="1100" dirty="0"/>
              <a:t>/</a:t>
            </a:r>
            <a:r>
              <a:rPr lang="en-US" altLang="ko-KR" sz="1100" b="1" dirty="0">
                <a:solidFill>
                  <a:srgbClr val="C00000"/>
                </a:solidFill>
              </a:rPr>
              <a:t>pbc?action=list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203" name="직선 화살표 연결선 202"/>
          <p:cNvCxnSpPr>
            <a:endCxn id="176" idx="1"/>
          </p:cNvCxnSpPr>
          <p:nvPr/>
        </p:nvCxnSpPr>
        <p:spPr bwMode="auto">
          <a:xfrm flipV="1">
            <a:off x="2221075" y="3580069"/>
            <a:ext cx="3166174" cy="57961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023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30" name="그룹 20"/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131" name="직사각형 130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59" name="TextBox 158"/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62" name="직선 화살표 연결선 161"/>
          <p:cNvCxnSpPr>
            <a:cxnSpLocks/>
            <a:stCxn id="164" idx="3"/>
            <a:endCxn id="170" idx="1"/>
          </p:cNvCxnSpPr>
          <p:nvPr/>
        </p:nvCxnSpPr>
        <p:spPr bwMode="auto">
          <a:xfrm>
            <a:off x="4419600" y="1319015"/>
            <a:ext cx="782471" cy="32233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7"/>
          <p:cNvSpPr>
            <a:spLocks noChangeArrowheads="1"/>
          </p:cNvSpPr>
          <p:nvPr/>
        </p:nvSpPr>
        <p:spPr bwMode="auto">
          <a:xfrm>
            <a:off x="200763" y="866583"/>
            <a:ext cx="4218837" cy="9048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http://localhost:8088/</a:t>
            </a:r>
            <a:r>
              <a:rPr lang="en-US" altLang="ko-KR" sz="1100" dirty="0">
                <a:latin typeface="+mn-ea"/>
              </a:rPr>
              <a:t>phonebook2/pbc?</a:t>
            </a:r>
            <a:r>
              <a:rPr lang="en-US" altLang="ko-KR" sz="11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action=write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C00000"/>
                </a:solidFill>
                <a:latin typeface="+mn-ea"/>
              </a:rPr>
              <a:t>&amp;name=</a:t>
            </a:r>
            <a:r>
              <a:rPr lang="ko-KR" altLang="en-US" sz="1100" b="1" dirty="0">
                <a:solidFill>
                  <a:srgbClr val="C00000"/>
                </a:solidFill>
                <a:latin typeface="+mn-ea"/>
              </a:rPr>
              <a:t>유재석</a:t>
            </a:r>
            <a:endParaRPr lang="en-US" altLang="ko-KR" sz="1100" b="1" dirty="0">
              <a:solidFill>
                <a:srgbClr val="C00000"/>
              </a:solidFill>
              <a:latin typeface="+mn-ea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C00000"/>
                </a:solidFill>
                <a:latin typeface="+mn-ea"/>
                <a:ea typeface="+mn-ea"/>
              </a:rPr>
              <a:t>&amp;</a:t>
            </a:r>
            <a:r>
              <a:rPr lang="en-US" altLang="ko-KR" sz="1100" b="1" dirty="0" err="1">
                <a:solidFill>
                  <a:srgbClr val="C00000"/>
                </a:solidFill>
                <a:latin typeface="+mn-ea"/>
                <a:ea typeface="+mn-ea"/>
              </a:rPr>
              <a:t>hp</a:t>
            </a:r>
            <a:r>
              <a:rPr lang="en-US" altLang="ko-KR" sz="1100" b="1" dirty="0">
                <a:solidFill>
                  <a:srgbClr val="C00000"/>
                </a:solidFill>
                <a:latin typeface="+mn-ea"/>
                <a:ea typeface="+mn-ea"/>
              </a:rPr>
              <a:t>=010-2222-2222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C00000"/>
                </a:solidFill>
                <a:latin typeface="+mn-ea"/>
                <a:ea typeface="+mn-ea"/>
              </a:rPr>
              <a:t>&amp;company=02-2222-2222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65" name="TextBox 164"/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68" name="모서리가 둥근 직사각형 56"/>
          <p:cNvSpPr/>
          <p:nvPr/>
        </p:nvSpPr>
        <p:spPr>
          <a:xfrm>
            <a:off x="9098549" y="2036743"/>
            <a:ext cx="1962245" cy="799385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write</a:t>
            </a:r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69" name="그룹 6"/>
          <p:cNvGrpSpPr>
            <a:grpSpLocks/>
          </p:cNvGrpSpPr>
          <p:nvPr/>
        </p:nvGrpSpPr>
        <p:grpSpPr bwMode="auto">
          <a:xfrm>
            <a:off x="5103340" y="488072"/>
            <a:ext cx="1963536" cy="2011977"/>
            <a:chOff x="4496160" y="613461"/>
            <a:chExt cx="1735546" cy="2010623"/>
          </a:xfrm>
        </p:grpSpPr>
        <p:sp>
          <p:nvSpPr>
            <p:cNvPr id="170" name="직사각형 169"/>
            <p:cNvSpPr/>
            <p:nvPr/>
          </p:nvSpPr>
          <p:spPr>
            <a:xfrm>
              <a:off x="4583427" y="907847"/>
              <a:ext cx="1648279" cy="171623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r>
                <a:rPr lang="en-US" altLang="ko-KR" sz="11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action=write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1100" b="1" dirty="0">
                  <a:solidFill>
                    <a:srgbClr val="C00000"/>
                  </a:solidFill>
                  <a:latin typeface="+mn-ea"/>
                </a:rPr>
                <a:t>name=</a:t>
              </a:r>
              <a:r>
                <a:rPr lang="ko-KR" altLang="en-US" sz="1100" b="1" dirty="0">
                  <a:solidFill>
                    <a:srgbClr val="C00000"/>
                  </a:solidFill>
                  <a:latin typeface="+mn-ea"/>
                </a:rPr>
                <a:t>유재석</a:t>
              </a:r>
              <a:endParaRPr lang="en-US" altLang="ko-KR" sz="1100" b="1" dirty="0">
                <a:solidFill>
                  <a:srgbClr val="C00000"/>
                </a:solidFill>
                <a:latin typeface="+mn-ea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1100" b="1" dirty="0" err="1">
                  <a:solidFill>
                    <a:srgbClr val="C00000"/>
                  </a:solidFill>
                  <a:latin typeface="+mn-ea"/>
                </a:rPr>
                <a:t>hp</a:t>
              </a:r>
              <a:r>
                <a:rPr lang="en-US" altLang="ko-KR" sz="1100" b="1" dirty="0">
                  <a:solidFill>
                    <a:srgbClr val="C00000"/>
                  </a:solidFill>
                  <a:latin typeface="+mn-ea"/>
                </a:rPr>
                <a:t>=010-2222-2222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1100" b="1" dirty="0">
                  <a:solidFill>
                    <a:srgbClr val="C00000"/>
                  </a:solidFill>
                  <a:latin typeface="+mn-ea"/>
                </a:rPr>
                <a:t>company=02-2222-2222</a:t>
              </a:r>
              <a:endParaRPr lang="ko-KR" altLang="en-US" sz="1100" b="1" dirty="0">
                <a:solidFill>
                  <a:srgbClr val="C00000"/>
                </a:solidFill>
                <a:latin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71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4" name="꺾인 연결선 173"/>
          <p:cNvCxnSpPr>
            <a:stCxn id="170" idx="3"/>
            <a:endCxn id="172" idx="1"/>
          </p:cNvCxnSpPr>
          <p:nvPr/>
        </p:nvCxnSpPr>
        <p:spPr>
          <a:xfrm>
            <a:off x="7066876" y="1641353"/>
            <a:ext cx="803654" cy="783555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그룹 46"/>
          <p:cNvGrpSpPr>
            <a:grpSpLocks/>
          </p:cNvGrpSpPr>
          <p:nvPr/>
        </p:nvGrpSpPr>
        <p:grpSpPr bwMode="auto">
          <a:xfrm>
            <a:off x="5314224" y="2960150"/>
            <a:ext cx="1371600" cy="989013"/>
            <a:chOff x="3959932" y="626852"/>
            <a:chExt cx="1371308" cy="988904"/>
          </a:xfrm>
        </p:grpSpPr>
        <p:sp>
          <p:nvSpPr>
            <p:cNvPr id="176" name="직사각형 175"/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177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8" name="꺾인 연결선 177"/>
          <p:cNvCxnSpPr>
            <a:stCxn id="173" idx="1"/>
            <a:endCxn id="176" idx="3"/>
          </p:cNvCxnSpPr>
          <p:nvPr/>
        </p:nvCxnSpPr>
        <p:spPr>
          <a:xfrm rot="10800000">
            <a:off x="6685825" y="3580069"/>
            <a:ext cx="1199683" cy="73124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 bwMode="auto">
          <a:xfrm>
            <a:off x="9066974" y="1607342"/>
            <a:ext cx="16593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PhoneController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(Servlet)</a:t>
            </a:r>
            <a:r>
              <a:rPr lang="ko-KR" altLang="en-US" sz="1200" b="1" dirty="0">
                <a:latin typeface="+mn-ea"/>
              </a:rPr>
              <a:t>객체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7701642" y="5509192"/>
            <a:ext cx="41860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>
                <a:solidFill>
                  <a:srgbClr val="0070C0"/>
                </a:solidFill>
                <a:latin typeface="+mn-ea"/>
              </a:rPr>
              <a:t>jsp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: html 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작성하기 편함</a:t>
            </a:r>
            <a:endParaRPr lang="en-US" altLang="ko-KR" dirty="0">
              <a:solidFill>
                <a:srgbClr val="0070C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r>
              <a:rPr lang="en-US" altLang="ko-KR" sz="1800" dirty="0" err="1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a.jsp</a:t>
            </a:r>
            <a:r>
              <a:rPr lang="en-US" altLang="ko-KR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  a_jsp.java(servlet)   </a:t>
            </a:r>
            <a:r>
              <a:rPr lang="en-US" altLang="ko-KR" dirty="0" err="1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a.class</a:t>
            </a:r>
            <a:endParaRPr lang="en-US" altLang="ko-KR" sz="1800" dirty="0">
              <a:solidFill>
                <a:srgbClr val="00000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endParaRPr lang="en-US" altLang="ko-KR" sz="1800" dirty="0">
              <a:solidFill>
                <a:srgbClr val="00000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servlet: java</a:t>
            </a:r>
            <a:r>
              <a:rPr lang="ko-KR" altLang="en-US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 문법 작성하기 편함</a:t>
            </a:r>
            <a:endParaRPr lang="en-US" altLang="ko-KR" dirty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a.java(servlet)  </a:t>
            </a:r>
            <a:r>
              <a:rPr lang="en-US" altLang="ko-KR" dirty="0" err="1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a.calss</a:t>
            </a:r>
            <a:endParaRPr lang="ko-KR" altLang="en-US" sz="1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7870530" y="1594391"/>
            <a:ext cx="1306993" cy="166103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action=</a:t>
            </a:r>
            <a:r>
              <a:rPr lang="en-US" altLang="ko-KR" sz="1000" b="1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writeForm</a:t>
            </a:r>
            <a:endParaRPr lang="en-US" altLang="ko-KR" sz="10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name=</a:t>
            </a:r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유재석</a:t>
            </a:r>
            <a:endParaRPr lang="en-US" altLang="ko-KR" sz="1000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000" b="1" dirty="0" err="1">
                <a:solidFill>
                  <a:srgbClr val="C00000"/>
                </a:solidFill>
                <a:latin typeface="+mn-ea"/>
              </a:rPr>
              <a:t>hp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=010-2222-2222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company=02-2222-2222</a:t>
            </a:r>
            <a:endParaRPr lang="ko-KR" altLang="en-US" sz="1000" b="1" dirty="0">
              <a:solidFill>
                <a:srgbClr val="C00000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"</a:t>
            </a:r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7885507" y="3242633"/>
            <a:ext cx="1703977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리다이렉트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pbc?action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=list)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9" name="TextBox 428"/>
          <p:cNvSpPr txBox="1"/>
          <p:nvPr/>
        </p:nvSpPr>
        <p:spPr>
          <a:xfrm>
            <a:off x="11513764" y="3312221"/>
            <a:ext cx="1670984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jsp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가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DB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연결하지 않는다</a:t>
            </a:r>
          </a:p>
        </p:txBody>
      </p:sp>
      <p:sp>
        <p:nvSpPr>
          <p:cNvPr id="431" name="직사각형 430"/>
          <p:cNvSpPr/>
          <p:nvPr/>
        </p:nvSpPr>
        <p:spPr>
          <a:xfrm>
            <a:off x="4419600" y="5692551"/>
            <a:ext cx="533400" cy="1977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5166748" y="6286100"/>
            <a:ext cx="869788" cy="75569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pbc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3523877" y="6438060"/>
            <a:ext cx="1642871" cy="2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5176748" y="7209949"/>
            <a:ext cx="1521198" cy="4471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list.jsp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2" name="직선 화살표 연결선 431"/>
          <p:cNvCxnSpPr/>
          <p:nvPr/>
        </p:nvCxnSpPr>
        <p:spPr>
          <a:xfrm flipH="1" flipV="1">
            <a:off x="6610229" y="8304722"/>
            <a:ext cx="6031706" cy="1496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4462615" y="8277654"/>
            <a:ext cx="490385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리스트</a:t>
            </a:r>
          </a:p>
        </p:txBody>
      </p:sp>
      <p:cxnSp>
        <p:nvCxnSpPr>
          <p:cNvPr id="70" name="직선 연결선 69"/>
          <p:cNvCxnSpPr/>
          <p:nvPr/>
        </p:nvCxnSpPr>
        <p:spPr>
          <a:xfrm>
            <a:off x="1857375" y="7894163"/>
            <a:ext cx="8954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타원 432"/>
          <p:cNvSpPr/>
          <p:nvPr/>
        </p:nvSpPr>
        <p:spPr>
          <a:xfrm>
            <a:off x="5256314" y="8762189"/>
            <a:ext cx="667476" cy="7556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4" name="타원 433"/>
          <p:cNvSpPr/>
          <p:nvPr/>
        </p:nvSpPr>
        <p:spPr>
          <a:xfrm>
            <a:off x="2997190" y="8854286"/>
            <a:ext cx="513223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4" name="직선 화살표 연결선 73"/>
          <p:cNvCxnSpPr>
            <a:stCxn id="434" idx="6"/>
            <a:endCxn id="433" idx="2"/>
          </p:cNvCxnSpPr>
          <p:nvPr/>
        </p:nvCxnSpPr>
        <p:spPr>
          <a:xfrm>
            <a:off x="3510413" y="9140036"/>
            <a:ext cx="174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33" idx="3"/>
          </p:cNvCxnSpPr>
          <p:nvPr/>
        </p:nvCxnSpPr>
        <p:spPr>
          <a:xfrm flipH="1" flipV="1">
            <a:off x="3523877" y="9378732"/>
            <a:ext cx="1830187" cy="28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직사각형 434"/>
          <p:cNvSpPr/>
          <p:nvPr/>
        </p:nvSpPr>
        <p:spPr>
          <a:xfrm>
            <a:off x="4462615" y="10153668"/>
            <a:ext cx="490385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등록</a:t>
            </a:r>
          </a:p>
        </p:txBody>
      </p:sp>
      <p:sp>
        <p:nvSpPr>
          <p:cNvPr id="436" name="타원 435"/>
          <p:cNvSpPr/>
          <p:nvPr/>
        </p:nvSpPr>
        <p:spPr>
          <a:xfrm>
            <a:off x="2997190" y="10649160"/>
            <a:ext cx="513223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7" name="타원 436"/>
          <p:cNvSpPr/>
          <p:nvPr/>
        </p:nvSpPr>
        <p:spPr>
          <a:xfrm>
            <a:off x="5256314" y="10553023"/>
            <a:ext cx="667476" cy="7556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8" name="직선 화살표 연결선 437"/>
          <p:cNvCxnSpPr/>
          <p:nvPr/>
        </p:nvCxnSpPr>
        <p:spPr>
          <a:xfrm>
            <a:off x="3510413" y="10708615"/>
            <a:ext cx="174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직선 화살표 연결선 438"/>
          <p:cNvCxnSpPr/>
          <p:nvPr/>
        </p:nvCxnSpPr>
        <p:spPr>
          <a:xfrm flipH="1" flipV="1">
            <a:off x="3523877" y="10971630"/>
            <a:ext cx="1830187" cy="28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436" idx="0"/>
          </p:cNvCxnSpPr>
          <p:nvPr/>
        </p:nvCxnSpPr>
        <p:spPr>
          <a:xfrm flipV="1">
            <a:off x="3253802" y="9305925"/>
            <a:ext cx="1912946" cy="1343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endCxn id="436" idx="0"/>
          </p:cNvCxnSpPr>
          <p:nvPr/>
        </p:nvCxnSpPr>
        <p:spPr>
          <a:xfrm flipH="1">
            <a:off x="3253802" y="9425786"/>
            <a:ext cx="1998378" cy="1223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sz="1800" b="1" dirty="0">
                <a:solidFill>
                  <a:schemeClr val="bg1"/>
                </a:solidFill>
                <a:latin typeface="+mn-ea"/>
              </a:rPr>
              <a:t>등록</a:t>
            </a:r>
          </a:p>
        </p:txBody>
      </p:sp>
      <p:sp>
        <p:nvSpPr>
          <p:cNvPr id="95" name="타원 94"/>
          <p:cNvSpPr/>
          <p:nvPr/>
        </p:nvSpPr>
        <p:spPr>
          <a:xfrm>
            <a:off x="2997190" y="6051670"/>
            <a:ext cx="513223" cy="1304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4" name="직선 화살표 연결선 103"/>
          <p:cNvCxnSpPr/>
          <p:nvPr/>
        </p:nvCxnSpPr>
        <p:spPr>
          <a:xfrm flipH="1" flipV="1">
            <a:off x="3510413" y="6539770"/>
            <a:ext cx="1852896" cy="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7"/>
          <p:cNvSpPr>
            <a:spLocks noChangeArrowheads="1"/>
          </p:cNvSpPr>
          <p:nvPr/>
        </p:nvSpPr>
        <p:spPr bwMode="auto">
          <a:xfrm>
            <a:off x="9184680" y="1972879"/>
            <a:ext cx="1626859" cy="4985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err="1">
                <a:latin typeface="+mn-ea"/>
                <a:ea typeface="+mn-ea"/>
              </a:rPr>
              <a:t>getParameter</a:t>
            </a:r>
            <a:r>
              <a:rPr lang="en-US" altLang="ko-KR" sz="1100" dirty="0">
                <a:latin typeface="+mn-ea"/>
                <a:ea typeface="+mn-ea"/>
              </a:rPr>
              <a:t>("action")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*4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5079393" y="7812936"/>
            <a:ext cx="1021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+mn-ea"/>
              </a:rPr>
              <a:t>action=list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724162" y="6196906"/>
            <a:ext cx="1629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action=write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2"/>
          <a:srcRect l="1945"/>
          <a:stretch/>
        </p:blipFill>
        <p:spPr>
          <a:xfrm>
            <a:off x="155835" y="6863209"/>
            <a:ext cx="1739918" cy="3982153"/>
          </a:xfrm>
          <a:prstGeom prst="rect">
            <a:avLst/>
          </a:prstGeom>
        </p:spPr>
      </p:pic>
      <p:sp>
        <p:nvSpPr>
          <p:cNvPr id="87" name="직사각형 86"/>
          <p:cNvSpPr/>
          <p:nvPr/>
        </p:nvSpPr>
        <p:spPr>
          <a:xfrm>
            <a:off x="14499190" y="754743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8" name="원통 61"/>
          <p:cNvSpPr/>
          <p:nvPr/>
        </p:nvSpPr>
        <p:spPr>
          <a:xfrm>
            <a:off x="14595646" y="1510394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 bwMode="auto">
          <a:xfrm>
            <a:off x="14552105" y="1276122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0" name="TextBox 89"/>
          <p:cNvSpPr txBox="1"/>
          <p:nvPr/>
        </p:nvSpPr>
        <p:spPr bwMode="auto">
          <a:xfrm>
            <a:off x="14421136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DB</a:t>
            </a:r>
            <a:r>
              <a:rPr lang="ko-KR" altLang="en-US" sz="1200" b="1" dirty="0">
                <a:latin typeface="+mn-ea"/>
                <a:ea typeface="+mn-ea"/>
              </a:rPr>
              <a:t>서버</a:t>
            </a:r>
          </a:p>
        </p:txBody>
      </p:sp>
      <p:sp>
        <p:nvSpPr>
          <p:cNvPr id="91" name="모서리가 둥근 직사각형 90"/>
          <p:cNvSpPr/>
          <p:nvPr/>
        </p:nvSpPr>
        <p:spPr>
          <a:xfrm>
            <a:off x="11196337" y="1945612"/>
            <a:ext cx="1733201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personInsert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vo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92" name="TextBox 91"/>
          <p:cNvSpPr txBox="1"/>
          <p:nvPr/>
        </p:nvSpPr>
        <p:spPr bwMode="auto">
          <a:xfrm>
            <a:off x="11429765" y="1677201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phoneDao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93" name="그룹 92"/>
          <p:cNvGrpSpPr/>
          <p:nvPr/>
        </p:nvGrpSpPr>
        <p:grpSpPr>
          <a:xfrm>
            <a:off x="10800426" y="2338293"/>
            <a:ext cx="694100" cy="87312"/>
            <a:chOff x="11414744" y="2227258"/>
            <a:chExt cx="694100" cy="87312"/>
          </a:xfrm>
        </p:grpSpPr>
        <p:cxnSp>
          <p:nvCxnSpPr>
            <p:cNvPr id="94" name="직선 화살표 연결선 93"/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직사각형 97"/>
          <p:cNvSpPr/>
          <p:nvPr/>
        </p:nvSpPr>
        <p:spPr>
          <a:xfrm>
            <a:off x="12768774" y="2124280"/>
            <a:ext cx="557212" cy="5588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err="1"/>
              <a:t>jdbc</a:t>
            </a:r>
            <a:br>
              <a:rPr lang="en-US" altLang="ko-KR" sz="1600" dirty="0"/>
            </a:br>
            <a:r>
              <a:rPr lang="en-US" altLang="ko-KR" sz="1600" dirty="0"/>
              <a:t>*2</a:t>
            </a:r>
            <a:endParaRPr lang="ko-KR" altLang="en-US" sz="1600" dirty="0"/>
          </a:p>
        </p:txBody>
      </p:sp>
      <p:grpSp>
        <p:nvGrpSpPr>
          <p:cNvPr id="99" name="그룹 98"/>
          <p:cNvGrpSpPr/>
          <p:nvPr/>
        </p:nvGrpSpPr>
        <p:grpSpPr>
          <a:xfrm>
            <a:off x="13227638" y="2391542"/>
            <a:ext cx="1347752" cy="87312"/>
            <a:chOff x="13151438" y="2227258"/>
            <a:chExt cx="1347752" cy="87312"/>
          </a:xfrm>
        </p:grpSpPr>
        <p:cxnSp>
          <p:nvCxnSpPr>
            <p:cNvPr id="102" name="직선 화살표 연결선 101"/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/>
          <p:cNvSpPr txBox="1"/>
          <p:nvPr/>
        </p:nvSpPr>
        <p:spPr bwMode="auto">
          <a:xfrm>
            <a:off x="10945395" y="2084065"/>
            <a:ext cx="409195" cy="276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0960664" y="2409878"/>
            <a:ext cx="308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1</a:t>
            </a:r>
            <a:endParaRPr lang="ko-KR" altLang="en-US" sz="12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18" name="직선 화살표 연결선 117"/>
          <p:cNvCxnSpPr/>
          <p:nvPr/>
        </p:nvCxnSpPr>
        <p:spPr bwMode="auto">
          <a:xfrm flipV="1">
            <a:off x="1622982" y="4602537"/>
            <a:ext cx="3024187" cy="1270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모서리가 둥근 직사각형 118"/>
          <p:cNvSpPr/>
          <p:nvPr/>
        </p:nvSpPr>
        <p:spPr>
          <a:xfrm>
            <a:off x="200763" y="3382997"/>
            <a:ext cx="2132013" cy="161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리스트 요청</a:t>
            </a:r>
          </a:p>
        </p:txBody>
      </p:sp>
      <p:sp>
        <p:nvSpPr>
          <p:cNvPr id="120" name="직사각형 7"/>
          <p:cNvSpPr>
            <a:spLocks noChangeArrowheads="1"/>
          </p:cNvSpPr>
          <p:nvPr/>
        </p:nvSpPr>
        <p:spPr bwMode="auto">
          <a:xfrm>
            <a:off x="249976" y="4454804"/>
            <a:ext cx="3610824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/>
              <a:t>http://localhost:8088/</a:t>
            </a:r>
            <a:r>
              <a:rPr lang="en-US" altLang="ko-KR" sz="1100" dirty="0">
                <a:latin typeface="+mn-ea"/>
              </a:rPr>
              <a:t>phonebook2</a:t>
            </a:r>
            <a:r>
              <a:rPr lang="en-US" altLang="ko-KR" sz="1100" dirty="0"/>
              <a:t>/</a:t>
            </a:r>
            <a:r>
              <a:rPr lang="en-US" altLang="ko-KR" sz="1100" b="1" dirty="0">
                <a:solidFill>
                  <a:srgbClr val="C00000"/>
                </a:solidFill>
              </a:rPr>
              <a:t>pbc?action=list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203" name="직선 화살표 연결선 202"/>
          <p:cNvCxnSpPr>
            <a:endCxn id="176" idx="1"/>
          </p:cNvCxnSpPr>
          <p:nvPr/>
        </p:nvCxnSpPr>
        <p:spPr bwMode="auto">
          <a:xfrm flipV="1">
            <a:off x="2221075" y="3580069"/>
            <a:ext cx="3166174" cy="57961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724162" y="6705658"/>
            <a:ext cx="1629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action=list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22" name="직선 화살표 연결선 121"/>
          <p:cNvCxnSpPr/>
          <p:nvPr/>
        </p:nvCxnSpPr>
        <p:spPr>
          <a:xfrm flipV="1">
            <a:off x="6058771" y="6704635"/>
            <a:ext cx="1642871" cy="2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 flipH="1" flipV="1">
            <a:off x="3441735" y="7063884"/>
            <a:ext cx="1872489" cy="36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 flipV="1">
            <a:off x="3441735" y="6932808"/>
            <a:ext cx="1642871" cy="2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54" idx="4"/>
            <a:endCxn id="61" idx="0"/>
          </p:cNvCxnSpPr>
          <p:nvPr/>
        </p:nvCxnSpPr>
        <p:spPr>
          <a:xfrm>
            <a:off x="5601642" y="7041795"/>
            <a:ext cx="335705" cy="168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20"/>
          <a:stretch>
            <a:fillRect/>
          </a:stretch>
        </p:blipFill>
        <p:spPr bwMode="auto">
          <a:xfrm>
            <a:off x="253297" y="1669386"/>
            <a:ext cx="1263706" cy="137842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0" name="직선 화살표 연결선 229"/>
          <p:cNvCxnSpPr/>
          <p:nvPr/>
        </p:nvCxnSpPr>
        <p:spPr>
          <a:xfrm flipV="1">
            <a:off x="466725" y="1356085"/>
            <a:ext cx="2164139" cy="1100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681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40"/>
          <a:stretch>
            <a:fillRect/>
          </a:stretch>
        </p:blipFill>
        <p:spPr bwMode="auto">
          <a:xfrm>
            <a:off x="200763" y="888110"/>
            <a:ext cx="1070259" cy="118089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30" name="그룹 20"/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131" name="직사각형 130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34" name="직사각형 133"/>
          <p:cNvSpPr/>
          <p:nvPr/>
        </p:nvSpPr>
        <p:spPr>
          <a:xfrm>
            <a:off x="14499190" y="754743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0" name="원통 61"/>
          <p:cNvSpPr/>
          <p:nvPr/>
        </p:nvSpPr>
        <p:spPr>
          <a:xfrm>
            <a:off x="14595646" y="1510394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 bwMode="auto">
          <a:xfrm>
            <a:off x="14552105" y="1276122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59" name="TextBox 158"/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60" name="TextBox 159"/>
          <p:cNvSpPr txBox="1"/>
          <p:nvPr/>
        </p:nvSpPr>
        <p:spPr bwMode="auto">
          <a:xfrm>
            <a:off x="14421136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DB</a:t>
            </a:r>
            <a:r>
              <a:rPr lang="ko-KR" altLang="en-US" sz="1200" b="1" dirty="0">
                <a:latin typeface="+mn-ea"/>
                <a:ea typeface="+mn-ea"/>
              </a:rPr>
              <a:t>서버</a:t>
            </a:r>
          </a:p>
        </p:txBody>
      </p:sp>
      <p:cxnSp>
        <p:nvCxnSpPr>
          <p:cNvPr id="162" name="직선 화살표 연결선 161"/>
          <p:cNvCxnSpPr>
            <a:cxnSpLocks/>
            <a:stCxn id="164" idx="3"/>
            <a:endCxn id="170" idx="1"/>
          </p:cNvCxnSpPr>
          <p:nvPr/>
        </p:nvCxnSpPr>
        <p:spPr bwMode="auto">
          <a:xfrm>
            <a:off x="4419600" y="1014316"/>
            <a:ext cx="967648" cy="32233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7"/>
          <p:cNvSpPr>
            <a:spLocks noChangeArrowheads="1"/>
          </p:cNvSpPr>
          <p:nvPr/>
        </p:nvSpPr>
        <p:spPr bwMode="auto">
          <a:xfrm>
            <a:off x="200763" y="866583"/>
            <a:ext cx="4218837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http://localhost:8088/</a:t>
            </a:r>
            <a:r>
              <a:rPr lang="en-US" altLang="ko-KR" sz="1100" dirty="0">
                <a:latin typeface="+mn-ea"/>
              </a:rPr>
              <a:t>phonebook2/pbc?</a:t>
            </a:r>
            <a:r>
              <a:rPr lang="en-US" altLang="ko-KR" sz="1100" b="1" dirty="0">
                <a:solidFill>
                  <a:srgbClr val="C00000"/>
                </a:solidFill>
                <a:latin typeface="+mn-ea"/>
              </a:rPr>
              <a:t>action=writeForm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65" name="TextBox 164"/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68" name="모서리가 둥근 직사각형 56"/>
          <p:cNvSpPr/>
          <p:nvPr/>
        </p:nvSpPr>
        <p:spPr>
          <a:xfrm>
            <a:off x="9098549" y="2036744"/>
            <a:ext cx="1962245" cy="646404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>
                <a:solidFill>
                  <a:schemeClr val="tx1"/>
                </a:solidFill>
                <a:latin typeface="+mn-ea"/>
              </a:rPr>
              <a:t>writeFrom</a:t>
            </a:r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69" name="그룹 6"/>
          <p:cNvGrpSpPr>
            <a:grpSpLocks/>
          </p:cNvGrpSpPr>
          <p:nvPr/>
        </p:nvGrpSpPr>
        <p:grpSpPr bwMode="auto">
          <a:xfrm>
            <a:off x="5299962" y="488072"/>
            <a:ext cx="1499498" cy="1402580"/>
            <a:chOff x="4496160" y="613461"/>
            <a:chExt cx="1499179" cy="1401636"/>
          </a:xfrm>
        </p:grpSpPr>
        <p:sp>
          <p:nvSpPr>
            <p:cNvPr id="170" name="직사각형 169"/>
            <p:cNvSpPr/>
            <p:nvPr/>
          </p:nvSpPr>
          <p:spPr>
            <a:xfrm>
              <a:off x="4583427" y="907847"/>
              <a:ext cx="1411912" cy="1107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r>
                <a:rPr lang="en-US" altLang="ko-KR" sz="1100" b="1" dirty="0">
                  <a:latin typeface="+mn-ea"/>
                  <a:ea typeface="+mn-ea"/>
                </a:rPr>
                <a:t>action=</a:t>
              </a:r>
              <a:r>
                <a:rPr lang="en-US" altLang="ko-KR" sz="1100" b="1" dirty="0" err="1">
                  <a:latin typeface="+mn-ea"/>
                  <a:ea typeface="+mn-ea"/>
                </a:rPr>
                <a:t>writeForm</a:t>
              </a:r>
              <a:endParaRPr lang="en-US" altLang="ko-KR" sz="1100" b="1" dirty="0">
                <a:latin typeface="+mn-ea"/>
                <a:ea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71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4" name="꺾인 연결선 173"/>
          <p:cNvCxnSpPr>
            <a:stCxn id="170" idx="3"/>
            <a:endCxn id="172" idx="1"/>
          </p:cNvCxnSpPr>
          <p:nvPr/>
        </p:nvCxnSpPr>
        <p:spPr>
          <a:xfrm>
            <a:off x="6799460" y="1336654"/>
            <a:ext cx="1265579" cy="1798798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그룹 46"/>
          <p:cNvGrpSpPr>
            <a:grpSpLocks/>
          </p:cNvGrpSpPr>
          <p:nvPr/>
        </p:nvGrpSpPr>
        <p:grpSpPr bwMode="auto">
          <a:xfrm>
            <a:off x="5314224" y="2960150"/>
            <a:ext cx="1371600" cy="989013"/>
            <a:chOff x="3959932" y="626852"/>
            <a:chExt cx="1371308" cy="988904"/>
          </a:xfrm>
        </p:grpSpPr>
        <p:sp>
          <p:nvSpPr>
            <p:cNvPr id="176" name="직사각형 175"/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177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8" name="꺾인 연결선 177"/>
          <p:cNvCxnSpPr>
            <a:stCxn id="173" idx="1"/>
            <a:endCxn id="176" idx="3"/>
          </p:cNvCxnSpPr>
          <p:nvPr/>
        </p:nvCxnSpPr>
        <p:spPr>
          <a:xfrm rot="10800000">
            <a:off x="6685825" y="3580069"/>
            <a:ext cx="1392167" cy="430034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 bwMode="auto">
          <a:xfrm>
            <a:off x="9066974" y="1607342"/>
            <a:ext cx="16593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PhoneController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(Servlet)</a:t>
            </a:r>
            <a:r>
              <a:rPr lang="ko-KR" altLang="en-US" sz="1200" b="1" dirty="0">
                <a:latin typeface="+mn-ea"/>
              </a:rPr>
              <a:t>객체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7701642" y="5509192"/>
            <a:ext cx="41860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>
                <a:solidFill>
                  <a:srgbClr val="0070C0"/>
                </a:solidFill>
                <a:latin typeface="+mn-ea"/>
              </a:rPr>
              <a:t>jsp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: html 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작성하기 편함</a:t>
            </a:r>
            <a:endParaRPr lang="en-US" altLang="ko-KR" dirty="0">
              <a:solidFill>
                <a:srgbClr val="0070C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r>
              <a:rPr lang="en-US" altLang="ko-KR" sz="1800" dirty="0" err="1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a.jsp</a:t>
            </a:r>
            <a:r>
              <a:rPr lang="en-US" altLang="ko-KR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  a_jsp.java(servlet)   </a:t>
            </a:r>
            <a:r>
              <a:rPr lang="en-US" altLang="ko-KR" dirty="0" err="1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a.class</a:t>
            </a:r>
            <a:endParaRPr lang="en-US" altLang="ko-KR" sz="1800" dirty="0">
              <a:solidFill>
                <a:srgbClr val="00000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endParaRPr lang="en-US" altLang="ko-KR" sz="1800" dirty="0">
              <a:solidFill>
                <a:srgbClr val="00000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servlet: java</a:t>
            </a:r>
            <a:r>
              <a:rPr lang="ko-KR" altLang="en-US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 문법 작성하기 편함</a:t>
            </a:r>
            <a:endParaRPr lang="en-US" altLang="ko-KR" dirty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a.java(servlet)  </a:t>
            </a:r>
            <a:r>
              <a:rPr lang="en-US" altLang="ko-KR" dirty="0" err="1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a.calss</a:t>
            </a:r>
            <a:endParaRPr lang="ko-KR" altLang="en-US" sz="1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48" name="모서리가 둥근 직사각형 56"/>
          <p:cNvSpPr/>
          <p:nvPr/>
        </p:nvSpPr>
        <p:spPr>
          <a:xfrm>
            <a:off x="9098549" y="3302759"/>
            <a:ext cx="1962245" cy="646404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html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0" name="TextBox 259"/>
          <p:cNvSpPr txBox="1"/>
          <p:nvPr/>
        </p:nvSpPr>
        <p:spPr bwMode="auto">
          <a:xfrm>
            <a:off x="9115246" y="3066347"/>
            <a:ext cx="16593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writeForm.jsp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299" name="직선 화살표 연결선 298"/>
          <p:cNvCxnSpPr/>
          <p:nvPr/>
        </p:nvCxnSpPr>
        <p:spPr bwMode="auto">
          <a:xfrm>
            <a:off x="9902203" y="2665695"/>
            <a:ext cx="0" cy="62482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직사각형 300"/>
          <p:cNvSpPr/>
          <p:nvPr/>
        </p:nvSpPr>
        <p:spPr bwMode="auto">
          <a:xfrm>
            <a:off x="9896532" y="2823045"/>
            <a:ext cx="715963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>
                <a:solidFill>
                  <a:srgbClr val="00B050"/>
                </a:solidFill>
                <a:latin typeface="+mn-ea"/>
                <a:ea typeface="+mn-ea"/>
              </a:rPr>
              <a:t>*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  <a:ea typeface="+mn-ea"/>
              </a:rPr>
              <a:t>포워드</a:t>
            </a:r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8065039" y="2719984"/>
            <a:ext cx="1106008" cy="830936"/>
          </a:xfrm>
          <a:prstGeom prst="roundRect">
            <a:avLst>
              <a:gd name="adj" fmla="val 14182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action=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writeForm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"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8077991" y="3599543"/>
            <a:ext cx="1093056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9" name="TextBox 428"/>
          <p:cNvSpPr txBox="1"/>
          <p:nvPr/>
        </p:nvSpPr>
        <p:spPr>
          <a:xfrm>
            <a:off x="11513764" y="3312221"/>
            <a:ext cx="1670984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jsp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가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DB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연결하지 않는다</a:t>
            </a:r>
            <a:endParaRPr lang="ko-KR" altLang="en-US" sz="1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31" name="직사각형 430"/>
          <p:cNvSpPr/>
          <p:nvPr/>
        </p:nvSpPr>
        <p:spPr>
          <a:xfrm>
            <a:off x="4419600" y="5692551"/>
            <a:ext cx="533400" cy="1977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5166748" y="6286100"/>
            <a:ext cx="869788" cy="75569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pbc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2997190" y="6779181"/>
            <a:ext cx="513223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3523877" y="6438060"/>
            <a:ext cx="1642871" cy="2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6036536" y="6681228"/>
            <a:ext cx="1469164" cy="1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5365875" y="7350681"/>
            <a:ext cx="1521198" cy="4471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list.jsp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2" name="직선 화살표 연결선 431"/>
          <p:cNvCxnSpPr>
            <a:stCxn id="61" idx="2"/>
            <a:endCxn id="55" idx="6"/>
          </p:cNvCxnSpPr>
          <p:nvPr/>
        </p:nvCxnSpPr>
        <p:spPr>
          <a:xfrm flipH="1" flipV="1">
            <a:off x="3510413" y="7064931"/>
            <a:ext cx="1855462" cy="50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4" idx="4"/>
            <a:endCxn id="61" idx="0"/>
          </p:cNvCxnSpPr>
          <p:nvPr/>
        </p:nvCxnSpPr>
        <p:spPr>
          <a:xfrm>
            <a:off x="5601642" y="7041795"/>
            <a:ext cx="524832" cy="308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4462615" y="8277654"/>
            <a:ext cx="490385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리스트</a:t>
            </a:r>
          </a:p>
        </p:txBody>
      </p:sp>
      <p:cxnSp>
        <p:nvCxnSpPr>
          <p:cNvPr id="70" name="직선 연결선 69"/>
          <p:cNvCxnSpPr/>
          <p:nvPr/>
        </p:nvCxnSpPr>
        <p:spPr>
          <a:xfrm>
            <a:off x="1857375" y="7894163"/>
            <a:ext cx="8954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타원 432"/>
          <p:cNvSpPr/>
          <p:nvPr/>
        </p:nvSpPr>
        <p:spPr>
          <a:xfrm>
            <a:off x="5256314" y="8762189"/>
            <a:ext cx="667476" cy="7556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4" name="타원 433"/>
          <p:cNvSpPr/>
          <p:nvPr/>
        </p:nvSpPr>
        <p:spPr>
          <a:xfrm>
            <a:off x="2997190" y="8854286"/>
            <a:ext cx="513223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4" name="직선 화살표 연결선 73"/>
          <p:cNvCxnSpPr>
            <a:stCxn id="434" idx="6"/>
            <a:endCxn id="433" idx="2"/>
          </p:cNvCxnSpPr>
          <p:nvPr/>
        </p:nvCxnSpPr>
        <p:spPr>
          <a:xfrm>
            <a:off x="3510413" y="9140036"/>
            <a:ext cx="174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33" idx="3"/>
          </p:cNvCxnSpPr>
          <p:nvPr/>
        </p:nvCxnSpPr>
        <p:spPr>
          <a:xfrm flipH="1" flipV="1">
            <a:off x="3523877" y="9378732"/>
            <a:ext cx="1830187" cy="28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직사각형 434"/>
          <p:cNvSpPr/>
          <p:nvPr/>
        </p:nvSpPr>
        <p:spPr>
          <a:xfrm>
            <a:off x="4462615" y="10153668"/>
            <a:ext cx="490385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등록</a:t>
            </a:r>
          </a:p>
        </p:txBody>
      </p:sp>
      <p:sp>
        <p:nvSpPr>
          <p:cNvPr id="436" name="타원 435"/>
          <p:cNvSpPr/>
          <p:nvPr/>
        </p:nvSpPr>
        <p:spPr>
          <a:xfrm>
            <a:off x="2997190" y="10649160"/>
            <a:ext cx="513223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7" name="타원 436"/>
          <p:cNvSpPr/>
          <p:nvPr/>
        </p:nvSpPr>
        <p:spPr>
          <a:xfrm>
            <a:off x="5256314" y="10553023"/>
            <a:ext cx="667476" cy="7556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8" name="직선 화살표 연결선 437"/>
          <p:cNvCxnSpPr/>
          <p:nvPr/>
        </p:nvCxnSpPr>
        <p:spPr>
          <a:xfrm>
            <a:off x="3510413" y="10708615"/>
            <a:ext cx="174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직선 화살표 연결선 438"/>
          <p:cNvCxnSpPr/>
          <p:nvPr/>
        </p:nvCxnSpPr>
        <p:spPr>
          <a:xfrm flipH="1" flipV="1">
            <a:off x="3523877" y="10971630"/>
            <a:ext cx="1830187" cy="28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436" idx="0"/>
          </p:cNvCxnSpPr>
          <p:nvPr/>
        </p:nvCxnSpPr>
        <p:spPr>
          <a:xfrm flipV="1">
            <a:off x="3253802" y="9305925"/>
            <a:ext cx="1912946" cy="1343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endCxn id="436" idx="0"/>
          </p:cNvCxnSpPr>
          <p:nvPr/>
        </p:nvCxnSpPr>
        <p:spPr>
          <a:xfrm flipH="1">
            <a:off x="3253802" y="9425786"/>
            <a:ext cx="1998378" cy="1223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sz="1800" b="1" dirty="0" err="1">
                <a:solidFill>
                  <a:schemeClr val="bg1"/>
                </a:solidFill>
                <a:latin typeface="+mn-ea"/>
              </a:rPr>
              <a:t>등록폼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7" name="그림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20"/>
          <a:stretch>
            <a:fillRect/>
          </a:stretch>
        </p:blipFill>
        <p:spPr bwMode="auto">
          <a:xfrm>
            <a:off x="200763" y="2808364"/>
            <a:ext cx="2203450" cy="24034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타원 94"/>
          <p:cNvSpPr/>
          <p:nvPr/>
        </p:nvSpPr>
        <p:spPr>
          <a:xfrm>
            <a:off x="2997190" y="6051671"/>
            <a:ext cx="513223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6" name="직선 화살표 연결선 95"/>
          <p:cNvCxnSpPr/>
          <p:nvPr/>
        </p:nvCxnSpPr>
        <p:spPr>
          <a:xfrm flipV="1">
            <a:off x="3523877" y="6533725"/>
            <a:ext cx="1642871" cy="384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5365874" y="5349783"/>
            <a:ext cx="2139825" cy="4471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wrtieForm.jsp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1" name="직선 화살표 연결선 100"/>
          <p:cNvCxnSpPr>
            <a:stCxn id="54" idx="0"/>
            <a:endCxn id="100" idx="4"/>
          </p:cNvCxnSpPr>
          <p:nvPr/>
        </p:nvCxnSpPr>
        <p:spPr>
          <a:xfrm flipV="1">
            <a:off x="5601642" y="5796902"/>
            <a:ext cx="834145" cy="489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 flipH="1">
            <a:off x="3510413" y="5585096"/>
            <a:ext cx="1930622" cy="563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7"/>
          <p:cNvSpPr>
            <a:spLocks noChangeArrowheads="1"/>
          </p:cNvSpPr>
          <p:nvPr/>
        </p:nvSpPr>
        <p:spPr bwMode="auto">
          <a:xfrm>
            <a:off x="9361787" y="1983890"/>
            <a:ext cx="1604544" cy="2954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err="1">
                <a:latin typeface="+mn-ea"/>
                <a:ea typeface="+mn-ea"/>
              </a:rPr>
              <a:t>getParameter</a:t>
            </a:r>
            <a:r>
              <a:rPr lang="en-US" altLang="ko-KR" sz="1100" dirty="0">
                <a:latin typeface="+mn-ea"/>
                <a:ea typeface="+mn-ea"/>
              </a:rPr>
              <a:t>("action")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3746180" y="6681228"/>
            <a:ext cx="1021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+mn-ea"/>
              </a:rPr>
              <a:t>action=list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724162" y="6196906"/>
            <a:ext cx="1629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action=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writeForm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230" name="직선 화살표 연결선 229"/>
          <p:cNvCxnSpPr/>
          <p:nvPr/>
        </p:nvCxnSpPr>
        <p:spPr>
          <a:xfrm flipV="1">
            <a:off x="403860" y="1162049"/>
            <a:ext cx="1453515" cy="676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/>
          <p:cNvCxnSpPr>
            <a:endCxn id="176" idx="1"/>
          </p:cNvCxnSpPr>
          <p:nvPr/>
        </p:nvCxnSpPr>
        <p:spPr bwMode="auto">
          <a:xfrm flipV="1">
            <a:off x="2221075" y="3580069"/>
            <a:ext cx="3166174" cy="57961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743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30" name="그룹 20"/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131" name="직사각형 130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34" name="직사각형 133"/>
          <p:cNvSpPr/>
          <p:nvPr/>
        </p:nvSpPr>
        <p:spPr>
          <a:xfrm>
            <a:off x="14499190" y="754743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0" name="원통 61"/>
          <p:cNvSpPr/>
          <p:nvPr/>
        </p:nvSpPr>
        <p:spPr>
          <a:xfrm>
            <a:off x="14595646" y="1510394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 bwMode="auto">
          <a:xfrm>
            <a:off x="14552105" y="1276122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59" name="TextBox 158"/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60" name="TextBox 159"/>
          <p:cNvSpPr txBox="1"/>
          <p:nvPr/>
        </p:nvSpPr>
        <p:spPr bwMode="auto">
          <a:xfrm>
            <a:off x="14421136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DB</a:t>
            </a:r>
            <a:r>
              <a:rPr lang="ko-KR" altLang="en-US" sz="1200" b="1" dirty="0">
                <a:latin typeface="+mn-ea"/>
                <a:ea typeface="+mn-ea"/>
              </a:rPr>
              <a:t>서버</a:t>
            </a:r>
          </a:p>
        </p:txBody>
      </p:sp>
      <p:cxnSp>
        <p:nvCxnSpPr>
          <p:cNvPr id="162" name="직선 화살표 연결선 161"/>
          <p:cNvCxnSpPr>
            <a:cxnSpLocks/>
            <a:stCxn id="164" idx="3"/>
            <a:endCxn id="170" idx="1"/>
          </p:cNvCxnSpPr>
          <p:nvPr/>
        </p:nvCxnSpPr>
        <p:spPr bwMode="auto">
          <a:xfrm>
            <a:off x="3804162" y="1014316"/>
            <a:ext cx="1583087" cy="32233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7"/>
          <p:cNvSpPr>
            <a:spLocks noChangeArrowheads="1"/>
          </p:cNvSpPr>
          <p:nvPr/>
        </p:nvSpPr>
        <p:spPr bwMode="auto">
          <a:xfrm>
            <a:off x="200764" y="866583"/>
            <a:ext cx="3603398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http://localhost:8088/</a:t>
            </a:r>
            <a:r>
              <a:rPr lang="en-US" altLang="ko-KR" sz="1100" dirty="0">
                <a:latin typeface="+mn-ea"/>
              </a:rPr>
              <a:t>phonebook2/pbc?</a:t>
            </a:r>
            <a:r>
              <a:rPr lang="en-US" altLang="ko-KR" sz="1100" b="1" dirty="0">
                <a:solidFill>
                  <a:srgbClr val="C00000"/>
                </a:solidFill>
                <a:latin typeface="+mn-ea"/>
              </a:rPr>
              <a:t>action=list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65" name="TextBox 164"/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68" name="모서리가 둥근 직사각형 56"/>
          <p:cNvSpPr/>
          <p:nvPr/>
        </p:nvSpPr>
        <p:spPr>
          <a:xfrm>
            <a:off x="9098549" y="2036744"/>
            <a:ext cx="1962245" cy="646404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list</a:t>
            </a:r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100" b="1" dirty="0" err="1">
                <a:solidFill>
                  <a:schemeClr val="tx1"/>
                </a:solidFill>
                <a:latin typeface="+mn-ea"/>
              </a:rPr>
              <a:t>personList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69" name="그룹 6"/>
          <p:cNvGrpSpPr>
            <a:grpSpLocks/>
          </p:cNvGrpSpPr>
          <p:nvPr/>
        </p:nvGrpSpPr>
        <p:grpSpPr bwMode="auto">
          <a:xfrm>
            <a:off x="5299963" y="488072"/>
            <a:ext cx="1385861" cy="1402580"/>
            <a:chOff x="4496160" y="613461"/>
            <a:chExt cx="1385566" cy="1401636"/>
          </a:xfrm>
        </p:grpSpPr>
        <p:sp>
          <p:nvSpPr>
            <p:cNvPr id="170" name="직사각형 169"/>
            <p:cNvSpPr/>
            <p:nvPr/>
          </p:nvSpPr>
          <p:spPr>
            <a:xfrm>
              <a:off x="4583427" y="907847"/>
              <a:ext cx="1298299" cy="1107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r>
                <a:rPr lang="en-US" altLang="ko-KR" sz="1100" b="1" dirty="0">
                  <a:latin typeface="+mn-ea"/>
                  <a:ea typeface="+mn-ea"/>
                </a:rPr>
                <a:t>action=list</a:t>
              </a: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71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4" name="꺾인 연결선 173"/>
          <p:cNvCxnSpPr>
            <a:stCxn id="170" idx="3"/>
            <a:endCxn id="172" idx="1"/>
          </p:cNvCxnSpPr>
          <p:nvPr/>
        </p:nvCxnSpPr>
        <p:spPr>
          <a:xfrm>
            <a:off x="6685824" y="1336654"/>
            <a:ext cx="1379215" cy="648836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그룹 46"/>
          <p:cNvGrpSpPr>
            <a:grpSpLocks/>
          </p:cNvGrpSpPr>
          <p:nvPr/>
        </p:nvGrpSpPr>
        <p:grpSpPr bwMode="auto">
          <a:xfrm>
            <a:off x="5314224" y="2960150"/>
            <a:ext cx="1371600" cy="989013"/>
            <a:chOff x="3959932" y="626852"/>
            <a:chExt cx="1371308" cy="988904"/>
          </a:xfrm>
        </p:grpSpPr>
        <p:sp>
          <p:nvSpPr>
            <p:cNvPr id="176" name="직사각형 175"/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177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8" name="꺾인 연결선 177"/>
          <p:cNvCxnSpPr>
            <a:stCxn id="173" idx="1"/>
            <a:endCxn id="176" idx="3"/>
          </p:cNvCxnSpPr>
          <p:nvPr/>
        </p:nvCxnSpPr>
        <p:spPr>
          <a:xfrm rot="10800000" flipV="1">
            <a:off x="6685825" y="2960149"/>
            <a:ext cx="1392167" cy="619919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모서리가 둥근 직사각형 180"/>
          <p:cNvSpPr/>
          <p:nvPr/>
        </p:nvSpPr>
        <p:spPr>
          <a:xfrm>
            <a:off x="11431591" y="1945612"/>
            <a:ext cx="1497947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getPersonList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()</a:t>
            </a:r>
          </a:p>
        </p:txBody>
      </p:sp>
      <p:sp>
        <p:nvSpPr>
          <p:cNvPr id="182" name="TextBox 181"/>
          <p:cNvSpPr txBox="1"/>
          <p:nvPr/>
        </p:nvSpPr>
        <p:spPr bwMode="auto">
          <a:xfrm>
            <a:off x="11429765" y="1677201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phoneDao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10800426" y="2338293"/>
            <a:ext cx="694100" cy="87312"/>
            <a:chOff x="11414744" y="2227258"/>
            <a:chExt cx="694100" cy="87312"/>
          </a:xfrm>
        </p:grpSpPr>
        <p:cxnSp>
          <p:nvCxnSpPr>
            <p:cNvPr id="183" name="직선 화살표 연결선 182"/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화살표 연결선 183"/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5" name="직사각형 184"/>
          <p:cNvSpPr/>
          <p:nvPr/>
        </p:nvSpPr>
        <p:spPr>
          <a:xfrm>
            <a:off x="12768774" y="2124280"/>
            <a:ext cx="557212" cy="5588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err="1"/>
              <a:t>jdbc</a:t>
            </a:r>
            <a:br>
              <a:rPr lang="en-US" altLang="ko-KR" sz="1600" dirty="0"/>
            </a:br>
            <a:r>
              <a:rPr lang="en-US" altLang="ko-KR" sz="1600" dirty="0"/>
              <a:t>*2</a:t>
            </a:r>
            <a:endParaRPr lang="ko-KR" altLang="en-US" sz="16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13227638" y="2391542"/>
            <a:ext cx="1347752" cy="87312"/>
            <a:chOff x="13151438" y="2227258"/>
            <a:chExt cx="1347752" cy="87312"/>
          </a:xfrm>
        </p:grpSpPr>
        <p:cxnSp>
          <p:nvCxnSpPr>
            <p:cNvPr id="188" name="직선 화살표 연결선 187"/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화살표 연결선 188"/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1" name="TextBox 230"/>
          <p:cNvSpPr txBox="1"/>
          <p:nvPr/>
        </p:nvSpPr>
        <p:spPr bwMode="auto">
          <a:xfrm>
            <a:off x="9066974" y="1607342"/>
            <a:ext cx="16593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PhoneController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(Servlet)</a:t>
            </a:r>
            <a:r>
              <a:rPr lang="ko-KR" altLang="en-US" sz="1200" b="1" dirty="0">
                <a:latin typeface="+mn-ea"/>
              </a:rPr>
              <a:t>객체</a:t>
            </a:r>
          </a:p>
        </p:txBody>
      </p:sp>
      <p:pic>
        <p:nvPicPr>
          <p:cNvPr id="240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40"/>
          <a:stretch>
            <a:fillRect/>
          </a:stretch>
        </p:blipFill>
        <p:spPr bwMode="auto">
          <a:xfrm>
            <a:off x="451169" y="2516977"/>
            <a:ext cx="2257425" cy="24907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3" name="직선 화살표 연결선 202"/>
          <p:cNvCxnSpPr>
            <a:endCxn id="176" idx="1"/>
          </p:cNvCxnSpPr>
          <p:nvPr/>
        </p:nvCxnSpPr>
        <p:spPr bwMode="auto">
          <a:xfrm flipV="1">
            <a:off x="2221075" y="3580069"/>
            <a:ext cx="3166174" cy="57961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7701642" y="5509192"/>
            <a:ext cx="41860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>
                <a:solidFill>
                  <a:srgbClr val="0070C0"/>
                </a:solidFill>
                <a:latin typeface="+mn-ea"/>
              </a:rPr>
              <a:t>jsp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: html 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작성하기 편함</a:t>
            </a:r>
            <a:endParaRPr lang="en-US" altLang="ko-KR" dirty="0">
              <a:solidFill>
                <a:srgbClr val="0070C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r>
              <a:rPr lang="en-US" altLang="ko-KR" sz="1800" dirty="0" err="1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a.jsp</a:t>
            </a:r>
            <a:r>
              <a:rPr lang="en-US" altLang="ko-KR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  a_jsp.java(servlet)   </a:t>
            </a:r>
            <a:r>
              <a:rPr lang="en-US" altLang="ko-KR" dirty="0" err="1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a.class</a:t>
            </a:r>
            <a:endParaRPr lang="en-US" altLang="ko-KR" sz="1800" dirty="0">
              <a:solidFill>
                <a:srgbClr val="00000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endParaRPr lang="en-US" altLang="ko-KR" sz="1800" dirty="0">
              <a:solidFill>
                <a:srgbClr val="00000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servlet: java</a:t>
            </a:r>
            <a:r>
              <a:rPr lang="ko-KR" altLang="en-US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 문법 작성하기 편함</a:t>
            </a:r>
            <a:endParaRPr lang="en-US" altLang="ko-KR" dirty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a.java(servlet)  </a:t>
            </a:r>
            <a:r>
              <a:rPr lang="en-US" altLang="ko-KR" dirty="0" err="1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a.calss</a:t>
            </a:r>
            <a:endParaRPr lang="ko-KR" altLang="en-US" sz="1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10297290" y="2469015"/>
            <a:ext cx="2716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List&lt;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PersonVo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&gt;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personList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</a:t>
            </a: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                 0x333</a:t>
            </a:r>
            <a:endParaRPr lang="ko-KR" altLang="en-US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48" name="모서리가 둥근 직사각형 56"/>
          <p:cNvSpPr/>
          <p:nvPr/>
        </p:nvSpPr>
        <p:spPr>
          <a:xfrm>
            <a:off x="9098549" y="3302759"/>
            <a:ext cx="1962245" cy="646404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html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+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데이터</a:t>
            </a:r>
          </a:p>
        </p:txBody>
      </p:sp>
      <p:sp>
        <p:nvSpPr>
          <p:cNvPr id="260" name="TextBox 259"/>
          <p:cNvSpPr txBox="1"/>
          <p:nvPr/>
        </p:nvSpPr>
        <p:spPr bwMode="auto">
          <a:xfrm>
            <a:off x="9115246" y="3066347"/>
            <a:ext cx="16593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list.jsp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3821753" y="5931519"/>
            <a:ext cx="4440847" cy="22345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List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13734746" y="5562187"/>
            <a:ext cx="189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rgbClr val="000000"/>
                </a:solidFill>
                <a:latin typeface="+mn-ea"/>
              </a:rPr>
              <a:t>0x333</a:t>
            </a:r>
            <a:endParaRPr lang="ko-KR" altLang="en-US" sz="1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16485126" y="5534179"/>
            <a:ext cx="189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rgbClr val="000000"/>
                </a:solidFill>
                <a:latin typeface="+mn-ea"/>
              </a:rPr>
              <a:t>List&lt;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PersonVo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&gt;</a:t>
            </a:r>
            <a:endParaRPr lang="ko-KR" altLang="en-US" sz="1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4033500" y="6807200"/>
            <a:ext cx="1278223" cy="10869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PersonVo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7" name="타원 296"/>
          <p:cNvSpPr/>
          <p:nvPr/>
        </p:nvSpPr>
        <p:spPr>
          <a:xfrm>
            <a:off x="15311723" y="6807200"/>
            <a:ext cx="1278223" cy="10869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PersonVo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8" name="타원 297"/>
          <p:cNvSpPr/>
          <p:nvPr/>
        </p:nvSpPr>
        <p:spPr>
          <a:xfrm>
            <a:off x="16616873" y="6807200"/>
            <a:ext cx="1278223" cy="10869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PersonVo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99" name="직선 화살표 연결선 298"/>
          <p:cNvCxnSpPr/>
          <p:nvPr/>
        </p:nvCxnSpPr>
        <p:spPr bwMode="auto">
          <a:xfrm>
            <a:off x="9902203" y="2665695"/>
            <a:ext cx="0" cy="62482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직사각형 300"/>
          <p:cNvSpPr/>
          <p:nvPr/>
        </p:nvSpPr>
        <p:spPr bwMode="auto">
          <a:xfrm>
            <a:off x="9896532" y="2823045"/>
            <a:ext cx="715963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>
                <a:solidFill>
                  <a:srgbClr val="00B050"/>
                </a:solidFill>
                <a:latin typeface="+mn-ea"/>
                <a:ea typeface="+mn-ea"/>
              </a:rPr>
              <a:t>*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  <a:ea typeface="+mn-ea"/>
              </a:rPr>
              <a:t>포워드</a:t>
            </a:r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8065039" y="1470012"/>
            <a:ext cx="1106008" cy="1030955"/>
          </a:xfrm>
          <a:prstGeom prst="roundRect">
            <a:avLst>
              <a:gd name="adj" fmla="val 14182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action=list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"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pList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" 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personList</a:t>
            </a:r>
            <a:endParaRPr lang="en-US" altLang="ko-KR" sz="1000" dirty="0">
              <a:solidFill>
                <a:srgbClr val="000000"/>
              </a:solidFill>
              <a:latin typeface="+mn-ea"/>
            </a:endParaRPr>
          </a:p>
          <a:p>
            <a:pPr algn="ctr">
              <a:defRPr/>
            </a:pP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8077991" y="2549590"/>
            <a:ext cx="1093056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 flipH="1">
            <a:off x="8925146" y="2478854"/>
            <a:ext cx="714154" cy="77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화살표 연결선 301"/>
          <p:cNvCxnSpPr/>
          <p:nvPr/>
        </p:nvCxnSpPr>
        <p:spPr>
          <a:xfrm>
            <a:off x="9081547" y="3495490"/>
            <a:ext cx="451872" cy="13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TextBox 428"/>
          <p:cNvSpPr txBox="1"/>
          <p:nvPr/>
        </p:nvSpPr>
        <p:spPr>
          <a:xfrm>
            <a:off x="11513764" y="3312221"/>
            <a:ext cx="1670984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jsp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가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DB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연결하지 않는다</a:t>
            </a:r>
          </a:p>
        </p:txBody>
      </p:sp>
      <p:sp>
        <p:nvSpPr>
          <p:cNvPr id="431" name="직사각형 430"/>
          <p:cNvSpPr/>
          <p:nvPr/>
        </p:nvSpPr>
        <p:spPr>
          <a:xfrm>
            <a:off x="4419600" y="5692551"/>
            <a:ext cx="533400" cy="1977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5166748" y="6286100"/>
            <a:ext cx="667476" cy="7556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2997190" y="6779181"/>
            <a:ext cx="513223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7" name="직선 화살표 연결선 56"/>
          <p:cNvCxnSpPr>
            <a:endCxn id="54" idx="2"/>
          </p:cNvCxnSpPr>
          <p:nvPr/>
        </p:nvCxnSpPr>
        <p:spPr>
          <a:xfrm flipV="1">
            <a:off x="3523877" y="6663948"/>
            <a:ext cx="1642871" cy="38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6036536" y="6681228"/>
            <a:ext cx="1469164" cy="1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5365875" y="7350681"/>
            <a:ext cx="372879" cy="4471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2" name="직선 화살표 연결선 431"/>
          <p:cNvCxnSpPr>
            <a:stCxn id="61" idx="2"/>
            <a:endCxn id="55" idx="6"/>
          </p:cNvCxnSpPr>
          <p:nvPr/>
        </p:nvCxnSpPr>
        <p:spPr>
          <a:xfrm flipH="1" flipV="1">
            <a:off x="3510413" y="7064931"/>
            <a:ext cx="1855462" cy="50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4" idx="4"/>
            <a:endCxn id="61" idx="0"/>
          </p:cNvCxnSpPr>
          <p:nvPr/>
        </p:nvCxnSpPr>
        <p:spPr>
          <a:xfrm>
            <a:off x="5500486" y="7041795"/>
            <a:ext cx="51829" cy="308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4462615" y="8277654"/>
            <a:ext cx="490385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리스트</a:t>
            </a:r>
          </a:p>
        </p:txBody>
      </p:sp>
      <p:cxnSp>
        <p:nvCxnSpPr>
          <p:cNvPr id="70" name="직선 연결선 69"/>
          <p:cNvCxnSpPr/>
          <p:nvPr/>
        </p:nvCxnSpPr>
        <p:spPr>
          <a:xfrm>
            <a:off x="1857375" y="7894163"/>
            <a:ext cx="8954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타원 432"/>
          <p:cNvSpPr/>
          <p:nvPr/>
        </p:nvSpPr>
        <p:spPr>
          <a:xfrm>
            <a:off x="5256314" y="8762189"/>
            <a:ext cx="667476" cy="7556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4" name="타원 433"/>
          <p:cNvSpPr/>
          <p:nvPr/>
        </p:nvSpPr>
        <p:spPr>
          <a:xfrm>
            <a:off x="2997190" y="8854286"/>
            <a:ext cx="513223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4" name="직선 화살표 연결선 73"/>
          <p:cNvCxnSpPr>
            <a:stCxn id="434" idx="6"/>
            <a:endCxn id="433" idx="2"/>
          </p:cNvCxnSpPr>
          <p:nvPr/>
        </p:nvCxnSpPr>
        <p:spPr>
          <a:xfrm>
            <a:off x="3510413" y="9140036"/>
            <a:ext cx="174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33" idx="3"/>
          </p:cNvCxnSpPr>
          <p:nvPr/>
        </p:nvCxnSpPr>
        <p:spPr>
          <a:xfrm flipH="1" flipV="1">
            <a:off x="3523877" y="9378732"/>
            <a:ext cx="1830187" cy="28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직사각형 434"/>
          <p:cNvSpPr/>
          <p:nvPr/>
        </p:nvSpPr>
        <p:spPr>
          <a:xfrm>
            <a:off x="4462615" y="10153668"/>
            <a:ext cx="490385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등록</a:t>
            </a:r>
          </a:p>
        </p:txBody>
      </p:sp>
      <p:sp>
        <p:nvSpPr>
          <p:cNvPr id="436" name="타원 435"/>
          <p:cNvSpPr/>
          <p:nvPr/>
        </p:nvSpPr>
        <p:spPr>
          <a:xfrm>
            <a:off x="2997190" y="10649160"/>
            <a:ext cx="513223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7" name="타원 436"/>
          <p:cNvSpPr/>
          <p:nvPr/>
        </p:nvSpPr>
        <p:spPr>
          <a:xfrm>
            <a:off x="5256314" y="10553023"/>
            <a:ext cx="667476" cy="7556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8" name="직선 화살표 연결선 437"/>
          <p:cNvCxnSpPr/>
          <p:nvPr/>
        </p:nvCxnSpPr>
        <p:spPr>
          <a:xfrm>
            <a:off x="3510413" y="10708615"/>
            <a:ext cx="174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직선 화살표 연결선 438"/>
          <p:cNvCxnSpPr/>
          <p:nvPr/>
        </p:nvCxnSpPr>
        <p:spPr>
          <a:xfrm flipH="1" flipV="1">
            <a:off x="3523877" y="10971630"/>
            <a:ext cx="1830187" cy="28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436" idx="0"/>
          </p:cNvCxnSpPr>
          <p:nvPr/>
        </p:nvCxnSpPr>
        <p:spPr>
          <a:xfrm flipV="1">
            <a:off x="3253802" y="9305925"/>
            <a:ext cx="1912946" cy="1343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endCxn id="436" idx="0"/>
          </p:cNvCxnSpPr>
          <p:nvPr/>
        </p:nvCxnSpPr>
        <p:spPr>
          <a:xfrm flipH="1">
            <a:off x="3253802" y="9425786"/>
            <a:ext cx="1998378" cy="1223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sz="1800" b="1" dirty="0">
                <a:solidFill>
                  <a:schemeClr val="bg1"/>
                </a:solidFill>
                <a:latin typeface="+mn-ea"/>
              </a:rPr>
              <a:t>리스트</a:t>
            </a:r>
          </a:p>
        </p:txBody>
      </p:sp>
      <p:sp>
        <p:nvSpPr>
          <p:cNvPr id="440" name="직사각형 7"/>
          <p:cNvSpPr>
            <a:spLocks noChangeArrowheads="1"/>
          </p:cNvSpPr>
          <p:nvPr/>
        </p:nvSpPr>
        <p:spPr bwMode="auto">
          <a:xfrm>
            <a:off x="9231669" y="1952099"/>
            <a:ext cx="1604544" cy="2954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err="1">
                <a:latin typeface="+mn-ea"/>
                <a:ea typeface="+mn-ea"/>
              </a:rPr>
              <a:t>getParameter</a:t>
            </a:r>
            <a:r>
              <a:rPr lang="en-US" altLang="ko-KR" sz="1100" dirty="0">
                <a:latin typeface="+mn-ea"/>
                <a:ea typeface="+mn-ea"/>
              </a:rPr>
              <a:t>("action")</a:t>
            </a:r>
            <a:endParaRPr lang="ko-KR" altLang="en-US" sz="11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2799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 err="1">
                <a:solidFill>
                  <a:schemeClr val="bg1"/>
                </a:solidFill>
                <a:latin typeface="+mn-ea"/>
              </a:rPr>
              <a:t>deleteForm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2DC165-F87A-2F34-C402-DBEDA7837C8D}"/>
              </a:ext>
            </a:extLst>
          </p:cNvPr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" name="그룹 20">
            <a:extLst>
              <a:ext uri="{FF2B5EF4-FFF2-40B4-BE49-F238E27FC236}">
                <a16:creationId xmlns:a16="http://schemas.microsoft.com/office/drawing/2014/main" id="{176C00DA-14C3-EE30-AA40-35E31011503B}"/>
              </a:ext>
            </a:extLst>
          </p:cNvPr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311256-432A-45D9-D654-20D06585D7F1}"/>
                </a:ext>
              </a:extLst>
            </p:cNvPr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E6CBD3-6772-C699-79B9-97A52BC6E7ED}"/>
                </a:ext>
              </a:extLst>
            </p:cNvPr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4E2423C-212D-A72F-4BCE-40619FC7ECBC}"/>
                </a:ext>
              </a:extLst>
            </p:cNvPr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C221E9D-8630-F7A6-2A51-3E95247897B5}"/>
              </a:ext>
            </a:extLst>
          </p:cNvPr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5758622-1FDD-150B-A2F7-F2B7B2FDBA40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 bwMode="auto">
          <a:xfrm>
            <a:off x="4419600" y="1004313"/>
            <a:ext cx="782471" cy="33234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7">
            <a:extLst>
              <a:ext uri="{FF2B5EF4-FFF2-40B4-BE49-F238E27FC236}">
                <a16:creationId xmlns:a16="http://schemas.microsoft.com/office/drawing/2014/main" id="{7DF5D755-145C-610C-918A-C79D5C8C3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63" y="866583"/>
            <a:ext cx="4218837" cy="275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http://localhost:8088/guestbook3</a:t>
            </a:r>
            <a:r>
              <a:rPr lang="en-US" altLang="ko-KR" sz="1100" dirty="0">
                <a:latin typeface="+mn-ea"/>
              </a:rPr>
              <a:t>/deleteForm?no=3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4F54BF-E59E-8B32-8596-206AA087BE0E}"/>
              </a:ext>
            </a:extLst>
          </p:cNvPr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14" name="그룹 6">
            <a:extLst>
              <a:ext uri="{FF2B5EF4-FFF2-40B4-BE49-F238E27FC236}">
                <a16:creationId xmlns:a16="http://schemas.microsoft.com/office/drawing/2014/main" id="{E396064E-DD0F-7E2F-B5FD-A6716A218E5F}"/>
              </a:ext>
            </a:extLst>
          </p:cNvPr>
          <p:cNvGrpSpPr>
            <a:grpSpLocks/>
          </p:cNvGrpSpPr>
          <p:nvPr/>
        </p:nvGrpSpPr>
        <p:grpSpPr bwMode="auto">
          <a:xfrm>
            <a:off x="5103340" y="488072"/>
            <a:ext cx="1963536" cy="1402580"/>
            <a:chOff x="4496160" y="613461"/>
            <a:chExt cx="1735546" cy="140163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881D179-4D94-3B3E-DFAC-ACE5EF17E3A6}"/>
                </a:ext>
              </a:extLst>
            </p:cNvPr>
            <p:cNvSpPr/>
            <p:nvPr/>
          </p:nvSpPr>
          <p:spPr>
            <a:xfrm>
              <a:off x="4583427" y="907847"/>
              <a:ext cx="1648279" cy="1107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No = 3</a:t>
              </a:r>
              <a:endParaRPr lang="en-US" altLang="ko-KR" sz="1100" dirty="0">
                <a:latin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6" name="직사각형 7">
              <a:extLst>
                <a:ext uri="{FF2B5EF4-FFF2-40B4-BE49-F238E27FC236}">
                  <a16:creationId xmlns:a16="http://schemas.microsoft.com/office/drawing/2014/main" id="{4E9F75CF-C7AD-F136-6524-D2C0C3E8E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" name="꺾인 연결선 173">
            <a:extLst>
              <a:ext uri="{FF2B5EF4-FFF2-40B4-BE49-F238E27FC236}">
                <a16:creationId xmlns:a16="http://schemas.microsoft.com/office/drawing/2014/main" id="{5B6B0BC0-60B1-C06E-326D-8BAEC61A9403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7066876" y="1336654"/>
            <a:ext cx="366942" cy="1088254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46">
            <a:extLst>
              <a:ext uri="{FF2B5EF4-FFF2-40B4-BE49-F238E27FC236}">
                <a16:creationId xmlns:a16="http://schemas.microsoft.com/office/drawing/2014/main" id="{360A9681-BF75-9277-0BFF-9D9D7D035C27}"/>
              </a:ext>
            </a:extLst>
          </p:cNvPr>
          <p:cNvGrpSpPr>
            <a:grpSpLocks/>
          </p:cNvGrpSpPr>
          <p:nvPr/>
        </p:nvGrpSpPr>
        <p:grpSpPr bwMode="auto">
          <a:xfrm>
            <a:off x="5314224" y="2960150"/>
            <a:ext cx="1371600" cy="989013"/>
            <a:chOff x="3959932" y="626852"/>
            <a:chExt cx="1371308" cy="9889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32386CE-B346-4B70-B7F3-80C67CA74B72}"/>
                </a:ext>
              </a:extLst>
            </p:cNvPr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20" name="직사각형 7">
              <a:extLst>
                <a:ext uri="{FF2B5EF4-FFF2-40B4-BE49-F238E27FC236}">
                  <a16:creationId xmlns:a16="http://schemas.microsoft.com/office/drawing/2014/main" id="{DAE50D13-3B7B-0FBF-E3DE-CE4D75870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21" name="꺾인 연결선 177">
            <a:extLst>
              <a:ext uri="{FF2B5EF4-FFF2-40B4-BE49-F238E27FC236}">
                <a16:creationId xmlns:a16="http://schemas.microsoft.com/office/drawing/2014/main" id="{5600CAA6-8067-AABA-94B3-7E3FA2A3FBCB}"/>
              </a:ext>
            </a:extLst>
          </p:cNvPr>
          <p:cNvCxnSpPr>
            <a:cxnSpLocks/>
            <a:stCxn id="24" idx="1"/>
            <a:endCxn id="19" idx="3"/>
          </p:cNvCxnSpPr>
          <p:nvPr/>
        </p:nvCxnSpPr>
        <p:spPr>
          <a:xfrm rot="10800000">
            <a:off x="6685825" y="3580069"/>
            <a:ext cx="747993" cy="286934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171">
            <a:extLst>
              <a:ext uri="{FF2B5EF4-FFF2-40B4-BE49-F238E27FC236}">
                <a16:creationId xmlns:a16="http://schemas.microsoft.com/office/drawing/2014/main" id="{9BCB6B63-2A80-E2B1-8B6C-F4C1277089DC}"/>
              </a:ext>
            </a:extLst>
          </p:cNvPr>
          <p:cNvSpPr/>
          <p:nvPr/>
        </p:nvSpPr>
        <p:spPr>
          <a:xfrm>
            <a:off x="7433818" y="1594391"/>
            <a:ext cx="1743706" cy="166103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Request header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파라미터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No = 3</a:t>
            </a:r>
          </a:p>
          <a:p>
            <a:pPr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Request body</a:t>
            </a:r>
          </a:p>
          <a:p>
            <a:pPr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172">
            <a:extLst>
              <a:ext uri="{FF2B5EF4-FFF2-40B4-BE49-F238E27FC236}">
                <a16:creationId xmlns:a16="http://schemas.microsoft.com/office/drawing/2014/main" id="{7993606E-3295-403E-E199-03C413E14CA4}"/>
              </a:ext>
            </a:extLst>
          </p:cNvPr>
          <p:cNvSpPr/>
          <p:nvPr/>
        </p:nvSpPr>
        <p:spPr>
          <a:xfrm>
            <a:off x="7433817" y="3242633"/>
            <a:ext cx="1750863" cy="1248740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포워드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No = 3</a:t>
            </a:r>
          </a:p>
        </p:txBody>
      </p:sp>
      <p:sp>
        <p:nvSpPr>
          <p:cNvPr id="44" name="직사각형 7">
            <a:extLst>
              <a:ext uri="{FF2B5EF4-FFF2-40B4-BE49-F238E27FC236}">
                <a16:creationId xmlns:a16="http://schemas.microsoft.com/office/drawing/2014/main" id="{53B1C577-ECCF-5ECD-C1B7-9249460EE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76" y="4454804"/>
            <a:ext cx="3610824" cy="275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/>
              <a:t>http://localhost:8088/</a:t>
            </a:r>
            <a:r>
              <a:rPr lang="en-US" altLang="ko-KR" sz="1100" dirty="0">
                <a:latin typeface="+mn-ea"/>
                <a:ea typeface="+mn-ea"/>
              </a:rPr>
              <a:t> guestbook3</a:t>
            </a:r>
            <a:r>
              <a:rPr lang="en-US" altLang="ko-KR" sz="1100" dirty="0">
                <a:latin typeface="+mn-ea"/>
              </a:rPr>
              <a:t>/</a:t>
            </a:r>
            <a:r>
              <a:rPr lang="en-US" altLang="ko-KR" sz="1100" dirty="0" err="1">
                <a:latin typeface="+mn-ea"/>
              </a:rPr>
              <a:t>deleteForm?no</a:t>
            </a:r>
            <a:r>
              <a:rPr lang="en-US" altLang="ko-KR" sz="1100" dirty="0">
                <a:latin typeface="+mn-ea"/>
              </a:rPr>
              <a:t>=3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6ABD7C2-61A9-9BEA-D532-655D1B74A4D3}"/>
              </a:ext>
            </a:extLst>
          </p:cNvPr>
          <p:cNvCxnSpPr>
            <a:endCxn id="19" idx="1"/>
          </p:cNvCxnSpPr>
          <p:nvPr/>
        </p:nvCxnSpPr>
        <p:spPr bwMode="auto">
          <a:xfrm flipV="1">
            <a:off x="2221075" y="3580069"/>
            <a:ext cx="3166174" cy="57961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76318A-9B42-8429-5237-BD9D0D79ED76}"/>
              </a:ext>
            </a:extLst>
          </p:cNvPr>
          <p:cNvGrpSpPr/>
          <p:nvPr/>
        </p:nvGrpSpPr>
        <p:grpSpPr>
          <a:xfrm>
            <a:off x="9132029" y="1477968"/>
            <a:ext cx="4149468" cy="2638176"/>
            <a:chOff x="15007815" y="4610510"/>
            <a:chExt cx="6913563" cy="382587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B8A4E51-74B8-B512-CF30-836E8B0D9B07}"/>
                </a:ext>
              </a:extLst>
            </p:cNvPr>
            <p:cNvSpPr/>
            <p:nvPr/>
          </p:nvSpPr>
          <p:spPr bwMode="auto">
            <a:xfrm>
              <a:off x="15007815" y="4727985"/>
              <a:ext cx="6913563" cy="3708400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5">
              <a:extLst>
                <a:ext uri="{FF2B5EF4-FFF2-40B4-BE49-F238E27FC236}">
                  <a16:creationId xmlns:a16="http://schemas.microsoft.com/office/drawing/2014/main" id="{4BB317A4-02BC-0963-1DFD-4BBA091E8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5628" y="6094460"/>
              <a:ext cx="2492511" cy="94281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b="0" dirty="0">
                  <a:latin typeface="+mn-ea"/>
                  <a:ea typeface="+mn-ea"/>
                </a:rPr>
                <a:t>Front Controller</a:t>
              </a: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DispatcherServlet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8" name="직사각형 6">
              <a:extLst>
                <a:ext uri="{FF2B5EF4-FFF2-40B4-BE49-F238E27FC236}">
                  <a16:creationId xmlns:a16="http://schemas.microsoft.com/office/drawing/2014/main" id="{480DAA4A-8C60-F60D-603F-28D151C57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0840" y="6112285"/>
              <a:ext cx="1608138" cy="65246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Controller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9" name="직사각형 14">
              <a:extLst>
                <a:ext uri="{FF2B5EF4-FFF2-40B4-BE49-F238E27FC236}">
                  <a16:creationId xmlns:a16="http://schemas.microsoft.com/office/drawing/2014/main" id="{9FA4E928-675B-4199-C78A-6D55AF052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4328" y="7569610"/>
              <a:ext cx="1558925" cy="7032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 Resolver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50" name="직사각형 15">
              <a:extLst>
                <a:ext uri="{FF2B5EF4-FFF2-40B4-BE49-F238E27FC236}">
                  <a16:creationId xmlns:a16="http://schemas.microsoft.com/office/drawing/2014/main" id="{6A705A5F-1484-EEA7-8A84-98DA27817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5890" y="7652160"/>
              <a:ext cx="1608138" cy="65405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1" name="직선 화살표 연결선 19">
              <a:extLst>
                <a:ext uri="{FF2B5EF4-FFF2-40B4-BE49-F238E27FC236}">
                  <a16:creationId xmlns:a16="http://schemas.microsoft.com/office/drawing/2014/main" id="{4C975DEC-7199-D040-766C-D776FFFF5E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263097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직사각형 24">
              <a:extLst>
                <a:ext uri="{FF2B5EF4-FFF2-40B4-BE49-F238E27FC236}">
                  <a16:creationId xmlns:a16="http://schemas.microsoft.com/office/drawing/2014/main" id="{6A48600A-910C-4E1C-313E-02BC7C198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1853" y="4805772"/>
              <a:ext cx="1608137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Handler Mapping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3" name="직선 화살표 연결선 27">
              <a:extLst>
                <a:ext uri="{FF2B5EF4-FFF2-40B4-BE49-F238E27FC236}">
                  <a16:creationId xmlns:a16="http://schemas.microsoft.com/office/drawing/2014/main" id="{141DEDC7-233B-B43C-0E6A-F5B545188A03}"/>
                </a:ext>
              </a:extLst>
            </p:cNvPr>
            <p:cNvCxnSpPr>
              <a:cxnSpLocks noChangeShapeType="1"/>
              <a:endCxn id="52" idx="2"/>
            </p:cNvCxnSpPr>
            <p:nvPr/>
          </p:nvCxnSpPr>
          <p:spPr bwMode="auto">
            <a:xfrm flipV="1">
              <a:off x="17800228" y="5459822"/>
              <a:ext cx="1104900" cy="652463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직선 화살표 연결선 33">
              <a:extLst>
                <a:ext uri="{FF2B5EF4-FFF2-40B4-BE49-F238E27FC236}">
                  <a16:creationId xmlns:a16="http://schemas.microsoft.com/office/drawing/2014/main" id="{F3DD24A7-8E7A-58EA-5315-7894FF3171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7800228" y="6615522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직사각형 10">
              <a:extLst>
                <a:ext uri="{FF2B5EF4-FFF2-40B4-BE49-F238E27FC236}">
                  <a16:creationId xmlns:a16="http://schemas.microsoft.com/office/drawing/2014/main" id="{20C5530F-30D4-E8C0-EFD3-6DD3650A7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6463122"/>
              <a:ext cx="1609725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ModelAndView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400" dirty="0">
                <a:latin typeface="+mn-ea"/>
                <a:ea typeface="+mn-ea"/>
              </a:endParaRPr>
            </a:p>
          </p:txBody>
        </p:sp>
        <p:cxnSp>
          <p:nvCxnSpPr>
            <p:cNvPr id="56" name="직선 화살표 연결선 34">
              <a:extLst>
                <a:ext uri="{FF2B5EF4-FFF2-40B4-BE49-F238E27FC236}">
                  <a16:creationId xmlns:a16="http://schemas.microsoft.com/office/drawing/2014/main" id="{D9913D26-1731-2E15-EDF2-65DF1E5563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915560"/>
              <a:ext cx="1055687" cy="703262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직선 화살표 연결선 37">
              <a:extLst>
                <a:ext uri="{FF2B5EF4-FFF2-40B4-BE49-F238E27FC236}">
                  <a16:creationId xmlns:a16="http://schemas.microsoft.com/office/drawing/2014/main" id="{0DAEC441-4094-E405-2E64-963521E2AFBC}"/>
                </a:ext>
              </a:extLst>
            </p:cNvPr>
            <p:cNvCxnSpPr>
              <a:cxnSpLocks noChangeShapeType="1"/>
              <a:stCxn id="47" idx="2"/>
              <a:endCxn id="50" idx="0"/>
            </p:cNvCxnSpPr>
            <p:nvPr/>
          </p:nvCxnSpPr>
          <p:spPr bwMode="auto">
            <a:xfrm>
              <a:off x="16661883" y="7037273"/>
              <a:ext cx="258076" cy="614888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타원 46">
              <a:extLst>
                <a:ext uri="{FF2B5EF4-FFF2-40B4-BE49-F238E27FC236}">
                  <a16:creationId xmlns:a16="http://schemas.microsoft.com/office/drawing/2014/main" id="{C8150E3F-1AB9-F9C7-5F2D-B7A62FA67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3996" y="5843771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59" name="타원 47">
              <a:extLst>
                <a:ext uri="{FF2B5EF4-FFF2-40B4-BE49-F238E27FC236}">
                  <a16:creationId xmlns:a16="http://schemas.microsoft.com/office/drawing/2014/main" id="{FCBE2B4C-A67B-D3DE-9306-503B487E7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5509035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0" name="타원 48">
              <a:extLst>
                <a:ext uri="{FF2B5EF4-FFF2-40B4-BE49-F238E27FC236}">
                  <a16:creationId xmlns:a16="http://schemas.microsoft.com/office/drawing/2014/main" id="{9F6A4016-65E7-141C-9E35-56CF0E45B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7603" y="6012272"/>
              <a:ext cx="252412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1" name="타원 49">
              <a:extLst>
                <a:ext uri="{FF2B5EF4-FFF2-40B4-BE49-F238E27FC236}">
                  <a16:creationId xmlns:a16="http://schemas.microsoft.com/office/drawing/2014/main" id="{05B5D3D0-4B49-1717-E444-BB0D075FA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1053" y="6413910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4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2" name="타원 50">
              <a:extLst>
                <a:ext uri="{FF2B5EF4-FFF2-40B4-BE49-F238E27FC236}">
                  <a16:creationId xmlns:a16="http://schemas.microsoft.com/office/drawing/2014/main" id="{0079B39D-1160-003F-7084-F7FBE47C2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1878" y="7267985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5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3" name="타원 51">
              <a:extLst>
                <a:ext uri="{FF2B5EF4-FFF2-40B4-BE49-F238E27FC236}">
                  <a16:creationId xmlns:a16="http://schemas.microsoft.com/office/drawing/2014/main" id="{FA98FEF4-3787-A245-E176-FD9469B02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2965" y="7117172"/>
              <a:ext cx="252413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6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4" name="타원 52">
              <a:extLst>
                <a:ext uri="{FF2B5EF4-FFF2-40B4-BE49-F238E27FC236}">
                  <a16:creationId xmlns:a16="http://schemas.microsoft.com/office/drawing/2014/main" id="{22FF1A3B-34AF-A8FD-B6CB-390634257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644" y="7688106"/>
              <a:ext cx="250825" cy="2524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7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5" name="직사각형 24">
              <a:extLst>
                <a:ext uri="{FF2B5EF4-FFF2-40B4-BE49-F238E27FC236}">
                  <a16:creationId xmlns:a16="http://schemas.microsoft.com/office/drawing/2014/main" id="{F016F697-494B-8611-7AFA-85A6C92CB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6878" y="4610510"/>
              <a:ext cx="1843087" cy="5492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 algn="ctr">
              <a:solidFill>
                <a:schemeClr val="accent6">
                  <a:lumMod val="75000"/>
                </a:schemeClr>
              </a:solidFill>
              <a:prstDash val="sys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spring-servlet.xml</a:t>
              </a:r>
              <a:endParaRPr lang="en-US" altLang="ko-KR" sz="1200" b="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691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chemeClr val="bg1"/>
                </a:solidFill>
                <a:latin typeface="+mn-ea"/>
              </a:rPr>
              <a:t>add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2DC165-F87A-2F34-C402-DBEDA7837C8D}"/>
              </a:ext>
            </a:extLst>
          </p:cNvPr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" name="그룹 20">
            <a:extLst>
              <a:ext uri="{FF2B5EF4-FFF2-40B4-BE49-F238E27FC236}">
                <a16:creationId xmlns:a16="http://schemas.microsoft.com/office/drawing/2014/main" id="{176C00DA-14C3-EE30-AA40-35E31011503B}"/>
              </a:ext>
            </a:extLst>
          </p:cNvPr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311256-432A-45D9-D654-20D06585D7F1}"/>
                </a:ext>
              </a:extLst>
            </p:cNvPr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E6CBD3-6772-C699-79B9-97A52BC6E7ED}"/>
                </a:ext>
              </a:extLst>
            </p:cNvPr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4E2423C-212D-A72F-4BCE-40619FC7ECBC}"/>
                </a:ext>
              </a:extLst>
            </p:cNvPr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C221E9D-8630-F7A6-2A51-3E95247897B5}"/>
              </a:ext>
            </a:extLst>
          </p:cNvPr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5758622-1FDD-150B-A2F7-F2B7B2FDBA40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 bwMode="auto">
          <a:xfrm>
            <a:off x="4419600" y="1105880"/>
            <a:ext cx="782471" cy="14613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7">
            <a:extLst>
              <a:ext uri="{FF2B5EF4-FFF2-40B4-BE49-F238E27FC236}">
                <a16:creationId xmlns:a16="http://schemas.microsoft.com/office/drawing/2014/main" id="{7DF5D755-145C-610C-918A-C79D5C8C3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63" y="866583"/>
            <a:ext cx="4218837" cy="4785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  <a:hlinkClick r:id="rId2"/>
              </a:rPr>
              <a:t>http://localhost:8088/guestbook3</a:t>
            </a:r>
            <a:r>
              <a:rPr lang="en-US" altLang="ko-KR" sz="1100" dirty="0">
                <a:latin typeface="+mn-ea"/>
                <a:hlinkClick r:id="rId2"/>
              </a:rPr>
              <a:t>/add?name=</a:t>
            </a:r>
            <a:r>
              <a:rPr lang="ko-KR" altLang="en-US" sz="1100" dirty="0">
                <a:latin typeface="+mn-ea"/>
              </a:rPr>
              <a:t>장성찬</a:t>
            </a:r>
            <a:r>
              <a:rPr lang="en-US" altLang="ko-KR" sz="1100" dirty="0">
                <a:latin typeface="+mn-ea"/>
              </a:rPr>
              <a:t>&amp;password=1234&amp;content=</a:t>
            </a:r>
            <a:r>
              <a:rPr lang="ko-KR" altLang="en-US" sz="1100" dirty="0" err="1">
                <a:latin typeface="+mn-ea"/>
              </a:rPr>
              <a:t>안녕하세요방명록입니다</a:t>
            </a:r>
            <a:r>
              <a:rPr lang="en-US" altLang="ko-KR" sz="1100" dirty="0">
                <a:latin typeface="+mn-ea"/>
              </a:rPr>
              <a:t>.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4F54BF-E59E-8B32-8596-206AA087BE0E}"/>
              </a:ext>
            </a:extLst>
          </p:cNvPr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14" name="그룹 6">
            <a:extLst>
              <a:ext uri="{FF2B5EF4-FFF2-40B4-BE49-F238E27FC236}">
                <a16:creationId xmlns:a16="http://schemas.microsoft.com/office/drawing/2014/main" id="{E396064E-DD0F-7E2F-B5FD-A6716A218E5F}"/>
              </a:ext>
            </a:extLst>
          </p:cNvPr>
          <p:cNvGrpSpPr>
            <a:grpSpLocks/>
          </p:cNvGrpSpPr>
          <p:nvPr/>
        </p:nvGrpSpPr>
        <p:grpSpPr bwMode="auto">
          <a:xfrm>
            <a:off x="5103340" y="488072"/>
            <a:ext cx="1963536" cy="1233303"/>
            <a:chOff x="4496160" y="613461"/>
            <a:chExt cx="1735546" cy="123247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881D179-4D94-3B3E-DFAC-ACE5EF17E3A6}"/>
                </a:ext>
              </a:extLst>
            </p:cNvPr>
            <p:cNvSpPr/>
            <p:nvPr/>
          </p:nvSpPr>
          <p:spPr>
            <a:xfrm>
              <a:off x="4583427" y="907847"/>
              <a:ext cx="1648279" cy="9380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6" name="직사각형 7">
              <a:extLst>
                <a:ext uri="{FF2B5EF4-FFF2-40B4-BE49-F238E27FC236}">
                  <a16:creationId xmlns:a16="http://schemas.microsoft.com/office/drawing/2014/main" id="{4E9F75CF-C7AD-F136-6524-D2C0C3E8E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" name="꺾인 연결선 173">
            <a:extLst>
              <a:ext uri="{FF2B5EF4-FFF2-40B4-BE49-F238E27FC236}">
                <a16:creationId xmlns:a16="http://schemas.microsoft.com/office/drawing/2014/main" id="{5B6B0BC0-60B1-C06E-326D-8BAEC61A9403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7066876" y="1252016"/>
            <a:ext cx="366942" cy="1172892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46">
            <a:extLst>
              <a:ext uri="{FF2B5EF4-FFF2-40B4-BE49-F238E27FC236}">
                <a16:creationId xmlns:a16="http://schemas.microsoft.com/office/drawing/2014/main" id="{360A9681-BF75-9277-0BFF-9D9D7D035C27}"/>
              </a:ext>
            </a:extLst>
          </p:cNvPr>
          <p:cNvGrpSpPr>
            <a:grpSpLocks/>
          </p:cNvGrpSpPr>
          <p:nvPr/>
        </p:nvGrpSpPr>
        <p:grpSpPr bwMode="auto">
          <a:xfrm>
            <a:off x="5314224" y="2960150"/>
            <a:ext cx="1371600" cy="989013"/>
            <a:chOff x="3959932" y="626852"/>
            <a:chExt cx="1371308" cy="9889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32386CE-B346-4B70-B7F3-80C67CA74B72}"/>
                </a:ext>
              </a:extLst>
            </p:cNvPr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20" name="직사각형 7">
              <a:extLst>
                <a:ext uri="{FF2B5EF4-FFF2-40B4-BE49-F238E27FC236}">
                  <a16:creationId xmlns:a16="http://schemas.microsoft.com/office/drawing/2014/main" id="{DAE50D13-3B7B-0FBF-E3DE-CE4D75870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21" name="꺾인 연결선 177">
            <a:extLst>
              <a:ext uri="{FF2B5EF4-FFF2-40B4-BE49-F238E27FC236}">
                <a16:creationId xmlns:a16="http://schemas.microsoft.com/office/drawing/2014/main" id="{5600CAA6-8067-AABA-94B3-7E3FA2A3FBCB}"/>
              </a:ext>
            </a:extLst>
          </p:cNvPr>
          <p:cNvCxnSpPr>
            <a:cxnSpLocks/>
            <a:stCxn id="24" idx="1"/>
            <a:endCxn id="19" idx="3"/>
          </p:cNvCxnSpPr>
          <p:nvPr/>
        </p:nvCxnSpPr>
        <p:spPr>
          <a:xfrm rot="10800000">
            <a:off x="6685825" y="3580069"/>
            <a:ext cx="747993" cy="286934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171">
            <a:extLst>
              <a:ext uri="{FF2B5EF4-FFF2-40B4-BE49-F238E27FC236}">
                <a16:creationId xmlns:a16="http://schemas.microsoft.com/office/drawing/2014/main" id="{9BCB6B63-2A80-E2B1-8B6C-F4C1277089DC}"/>
              </a:ext>
            </a:extLst>
          </p:cNvPr>
          <p:cNvSpPr/>
          <p:nvPr/>
        </p:nvSpPr>
        <p:spPr>
          <a:xfrm>
            <a:off x="7433818" y="1594391"/>
            <a:ext cx="1743706" cy="166103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Request header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파라미터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name=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장성찬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password=1234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content=</a:t>
            </a:r>
            <a:r>
              <a:rPr lang="ko-KR" altLang="en-US" sz="1050" dirty="0" err="1">
                <a:solidFill>
                  <a:schemeClr val="tx1"/>
                </a:solidFill>
                <a:latin typeface="+mn-ea"/>
              </a:rPr>
              <a:t>안녕하세요방명록입니다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Request body</a:t>
            </a:r>
          </a:p>
          <a:p>
            <a:pPr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172">
            <a:extLst>
              <a:ext uri="{FF2B5EF4-FFF2-40B4-BE49-F238E27FC236}">
                <a16:creationId xmlns:a16="http://schemas.microsoft.com/office/drawing/2014/main" id="{7993606E-3295-403E-E199-03C413E14CA4}"/>
              </a:ext>
            </a:extLst>
          </p:cNvPr>
          <p:cNvSpPr/>
          <p:nvPr/>
        </p:nvSpPr>
        <p:spPr>
          <a:xfrm>
            <a:off x="7433817" y="3242633"/>
            <a:ext cx="1750863" cy="1248740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ko-KR" altLang="en-US" sz="1050" dirty="0" err="1">
                <a:solidFill>
                  <a:schemeClr val="tx1"/>
                </a:solidFill>
                <a:latin typeface="+mn-ea"/>
              </a:rPr>
              <a:t>리다이렉트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(/</a:t>
            </a: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addList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0213A7-CDD1-5FB4-954F-CCC563572141}"/>
              </a:ext>
            </a:extLst>
          </p:cNvPr>
          <p:cNvSpPr/>
          <p:nvPr/>
        </p:nvSpPr>
        <p:spPr>
          <a:xfrm>
            <a:off x="17314961" y="1335314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원통 61">
            <a:extLst>
              <a:ext uri="{FF2B5EF4-FFF2-40B4-BE49-F238E27FC236}">
                <a16:creationId xmlns:a16="http://schemas.microsoft.com/office/drawing/2014/main" id="{5AC9FF8E-716B-68C7-3D0C-D55ED347F960}"/>
              </a:ext>
            </a:extLst>
          </p:cNvPr>
          <p:cNvSpPr/>
          <p:nvPr/>
        </p:nvSpPr>
        <p:spPr>
          <a:xfrm>
            <a:off x="17411417" y="2090965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BD626F-DE8A-F76C-C646-D7BB20BAC065}"/>
              </a:ext>
            </a:extLst>
          </p:cNvPr>
          <p:cNvSpPr txBox="1"/>
          <p:nvPr/>
        </p:nvSpPr>
        <p:spPr bwMode="auto">
          <a:xfrm>
            <a:off x="17367876" y="1856693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81D9E7-A607-63C4-9D22-CEFCF6CEAC24}"/>
              </a:ext>
            </a:extLst>
          </p:cNvPr>
          <p:cNvSpPr txBox="1"/>
          <p:nvPr/>
        </p:nvSpPr>
        <p:spPr bwMode="auto">
          <a:xfrm>
            <a:off x="17236907" y="1041626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DB</a:t>
            </a:r>
            <a:r>
              <a:rPr lang="ko-KR" altLang="en-US" sz="1200" b="1" dirty="0">
                <a:latin typeface="+mn-ea"/>
                <a:ea typeface="+mn-ea"/>
              </a:rPr>
              <a:t>서버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A002E6E-B190-723E-B64D-933A4A2A830B}"/>
              </a:ext>
            </a:extLst>
          </p:cNvPr>
          <p:cNvGrpSpPr/>
          <p:nvPr/>
        </p:nvGrpSpPr>
        <p:grpSpPr>
          <a:xfrm>
            <a:off x="16043409" y="2972113"/>
            <a:ext cx="1347752" cy="87312"/>
            <a:chOff x="13151438" y="2227258"/>
            <a:chExt cx="1347752" cy="87312"/>
          </a:xfrm>
        </p:grpSpPr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8EC84D9E-55FA-7723-B1E0-09D59F37D6C3}"/>
                </a:ext>
              </a:extLst>
            </p:cNvPr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DCE1DF68-2051-62FB-A36F-8A42BE4B43DE}"/>
                </a:ext>
              </a:extLst>
            </p:cNvPr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036117D-7AC5-13DD-EE4A-0920086F2A00}"/>
              </a:ext>
            </a:extLst>
          </p:cNvPr>
          <p:cNvCxnSpPr/>
          <p:nvPr/>
        </p:nvCxnSpPr>
        <p:spPr bwMode="auto">
          <a:xfrm flipV="1">
            <a:off x="1622982" y="4602537"/>
            <a:ext cx="3024187" cy="1270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118">
            <a:extLst>
              <a:ext uri="{FF2B5EF4-FFF2-40B4-BE49-F238E27FC236}">
                <a16:creationId xmlns:a16="http://schemas.microsoft.com/office/drawing/2014/main" id="{9B71C155-86E2-2BCA-5EEF-484C83A210DD}"/>
              </a:ext>
            </a:extLst>
          </p:cNvPr>
          <p:cNvSpPr/>
          <p:nvPr/>
        </p:nvSpPr>
        <p:spPr>
          <a:xfrm>
            <a:off x="200763" y="3382997"/>
            <a:ext cx="2132013" cy="161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리스트 요청</a:t>
            </a:r>
          </a:p>
        </p:txBody>
      </p:sp>
      <p:sp>
        <p:nvSpPr>
          <p:cNvPr id="44" name="직사각형 7">
            <a:extLst>
              <a:ext uri="{FF2B5EF4-FFF2-40B4-BE49-F238E27FC236}">
                <a16:creationId xmlns:a16="http://schemas.microsoft.com/office/drawing/2014/main" id="{53B1C577-ECCF-5ECD-C1B7-9249460EE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76" y="4454804"/>
            <a:ext cx="3610824" cy="275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/>
              <a:t>http://localhost:8088/</a:t>
            </a:r>
            <a:r>
              <a:rPr lang="en-US" altLang="ko-KR" sz="1100" dirty="0">
                <a:latin typeface="+mn-ea"/>
              </a:rPr>
              <a:t>guestbook3</a:t>
            </a:r>
            <a:r>
              <a:rPr lang="en-US" altLang="ko-KR" sz="1100" dirty="0"/>
              <a:t>/</a:t>
            </a:r>
            <a:r>
              <a:rPr lang="en-US" altLang="ko-KR" sz="1100" b="1" dirty="0">
                <a:solidFill>
                  <a:srgbClr val="C00000"/>
                </a:solidFill>
              </a:rPr>
              <a:t>addList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6ABD7C2-61A9-9BEA-D532-655D1B74A4D3}"/>
              </a:ext>
            </a:extLst>
          </p:cNvPr>
          <p:cNvCxnSpPr>
            <a:endCxn id="19" idx="1"/>
          </p:cNvCxnSpPr>
          <p:nvPr/>
        </p:nvCxnSpPr>
        <p:spPr bwMode="auto">
          <a:xfrm flipV="1">
            <a:off x="2221075" y="3580069"/>
            <a:ext cx="3166174" cy="57961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76318A-9B42-8429-5237-BD9D0D79ED76}"/>
              </a:ext>
            </a:extLst>
          </p:cNvPr>
          <p:cNvGrpSpPr/>
          <p:nvPr/>
        </p:nvGrpSpPr>
        <p:grpSpPr>
          <a:xfrm>
            <a:off x="9132029" y="1477968"/>
            <a:ext cx="4149468" cy="2638176"/>
            <a:chOff x="15007815" y="4610510"/>
            <a:chExt cx="6913563" cy="382587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B8A4E51-74B8-B512-CF30-836E8B0D9B07}"/>
                </a:ext>
              </a:extLst>
            </p:cNvPr>
            <p:cNvSpPr/>
            <p:nvPr/>
          </p:nvSpPr>
          <p:spPr bwMode="auto">
            <a:xfrm>
              <a:off x="15007815" y="4727985"/>
              <a:ext cx="6913563" cy="3708400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5">
              <a:extLst>
                <a:ext uri="{FF2B5EF4-FFF2-40B4-BE49-F238E27FC236}">
                  <a16:creationId xmlns:a16="http://schemas.microsoft.com/office/drawing/2014/main" id="{4BB317A4-02BC-0963-1DFD-4BBA091E8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5628" y="6094460"/>
              <a:ext cx="2492511" cy="94281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b="0" dirty="0">
                  <a:latin typeface="+mn-ea"/>
                  <a:ea typeface="+mn-ea"/>
                </a:rPr>
                <a:t>Front Controller</a:t>
              </a: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DispatcherServlet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8" name="직사각형 6">
              <a:extLst>
                <a:ext uri="{FF2B5EF4-FFF2-40B4-BE49-F238E27FC236}">
                  <a16:creationId xmlns:a16="http://schemas.microsoft.com/office/drawing/2014/main" id="{480DAA4A-8C60-F60D-603F-28D151C57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0840" y="6112285"/>
              <a:ext cx="1608138" cy="65246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Controller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9" name="직사각형 14">
              <a:extLst>
                <a:ext uri="{FF2B5EF4-FFF2-40B4-BE49-F238E27FC236}">
                  <a16:creationId xmlns:a16="http://schemas.microsoft.com/office/drawing/2014/main" id="{9FA4E928-675B-4199-C78A-6D55AF052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4328" y="7569610"/>
              <a:ext cx="1558925" cy="7032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 Resolver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50" name="직사각형 15">
              <a:extLst>
                <a:ext uri="{FF2B5EF4-FFF2-40B4-BE49-F238E27FC236}">
                  <a16:creationId xmlns:a16="http://schemas.microsoft.com/office/drawing/2014/main" id="{6A705A5F-1484-EEA7-8A84-98DA27817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5890" y="7652160"/>
              <a:ext cx="1608138" cy="65405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1" name="직선 화살표 연결선 19">
              <a:extLst>
                <a:ext uri="{FF2B5EF4-FFF2-40B4-BE49-F238E27FC236}">
                  <a16:creationId xmlns:a16="http://schemas.microsoft.com/office/drawing/2014/main" id="{4C975DEC-7199-D040-766C-D776FFFF5E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263097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직사각형 24">
              <a:extLst>
                <a:ext uri="{FF2B5EF4-FFF2-40B4-BE49-F238E27FC236}">
                  <a16:creationId xmlns:a16="http://schemas.microsoft.com/office/drawing/2014/main" id="{6A48600A-910C-4E1C-313E-02BC7C198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1853" y="4805772"/>
              <a:ext cx="1608137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Handler Mapping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3" name="직선 화살표 연결선 27">
              <a:extLst>
                <a:ext uri="{FF2B5EF4-FFF2-40B4-BE49-F238E27FC236}">
                  <a16:creationId xmlns:a16="http://schemas.microsoft.com/office/drawing/2014/main" id="{141DEDC7-233B-B43C-0E6A-F5B545188A03}"/>
                </a:ext>
              </a:extLst>
            </p:cNvPr>
            <p:cNvCxnSpPr>
              <a:cxnSpLocks noChangeShapeType="1"/>
              <a:endCxn id="52" idx="2"/>
            </p:cNvCxnSpPr>
            <p:nvPr/>
          </p:nvCxnSpPr>
          <p:spPr bwMode="auto">
            <a:xfrm flipV="1">
              <a:off x="17800228" y="5459822"/>
              <a:ext cx="1104900" cy="652463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직선 화살표 연결선 33">
              <a:extLst>
                <a:ext uri="{FF2B5EF4-FFF2-40B4-BE49-F238E27FC236}">
                  <a16:creationId xmlns:a16="http://schemas.microsoft.com/office/drawing/2014/main" id="{F3DD24A7-8E7A-58EA-5315-7894FF3171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7800228" y="6615522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직사각형 10">
              <a:extLst>
                <a:ext uri="{FF2B5EF4-FFF2-40B4-BE49-F238E27FC236}">
                  <a16:creationId xmlns:a16="http://schemas.microsoft.com/office/drawing/2014/main" id="{20C5530F-30D4-E8C0-EFD3-6DD3650A7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6463122"/>
              <a:ext cx="1609725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ModelAndView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400" dirty="0">
                <a:latin typeface="+mn-ea"/>
                <a:ea typeface="+mn-ea"/>
              </a:endParaRPr>
            </a:p>
          </p:txBody>
        </p:sp>
        <p:cxnSp>
          <p:nvCxnSpPr>
            <p:cNvPr id="56" name="직선 화살표 연결선 34">
              <a:extLst>
                <a:ext uri="{FF2B5EF4-FFF2-40B4-BE49-F238E27FC236}">
                  <a16:creationId xmlns:a16="http://schemas.microsoft.com/office/drawing/2014/main" id="{D9913D26-1731-2E15-EDF2-65DF1E5563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915560"/>
              <a:ext cx="1055687" cy="703262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직선 화살표 연결선 37">
              <a:extLst>
                <a:ext uri="{FF2B5EF4-FFF2-40B4-BE49-F238E27FC236}">
                  <a16:creationId xmlns:a16="http://schemas.microsoft.com/office/drawing/2014/main" id="{0DAEC441-4094-E405-2E64-963521E2AFBC}"/>
                </a:ext>
              </a:extLst>
            </p:cNvPr>
            <p:cNvCxnSpPr>
              <a:cxnSpLocks noChangeShapeType="1"/>
              <a:stCxn id="47" idx="2"/>
              <a:endCxn id="50" idx="0"/>
            </p:cNvCxnSpPr>
            <p:nvPr/>
          </p:nvCxnSpPr>
          <p:spPr bwMode="auto">
            <a:xfrm>
              <a:off x="16661883" y="7037273"/>
              <a:ext cx="258076" cy="614888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타원 46">
              <a:extLst>
                <a:ext uri="{FF2B5EF4-FFF2-40B4-BE49-F238E27FC236}">
                  <a16:creationId xmlns:a16="http://schemas.microsoft.com/office/drawing/2014/main" id="{C8150E3F-1AB9-F9C7-5F2D-B7A62FA67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3996" y="5843771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59" name="타원 47">
              <a:extLst>
                <a:ext uri="{FF2B5EF4-FFF2-40B4-BE49-F238E27FC236}">
                  <a16:creationId xmlns:a16="http://schemas.microsoft.com/office/drawing/2014/main" id="{FCBE2B4C-A67B-D3DE-9306-503B487E7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5509035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0" name="타원 48">
              <a:extLst>
                <a:ext uri="{FF2B5EF4-FFF2-40B4-BE49-F238E27FC236}">
                  <a16:creationId xmlns:a16="http://schemas.microsoft.com/office/drawing/2014/main" id="{9F6A4016-65E7-141C-9E35-56CF0E45B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7603" y="6012272"/>
              <a:ext cx="252412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1" name="타원 49">
              <a:extLst>
                <a:ext uri="{FF2B5EF4-FFF2-40B4-BE49-F238E27FC236}">
                  <a16:creationId xmlns:a16="http://schemas.microsoft.com/office/drawing/2014/main" id="{05B5D3D0-4B49-1717-E444-BB0D075FA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1053" y="6413910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4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2" name="타원 50">
              <a:extLst>
                <a:ext uri="{FF2B5EF4-FFF2-40B4-BE49-F238E27FC236}">
                  <a16:creationId xmlns:a16="http://schemas.microsoft.com/office/drawing/2014/main" id="{0079B39D-1160-003F-7084-F7FBE47C2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1878" y="7267985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5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3" name="타원 51">
              <a:extLst>
                <a:ext uri="{FF2B5EF4-FFF2-40B4-BE49-F238E27FC236}">
                  <a16:creationId xmlns:a16="http://schemas.microsoft.com/office/drawing/2014/main" id="{FA98FEF4-3787-A245-E176-FD9469B02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2965" y="7117172"/>
              <a:ext cx="252413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6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4" name="타원 52">
              <a:extLst>
                <a:ext uri="{FF2B5EF4-FFF2-40B4-BE49-F238E27FC236}">
                  <a16:creationId xmlns:a16="http://schemas.microsoft.com/office/drawing/2014/main" id="{22FF1A3B-34AF-A8FD-B6CB-390634257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644" y="7688106"/>
              <a:ext cx="250825" cy="2524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7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5" name="직사각형 24">
              <a:extLst>
                <a:ext uri="{FF2B5EF4-FFF2-40B4-BE49-F238E27FC236}">
                  <a16:creationId xmlns:a16="http://schemas.microsoft.com/office/drawing/2014/main" id="{F016F697-494B-8611-7AFA-85A6C92CB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6878" y="4610510"/>
              <a:ext cx="1843087" cy="5492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 algn="ctr">
              <a:solidFill>
                <a:schemeClr val="accent6">
                  <a:lumMod val="75000"/>
                </a:schemeClr>
              </a:solidFill>
              <a:prstDash val="sys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spring-servlet.xml</a:t>
              </a:r>
              <a:endParaRPr lang="en-US" altLang="ko-KR" sz="1200" b="0" dirty="0">
                <a:latin typeface="+mn-ea"/>
                <a:ea typeface="+mn-ea"/>
              </a:endParaRP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0680B9F-5AEC-FA23-9CCF-EDB8C0B46919}"/>
              </a:ext>
            </a:extLst>
          </p:cNvPr>
          <p:cNvSpPr/>
          <p:nvPr/>
        </p:nvSpPr>
        <p:spPr>
          <a:xfrm>
            <a:off x="15831288" y="2487137"/>
            <a:ext cx="557212" cy="5588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err="1"/>
              <a:t>jdbc</a:t>
            </a:r>
            <a:br>
              <a:rPr lang="en-US" altLang="ko-KR" sz="1600" dirty="0"/>
            </a:br>
            <a:r>
              <a:rPr lang="en-US" altLang="ko-KR" sz="1600" dirty="0"/>
              <a:t>*2</a:t>
            </a:r>
            <a:endParaRPr lang="ko-KR" altLang="en-US" sz="1600" dirty="0"/>
          </a:p>
        </p:txBody>
      </p:sp>
      <p:sp>
        <p:nvSpPr>
          <p:cNvPr id="91" name="모서리가 둥근 직사각형 90">
            <a:extLst>
              <a:ext uri="{FF2B5EF4-FFF2-40B4-BE49-F238E27FC236}">
                <a16:creationId xmlns:a16="http://schemas.microsoft.com/office/drawing/2014/main" id="{CE3C6EFE-7600-D970-712B-A4BB4262D7A8}"/>
              </a:ext>
            </a:extLst>
          </p:cNvPr>
          <p:cNvSpPr/>
          <p:nvPr/>
        </p:nvSpPr>
        <p:spPr>
          <a:xfrm>
            <a:off x="14115303" y="2381504"/>
            <a:ext cx="1733201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insert()</a:t>
            </a:r>
          </a:p>
          <a:p>
            <a:pPr>
              <a:defRPr/>
            </a:pP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086BB02-FBA7-6370-473D-49823F77AAC6}"/>
              </a:ext>
            </a:extLst>
          </p:cNvPr>
          <p:cNvSpPr txBox="1"/>
          <p:nvPr/>
        </p:nvSpPr>
        <p:spPr bwMode="auto">
          <a:xfrm>
            <a:off x="14348731" y="2113093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guestbookDao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DAC3CA4-829F-030B-B9FB-A5CCBC9BBA30}"/>
              </a:ext>
            </a:extLst>
          </p:cNvPr>
          <p:cNvGrpSpPr/>
          <p:nvPr/>
        </p:nvGrpSpPr>
        <p:grpSpPr>
          <a:xfrm>
            <a:off x="13269447" y="2774185"/>
            <a:ext cx="694100" cy="87312"/>
            <a:chOff x="11414744" y="2227258"/>
            <a:chExt cx="694100" cy="87312"/>
          </a:xfrm>
        </p:grpSpPr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F4617407-5850-395E-C5B7-179E708129B4}"/>
                </a:ext>
              </a:extLst>
            </p:cNvPr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377FFE65-037D-3FB6-CC88-C87B719856F1}"/>
                </a:ext>
              </a:extLst>
            </p:cNvPr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D9D85421-B87C-1577-BE9C-89E388D513EF}"/>
              </a:ext>
            </a:extLst>
          </p:cNvPr>
          <p:cNvSpPr txBox="1"/>
          <p:nvPr/>
        </p:nvSpPr>
        <p:spPr bwMode="auto">
          <a:xfrm>
            <a:off x="13280560" y="2519957"/>
            <a:ext cx="9531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 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1AAD5F3-43F4-42CC-CDB1-AD565A4E86FF}"/>
              </a:ext>
            </a:extLst>
          </p:cNvPr>
          <p:cNvSpPr txBox="1"/>
          <p:nvPr/>
        </p:nvSpPr>
        <p:spPr>
          <a:xfrm>
            <a:off x="13197461" y="2845770"/>
            <a:ext cx="1203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 </a:t>
            </a:r>
            <a:endParaRPr lang="ko-KR" altLang="en-US" sz="12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8A3ED97-E4D3-F317-2791-270CDBCA47C9}"/>
              </a:ext>
            </a:extLst>
          </p:cNvPr>
          <p:cNvSpPr txBox="1"/>
          <p:nvPr/>
        </p:nvSpPr>
        <p:spPr>
          <a:xfrm>
            <a:off x="17943046" y="4384559"/>
            <a:ext cx="24406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insert into guestbook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.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C2537BC-99DC-8C1C-2685-FC9AF7218A33}"/>
              </a:ext>
            </a:extLst>
          </p:cNvPr>
          <p:cNvSpPr txBox="1"/>
          <p:nvPr/>
        </p:nvSpPr>
        <p:spPr>
          <a:xfrm>
            <a:off x="13269243" y="2876174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Count = 1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803246D-979D-91D7-8C9D-42665BBAC373}"/>
              </a:ext>
            </a:extLst>
          </p:cNvPr>
          <p:cNvSpPr txBox="1"/>
          <p:nvPr/>
        </p:nvSpPr>
        <p:spPr>
          <a:xfrm>
            <a:off x="13163329" y="5406823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0x123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53D6B68-30F4-9137-D8DA-59199836A1E5}"/>
              </a:ext>
            </a:extLst>
          </p:cNvPr>
          <p:cNvSpPr txBox="1"/>
          <p:nvPr/>
        </p:nvSpPr>
        <p:spPr>
          <a:xfrm>
            <a:off x="13344060" y="5560418"/>
            <a:ext cx="27129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guestbookVo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name=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장성찬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password=1234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content=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안녕하세요방명록입니다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0C2A229-FA99-2C77-D84B-3C6676620958}"/>
              </a:ext>
            </a:extLst>
          </p:cNvPr>
          <p:cNvSpPr txBox="1"/>
          <p:nvPr/>
        </p:nvSpPr>
        <p:spPr>
          <a:xfrm>
            <a:off x="13289634" y="2497186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0x123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9618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 err="1">
                <a:solidFill>
                  <a:schemeClr val="bg1"/>
                </a:solidFill>
                <a:latin typeface="+mn-ea"/>
              </a:rPr>
              <a:t>addList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2DC165-F87A-2F34-C402-DBEDA7837C8D}"/>
              </a:ext>
            </a:extLst>
          </p:cNvPr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" name="그룹 20">
            <a:extLst>
              <a:ext uri="{FF2B5EF4-FFF2-40B4-BE49-F238E27FC236}">
                <a16:creationId xmlns:a16="http://schemas.microsoft.com/office/drawing/2014/main" id="{176C00DA-14C3-EE30-AA40-35E31011503B}"/>
              </a:ext>
            </a:extLst>
          </p:cNvPr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311256-432A-45D9-D654-20D06585D7F1}"/>
                </a:ext>
              </a:extLst>
            </p:cNvPr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E6CBD3-6772-C699-79B9-97A52BC6E7ED}"/>
                </a:ext>
              </a:extLst>
            </p:cNvPr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4E2423C-212D-A72F-4BCE-40619FC7ECBC}"/>
                </a:ext>
              </a:extLst>
            </p:cNvPr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C221E9D-8630-F7A6-2A51-3E95247897B5}"/>
              </a:ext>
            </a:extLst>
          </p:cNvPr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5758622-1FDD-150B-A2F7-F2B7B2FDBA40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 bwMode="auto">
          <a:xfrm>
            <a:off x="4419600" y="1004313"/>
            <a:ext cx="782471" cy="24770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7">
            <a:extLst>
              <a:ext uri="{FF2B5EF4-FFF2-40B4-BE49-F238E27FC236}">
                <a16:creationId xmlns:a16="http://schemas.microsoft.com/office/drawing/2014/main" id="{7DF5D755-145C-610C-918A-C79D5C8C3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63" y="866583"/>
            <a:ext cx="4218837" cy="275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  <a:hlinkClick r:id="rId2"/>
              </a:rPr>
              <a:t>http://localhost:8088/guestbook3</a:t>
            </a:r>
            <a:r>
              <a:rPr lang="en-US" altLang="ko-KR" sz="1100" dirty="0">
                <a:latin typeface="+mn-ea"/>
                <a:hlinkClick r:id="rId2"/>
              </a:rPr>
              <a:t>/</a:t>
            </a:r>
            <a:r>
              <a:rPr lang="en-US" altLang="ko-KR" sz="1100" dirty="0">
                <a:latin typeface="+mn-ea"/>
              </a:rPr>
              <a:t>addList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4F54BF-E59E-8B32-8596-206AA087BE0E}"/>
              </a:ext>
            </a:extLst>
          </p:cNvPr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14" name="그룹 6">
            <a:extLst>
              <a:ext uri="{FF2B5EF4-FFF2-40B4-BE49-F238E27FC236}">
                <a16:creationId xmlns:a16="http://schemas.microsoft.com/office/drawing/2014/main" id="{E396064E-DD0F-7E2F-B5FD-A6716A218E5F}"/>
              </a:ext>
            </a:extLst>
          </p:cNvPr>
          <p:cNvGrpSpPr>
            <a:grpSpLocks/>
          </p:cNvGrpSpPr>
          <p:nvPr/>
        </p:nvGrpSpPr>
        <p:grpSpPr bwMode="auto">
          <a:xfrm>
            <a:off x="5103340" y="488072"/>
            <a:ext cx="1963536" cy="1233303"/>
            <a:chOff x="4496160" y="613461"/>
            <a:chExt cx="1735546" cy="123247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881D179-4D94-3B3E-DFAC-ACE5EF17E3A6}"/>
                </a:ext>
              </a:extLst>
            </p:cNvPr>
            <p:cNvSpPr/>
            <p:nvPr/>
          </p:nvSpPr>
          <p:spPr>
            <a:xfrm>
              <a:off x="4583427" y="907847"/>
              <a:ext cx="1648279" cy="9380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6" name="직사각형 7">
              <a:extLst>
                <a:ext uri="{FF2B5EF4-FFF2-40B4-BE49-F238E27FC236}">
                  <a16:creationId xmlns:a16="http://schemas.microsoft.com/office/drawing/2014/main" id="{4E9F75CF-C7AD-F136-6524-D2C0C3E8E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" name="꺾인 연결선 173">
            <a:extLst>
              <a:ext uri="{FF2B5EF4-FFF2-40B4-BE49-F238E27FC236}">
                <a16:creationId xmlns:a16="http://schemas.microsoft.com/office/drawing/2014/main" id="{5B6B0BC0-60B1-C06E-326D-8BAEC61A9403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7066876" y="1252016"/>
            <a:ext cx="366942" cy="1172892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46">
            <a:extLst>
              <a:ext uri="{FF2B5EF4-FFF2-40B4-BE49-F238E27FC236}">
                <a16:creationId xmlns:a16="http://schemas.microsoft.com/office/drawing/2014/main" id="{360A9681-BF75-9277-0BFF-9D9D7D035C27}"/>
              </a:ext>
            </a:extLst>
          </p:cNvPr>
          <p:cNvGrpSpPr>
            <a:grpSpLocks/>
          </p:cNvGrpSpPr>
          <p:nvPr/>
        </p:nvGrpSpPr>
        <p:grpSpPr bwMode="auto">
          <a:xfrm>
            <a:off x="5314224" y="2960150"/>
            <a:ext cx="1371600" cy="989013"/>
            <a:chOff x="3959932" y="626852"/>
            <a:chExt cx="1371308" cy="9889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32386CE-B346-4B70-B7F3-80C67CA74B72}"/>
                </a:ext>
              </a:extLst>
            </p:cNvPr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20" name="직사각형 7">
              <a:extLst>
                <a:ext uri="{FF2B5EF4-FFF2-40B4-BE49-F238E27FC236}">
                  <a16:creationId xmlns:a16="http://schemas.microsoft.com/office/drawing/2014/main" id="{DAE50D13-3B7B-0FBF-E3DE-CE4D75870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21" name="꺾인 연결선 177">
            <a:extLst>
              <a:ext uri="{FF2B5EF4-FFF2-40B4-BE49-F238E27FC236}">
                <a16:creationId xmlns:a16="http://schemas.microsoft.com/office/drawing/2014/main" id="{5600CAA6-8067-AABA-94B3-7E3FA2A3FBCB}"/>
              </a:ext>
            </a:extLst>
          </p:cNvPr>
          <p:cNvCxnSpPr>
            <a:cxnSpLocks/>
            <a:stCxn id="24" idx="1"/>
            <a:endCxn id="19" idx="3"/>
          </p:cNvCxnSpPr>
          <p:nvPr/>
        </p:nvCxnSpPr>
        <p:spPr>
          <a:xfrm rot="10800000">
            <a:off x="6685825" y="3580069"/>
            <a:ext cx="747993" cy="286934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171">
            <a:extLst>
              <a:ext uri="{FF2B5EF4-FFF2-40B4-BE49-F238E27FC236}">
                <a16:creationId xmlns:a16="http://schemas.microsoft.com/office/drawing/2014/main" id="{9BCB6B63-2A80-E2B1-8B6C-F4C1277089DC}"/>
              </a:ext>
            </a:extLst>
          </p:cNvPr>
          <p:cNvSpPr/>
          <p:nvPr/>
        </p:nvSpPr>
        <p:spPr>
          <a:xfrm>
            <a:off x="7433818" y="1594391"/>
            <a:ext cx="1743706" cy="166103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Request header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파라미터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Request body</a:t>
            </a:r>
          </a:p>
          <a:p>
            <a:pPr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172">
            <a:extLst>
              <a:ext uri="{FF2B5EF4-FFF2-40B4-BE49-F238E27FC236}">
                <a16:creationId xmlns:a16="http://schemas.microsoft.com/office/drawing/2014/main" id="{7993606E-3295-403E-E199-03C413E14CA4}"/>
              </a:ext>
            </a:extLst>
          </p:cNvPr>
          <p:cNvSpPr/>
          <p:nvPr/>
        </p:nvSpPr>
        <p:spPr>
          <a:xfrm>
            <a:off x="7433817" y="3242633"/>
            <a:ext cx="1750863" cy="1248740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포워드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(/</a:t>
            </a: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addList.jsp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0213A7-CDD1-5FB4-954F-CCC563572141}"/>
              </a:ext>
            </a:extLst>
          </p:cNvPr>
          <p:cNvSpPr/>
          <p:nvPr/>
        </p:nvSpPr>
        <p:spPr>
          <a:xfrm>
            <a:off x="17314961" y="1335314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원통 61">
            <a:extLst>
              <a:ext uri="{FF2B5EF4-FFF2-40B4-BE49-F238E27FC236}">
                <a16:creationId xmlns:a16="http://schemas.microsoft.com/office/drawing/2014/main" id="{5AC9FF8E-716B-68C7-3D0C-D55ED347F960}"/>
              </a:ext>
            </a:extLst>
          </p:cNvPr>
          <p:cNvSpPr/>
          <p:nvPr/>
        </p:nvSpPr>
        <p:spPr>
          <a:xfrm>
            <a:off x="17411417" y="2090965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BD626F-DE8A-F76C-C646-D7BB20BAC065}"/>
              </a:ext>
            </a:extLst>
          </p:cNvPr>
          <p:cNvSpPr txBox="1"/>
          <p:nvPr/>
        </p:nvSpPr>
        <p:spPr bwMode="auto">
          <a:xfrm>
            <a:off x="17367876" y="1856693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81D9E7-A607-63C4-9D22-CEFCF6CEAC24}"/>
              </a:ext>
            </a:extLst>
          </p:cNvPr>
          <p:cNvSpPr txBox="1"/>
          <p:nvPr/>
        </p:nvSpPr>
        <p:spPr bwMode="auto">
          <a:xfrm>
            <a:off x="17236907" y="1041626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DB</a:t>
            </a:r>
            <a:r>
              <a:rPr lang="ko-KR" altLang="en-US" sz="1200" b="1" dirty="0">
                <a:latin typeface="+mn-ea"/>
                <a:ea typeface="+mn-ea"/>
              </a:rPr>
              <a:t>서버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A002E6E-B190-723E-B64D-933A4A2A830B}"/>
              </a:ext>
            </a:extLst>
          </p:cNvPr>
          <p:cNvGrpSpPr/>
          <p:nvPr/>
        </p:nvGrpSpPr>
        <p:grpSpPr>
          <a:xfrm>
            <a:off x="16043409" y="2972113"/>
            <a:ext cx="1347752" cy="87312"/>
            <a:chOff x="13151438" y="2227258"/>
            <a:chExt cx="1347752" cy="87312"/>
          </a:xfrm>
        </p:grpSpPr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8EC84D9E-55FA-7723-B1E0-09D59F37D6C3}"/>
                </a:ext>
              </a:extLst>
            </p:cNvPr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DCE1DF68-2051-62FB-A36F-8A42BE4B43DE}"/>
                </a:ext>
              </a:extLst>
            </p:cNvPr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036117D-7AC5-13DD-EE4A-0920086F2A00}"/>
              </a:ext>
            </a:extLst>
          </p:cNvPr>
          <p:cNvCxnSpPr/>
          <p:nvPr/>
        </p:nvCxnSpPr>
        <p:spPr bwMode="auto">
          <a:xfrm flipV="1">
            <a:off x="1622982" y="4602537"/>
            <a:ext cx="3024187" cy="1270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118">
            <a:extLst>
              <a:ext uri="{FF2B5EF4-FFF2-40B4-BE49-F238E27FC236}">
                <a16:creationId xmlns:a16="http://schemas.microsoft.com/office/drawing/2014/main" id="{9B71C155-86E2-2BCA-5EEF-484C83A210DD}"/>
              </a:ext>
            </a:extLst>
          </p:cNvPr>
          <p:cNvSpPr/>
          <p:nvPr/>
        </p:nvSpPr>
        <p:spPr>
          <a:xfrm>
            <a:off x="200763" y="3382997"/>
            <a:ext cx="2132013" cy="161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리스트 요청</a:t>
            </a:r>
          </a:p>
        </p:txBody>
      </p:sp>
      <p:sp>
        <p:nvSpPr>
          <p:cNvPr id="44" name="직사각형 7">
            <a:extLst>
              <a:ext uri="{FF2B5EF4-FFF2-40B4-BE49-F238E27FC236}">
                <a16:creationId xmlns:a16="http://schemas.microsoft.com/office/drawing/2014/main" id="{53B1C577-ECCF-5ECD-C1B7-9249460EE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76" y="4454804"/>
            <a:ext cx="3610824" cy="275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/>
              <a:t>http://localhost:8088/</a:t>
            </a:r>
            <a:r>
              <a:rPr lang="en-US" altLang="ko-KR" sz="1100" dirty="0">
                <a:latin typeface="+mn-ea"/>
              </a:rPr>
              <a:t>guestbook3</a:t>
            </a:r>
            <a:r>
              <a:rPr lang="en-US" altLang="ko-KR" sz="1100" dirty="0"/>
              <a:t>/</a:t>
            </a:r>
            <a:r>
              <a:rPr lang="en-US" altLang="ko-KR" sz="1100" b="1" dirty="0">
                <a:solidFill>
                  <a:srgbClr val="C00000"/>
                </a:solidFill>
              </a:rPr>
              <a:t>addList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6ABD7C2-61A9-9BEA-D532-655D1B74A4D3}"/>
              </a:ext>
            </a:extLst>
          </p:cNvPr>
          <p:cNvCxnSpPr>
            <a:endCxn id="19" idx="1"/>
          </p:cNvCxnSpPr>
          <p:nvPr/>
        </p:nvCxnSpPr>
        <p:spPr bwMode="auto">
          <a:xfrm flipV="1">
            <a:off x="2221075" y="3580069"/>
            <a:ext cx="3166174" cy="57961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76318A-9B42-8429-5237-BD9D0D79ED76}"/>
              </a:ext>
            </a:extLst>
          </p:cNvPr>
          <p:cNvGrpSpPr/>
          <p:nvPr/>
        </p:nvGrpSpPr>
        <p:grpSpPr>
          <a:xfrm>
            <a:off x="9132029" y="1477968"/>
            <a:ext cx="4149468" cy="2638176"/>
            <a:chOff x="15007815" y="4610510"/>
            <a:chExt cx="6913563" cy="382587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B8A4E51-74B8-B512-CF30-836E8B0D9B07}"/>
                </a:ext>
              </a:extLst>
            </p:cNvPr>
            <p:cNvSpPr/>
            <p:nvPr/>
          </p:nvSpPr>
          <p:spPr bwMode="auto">
            <a:xfrm>
              <a:off x="15007815" y="4727985"/>
              <a:ext cx="6913563" cy="3708400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5">
              <a:extLst>
                <a:ext uri="{FF2B5EF4-FFF2-40B4-BE49-F238E27FC236}">
                  <a16:creationId xmlns:a16="http://schemas.microsoft.com/office/drawing/2014/main" id="{4BB317A4-02BC-0963-1DFD-4BBA091E8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5628" y="6094460"/>
              <a:ext cx="2492511" cy="94281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b="0" dirty="0">
                  <a:latin typeface="+mn-ea"/>
                  <a:ea typeface="+mn-ea"/>
                </a:rPr>
                <a:t>Front Controller</a:t>
              </a: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DispatcherServlet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8" name="직사각형 6">
              <a:extLst>
                <a:ext uri="{FF2B5EF4-FFF2-40B4-BE49-F238E27FC236}">
                  <a16:creationId xmlns:a16="http://schemas.microsoft.com/office/drawing/2014/main" id="{480DAA4A-8C60-F60D-603F-28D151C57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0840" y="6112285"/>
              <a:ext cx="1608138" cy="65246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Controller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9" name="직사각형 14">
              <a:extLst>
                <a:ext uri="{FF2B5EF4-FFF2-40B4-BE49-F238E27FC236}">
                  <a16:creationId xmlns:a16="http://schemas.microsoft.com/office/drawing/2014/main" id="{9FA4E928-675B-4199-C78A-6D55AF052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4328" y="7569610"/>
              <a:ext cx="1558925" cy="7032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 Resolver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50" name="직사각형 15">
              <a:extLst>
                <a:ext uri="{FF2B5EF4-FFF2-40B4-BE49-F238E27FC236}">
                  <a16:creationId xmlns:a16="http://schemas.microsoft.com/office/drawing/2014/main" id="{6A705A5F-1484-EEA7-8A84-98DA27817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5890" y="7652160"/>
              <a:ext cx="1608138" cy="65405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1" name="직선 화살표 연결선 19">
              <a:extLst>
                <a:ext uri="{FF2B5EF4-FFF2-40B4-BE49-F238E27FC236}">
                  <a16:creationId xmlns:a16="http://schemas.microsoft.com/office/drawing/2014/main" id="{4C975DEC-7199-D040-766C-D776FFFF5E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263097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직사각형 24">
              <a:extLst>
                <a:ext uri="{FF2B5EF4-FFF2-40B4-BE49-F238E27FC236}">
                  <a16:creationId xmlns:a16="http://schemas.microsoft.com/office/drawing/2014/main" id="{6A48600A-910C-4E1C-313E-02BC7C198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1853" y="4805772"/>
              <a:ext cx="1608137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Handler Mapping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3" name="직선 화살표 연결선 27">
              <a:extLst>
                <a:ext uri="{FF2B5EF4-FFF2-40B4-BE49-F238E27FC236}">
                  <a16:creationId xmlns:a16="http://schemas.microsoft.com/office/drawing/2014/main" id="{141DEDC7-233B-B43C-0E6A-F5B545188A03}"/>
                </a:ext>
              </a:extLst>
            </p:cNvPr>
            <p:cNvCxnSpPr>
              <a:cxnSpLocks noChangeShapeType="1"/>
              <a:endCxn id="52" idx="2"/>
            </p:cNvCxnSpPr>
            <p:nvPr/>
          </p:nvCxnSpPr>
          <p:spPr bwMode="auto">
            <a:xfrm flipV="1">
              <a:off x="17800228" y="5459822"/>
              <a:ext cx="1104900" cy="652463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직선 화살표 연결선 33">
              <a:extLst>
                <a:ext uri="{FF2B5EF4-FFF2-40B4-BE49-F238E27FC236}">
                  <a16:creationId xmlns:a16="http://schemas.microsoft.com/office/drawing/2014/main" id="{F3DD24A7-8E7A-58EA-5315-7894FF3171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7800228" y="6615522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직사각형 10">
              <a:extLst>
                <a:ext uri="{FF2B5EF4-FFF2-40B4-BE49-F238E27FC236}">
                  <a16:creationId xmlns:a16="http://schemas.microsoft.com/office/drawing/2014/main" id="{20C5530F-30D4-E8C0-EFD3-6DD3650A7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6463122"/>
              <a:ext cx="1609725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ModelAndView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400" dirty="0">
                <a:latin typeface="+mn-ea"/>
                <a:ea typeface="+mn-ea"/>
              </a:endParaRPr>
            </a:p>
          </p:txBody>
        </p:sp>
        <p:cxnSp>
          <p:nvCxnSpPr>
            <p:cNvPr id="56" name="직선 화살표 연결선 34">
              <a:extLst>
                <a:ext uri="{FF2B5EF4-FFF2-40B4-BE49-F238E27FC236}">
                  <a16:creationId xmlns:a16="http://schemas.microsoft.com/office/drawing/2014/main" id="{D9913D26-1731-2E15-EDF2-65DF1E5563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915560"/>
              <a:ext cx="1055687" cy="703262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직선 화살표 연결선 37">
              <a:extLst>
                <a:ext uri="{FF2B5EF4-FFF2-40B4-BE49-F238E27FC236}">
                  <a16:creationId xmlns:a16="http://schemas.microsoft.com/office/drawing/2014/main" id="{0DAEC441-4094-E405-2E64-963521E2AFBC}"/>
                </a:ext>
              </a:extLst>
            </p:cNvPr>
            <p:cNvCxnSpPr>
              <a:cxnSpLocks noChangeShapeType="1"/>
              <a:stCxn id="47" idx="2"/>
              <a:endCxn id="50" idx="0"/>
            </p:cNvCxnSpPr>
            <p:nvPr/>
          </p:nvCxnSpPr>
          <p:spPr bwMode="auto">
            <a:xfrm>
              <a:off x="16661883" y="7037273"/>
              <a:ext cx="258076" cy="614888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타원 46">
              <a:extLst>
                <a:ext uri="{FF2B5EF4-FFF2-40B4-BE49-F238E27FC236}">
                  <a16:creationId xmlns:a16="http://schemas.microsoft.com/office/drawing/2014/main" id="{C8150E3F-1AB9-F9C7-5F2D-B7A62FA67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3996" y="5843771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59" name="타원 47">
              <a:extLst>
                <a:ext uri="{FF2B5EF4-FFF2-40B4-BE49-F238E27FC236}">
                  <a16:creationId xmlns:a16="http://schemas.microsoft.com/office/drawing/2014/main" id="{FCBE2B4C-A67B-D3DE-9306-503B487E7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5509035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0" name="타원 48">
              <a:extLst>
                <a:ext uri="{FF2B5EF4-FFF2-40B4-BE49-F238E27FC236}">
                  <a16:creationId xmlns:a16="http://schemas.microsoft.com/office/drawing/2014/main" id="{9F6A4016-65E7-141C-9E35-56CF0E45B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7603" y="6012272"/>
              <a:ext cx="252412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1" name="타원 49">
              <a:extLst>
                <a:ext uri="{FF2B5EF4-FFF2-40B4-BE49-F238E27FC236}">
                  <a16:creationId xmlns:a16="http://schemas.microsoft.com/office/drawing/2014/main" id="{05B5D3D0-4B49-1717-E444-BB0D075FA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1053" y="6413910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4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2" name="타원 50">
              <a:extLst>
                <a:ext uri="{FF2B5EF4-FFF2-40B4-BE49-F238E27FC236}">
                  <a16:creationId xmlns:a16="http://schemas.microsoft.com/office/drawing/2014/main" id="{0079B39D-1160-003F-7084-F7FBE47C2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1878" y="7267985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5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3" name="타원 51">
              <a:extLst>
                <a:ext uri="{FF2B5EF4-FFF2-40B4-BE49-F238E27FC236}">
                  <a16:creationId xmlns:a16="http://schemas.microsoft.com/office/drawing/2014/main" id="{FA98FEF4-3787-A245-E176-FD9469B02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2965" y="7117172"/>
              <a:ext cx="252413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6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4" name="타원 52">
              <a:extLst>
                <a:ext uri="{FF2B5EF4-FFF2-40B4-BE49-F238E27FC236}">
                  <a16:creationId xmlns:a16="http://schemas.microsoft.com/office/drawing/2014/main" id="{22FF1A3B-34AF-A8FD-B6CB-390634257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644" y="7688106"/>
              <a:ext cx="250825" cy="2524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7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5" name="직사각형 24">
              <a:extLst>
                <a:ext uri="{FF2B5EF4-FFF2-40B4-BE49-F238E27FC236}">
                  <a16:creationId xmlns:a16="http://schemas.microsoft.com/office/drawing/2014/main" id="{F016F697-494B-8611-7AFA-85A6C92CB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6878" y="4610510"/>
              <a:ext cx="1843087" cy="5492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 algn="ctr">
              <a:solidFill>
                <a:schemeClr val="accent6">
                  <a:lumMod val="75000"/>
                </a:schemeClr>
              </a:solidFill>
              <a:prstDash val="sys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spring-servlet.xml</a:t>
              </a:r>
              <a:endParaRPr lang="en-US" altLang="ko-KR" sz="1200" b="0" dirty="0">
                <a:latin typeface="+mn-ea"/>
                <a:ea typeface="+mn-ea"/>
              </a:endParaRP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0680B9F-5AEC-FA23-9CCF-EDB8C0B46919}"/>
              </a:ext>
            </a:extLst>
          </p:cNvPr>
          <p:cNvSpPr/>
          <p:nvPr/>
        </p:nvSpPr>
        <p:spPr>
          <a:xfrm>
            <a:off x="15831288" y="2487137"/>
            <a:ext cx="557212" cy="5588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err="1"/>
              <a:t>jdbc</a:t>
            </a:r>
            <a:br>
              <a:rPr lang="en-US" altLang="ko-KR" sz="1600" dirty="0"/>
            </a:br>
            <a:r>
              <a:rPr lang="en-US" altLang="ko-KR" sz="1600" dirty="0"/>
              <a:t>*2</a:t>
            </a:r>
            <a:endParaRPr lang="ko-KR" altLang="en-US" sz="1600" dirty="0"/>
          </a:p>
        </p:txBody>
      </p:sp>
      <p:sp>
        <p:nvSpPr>
          <p:cNvPr id="91" name="모서리가 둥근 직사각형 90">
            <a:extLst>
              <a:ext uri="{FF2B5EF4-FFF2-40B4-BE49-F238E27FC236}">
                <a16:creationId xmlns:a16="http://schemas.microsoft.com/office/drawing/2014/main" id="{CE3C6EFE-7600-D970-712B-A4BB4262D7A8}"/>
              </a:ext>
            </a:extLst>
          </p:cNvPr>
          <p:cNvSpPr/>
          <p:nvPr/>
        </p:nvSpPr>
        <p:spPr>
          <a:xfrm>
            <a:off x="14115303" y="2381504"/>
            <a:ext cx="1733201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getGuestBookList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()</a:t>
            </a:r>
          </a:p>
          <a:p>
            <a:pPr>
              <a:defRPr/>
            </a:pP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086BB02-FBA7-6370-473D-49823F77AAC6}"/>
              </a:ext>
            </a:extLst>
          </p:cNvPr>
          <p:cNvSpPr txBox="1"/>
          <p:nvPr/>
        </p:nvSpPr>
        <p:spPr bwMode="auto">
          <a:xfrm>
            <a:off x="14348731" y="2113093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guestbookDao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DAC3CA4-829F-030B-B9FB-A5CCBC9BBA30}"/>
              </a:ext>
            </a:extLst>
          </p:cNvPr>
          <p:cNvGrpSpPr/>
          <p:nvPr/>
        </p:nvGrpSpPr>
        <p:grpSpPr>
          <a:xfrm>
            <a:off x="13269447" y="2774185"/>
            <a:ext cx="694100" cy="87312"/>
            <a:chOff x="11414744" y="2227258"/>
            <a:chExt cx="694100" cy="87312"/>
          </a:xfrm>
        </p:grpSpPr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F4617407-5850-395E-C5B7-179E708129B4}"/>
                </a:ext>
              </a:extLst>
            </p:cNvPr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377FFE65-037D-3FB6-CC88-C87B719856F1}"/>
                </a:ext>
              </a:extLst>
            </p:cNvPr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D9D85421-B87C-1577-BE9C-89E388D513EF}"/>
              </a:ext>
            </a:extLst>
          </p:cNvPr>
          <p:cNvSpPr txBox="1"/>
          <p:nvPr/>
        </p:nvSpPr>
        <p:spPr bwMode="auto">
          <a:xfrm>
            <a:off x="13280560" y="2519957"/>
            <a:ext cx="9531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 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1AAD5F3-43F4-42CC-CDB1-AD565A4E86FF}"/>
              </a:ext>
            </a:extLst>
          </p:cNvPr>
          <p:cNvSpPr txBox="1"/>
          <p:nvPr/>
        </p:nvSpPr>
        <p:spPr>
          <a:xfrm>
            <a:off x="13197461" y="2845770"/>
            <a:ext cx="1203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 </a:t>
            </a:r>
            <a:endParaRPr lang="ko-KR" altLang="en-US" sz="12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8A3ED97-E4D3-F317-2791-270CDBCA47C9}"/>
              </a:ext>
            </a:extLst>
          </p:cNvPr>
          <p:cNvSpPr txBox="1"/>
          <p:nvPr/>
        </p:nvSpPr>
        <p:spPr>
          <a:xfrm>
            <a:off x="17943046" y="4384559"/>
            <a:ext cx="19639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select guestbook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algn="l"/>
            <a:endParaRPr lang="en-US" altLang="ko-KR" sz="1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C2537BC-99DC-8C1C-2685-FC9AF7218A33}"/>
              </a:ext>
            </a:extLst>
          </p:cNvPr>
          <p:cNvSpPr txBox="1"/>
          <p:nvPr/>
        </p:nvSpPr>
        <p:spPr>
          <a:xfrm>
            <a:off x="13269243" y="2876174"/>
            <a:ext cx="1512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List&lt;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GuesBookVo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&gt;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326E938-1362-0B47-36EA-68A5A7F2D35D}"/>
              </a:ext>
            </a:extLst>
          </p:cNvPr>
          <p:cNvSpPr txBox="1"/>
          <p:nvPr/>
        </p:nvSpPr>
        <p:spPr>
          <a:xfrm>
            <a:off x="13099829" y="5457623"/>
            <a:ext cx="1446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List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guestbookList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9128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>
                <a:solidFill>
                  <a:schemeClr val="bg1"/>
                </a:solidFill>
                <a:latin typeface="+mn-ea"/>
              </a:rPr>
              <a:t>guestbook3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1601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chemeClr val="bg1"/>
                </a:solidFill>
                <a:latin typeface="+mn-ea"/>
              </a:rPr>
              <a:t>modify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2DC165-F87A-2F34-C402-DBEDA7837C8D}"/>
              </a:ext>
            </a:extLst>
          </p:cNvPr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" name="그룹 20">
            <a:extLst>
              <a:ext uri="{FF2B5EF4-FFF2-40B4-BE49-F238E27FC236}">
                <a16:creationId xmlns:a16="http://schemas.microsoft.com/office/drawing/2014/main" id="{176C00DA-14C3-EE30-AA40-35E31011503B}"/>
              </a:ext>
            </a:extLst>
          </p:cNvPr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311256-432A-45D9-D654-20D06585D7F1}"/>
                </a:ext>
              </a:extLst>
            </p:cNvPr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E6CBD3-6772-C699-79B9-97A52BC6E7ED}"/>
                </a:ext>
              </a:extLst>
            </p:cNvPr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4E2423C-212D-A72F-4BCE-40619FC7ECBC}"/>
                </a:ext>
              </a:extLst>
            </p:cNvPr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C221E9D-8630-F7A6-2A51-3E95247897B5}"/>
              </a:ext>
            </a:extLst>
          </p:cNvPr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5758622-1FDD-150B-A2F7-F2B7B2FDBA40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 bwMode="auto">
          <a:xfrm>
            <a:off x="4419600" y="1207446"/>
            <a:ext cx="782471" cy="29848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7">
            <a:extLst>
              <a:ext uri="{FF2B5EF4-FFF2-40B4-BE49-F238E27FC236}">
                <a16:creationId xmlns:a16="http://schemas.microsoft.com/office/drawing/2014/main" id="{7DF5D755-145C-610C-918A-C79D5C8C3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63" y="866583"/>
            <a:ext cx="4218837" cy="6817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  <a:hlinkClick r:id="rId2"/>
              </a:rPr>
              <a:t>http://localhost:8088/</a:t>
            </a:r>
            <a:r>
              <a:rPr lang="en-US" altLang="ko-KR" sz="1100" dirty="0">
                <a:latin typeface="+mn-ea"/>
                <a:hlinkClick r:id="rId2"/>
              </a:rPr>
              <a:t>phonebook3/</a:t>
            </a:r>
            <a:r>
              <a:rPr lang="en-US" altLang="ko-KR" sz="1100" dirty="0">
                <a:latin typeface="+mn-ea"/>
              </a:rPr>
              <a:t>modify?name=</a:t>
            </a:r>
            <a:r>
              <a:rPr lang="ko-KR" altLang="en-US" sz="1100" dirty="0">
                <a:latin typeface="+mn-ea"/>
              </a:rPr>
              <a:t>유재석</a:t>
            </a:r>
            <a:r>
              <a:rPr lang="en-US" altLang="ko-KR" sz="1100" dirty="0">
                <a:latin typeface="+mn-ea"/>
              </a:rPr>
              <a:t>&amp;hp=010-3333-3333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</a:rPr>
              <a:t>&amp;company=02-3333-3333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4F54BF-E59E-8B32-8596-206AA087BE0E}"/>
              </a:ext>
            </a:extLst>
          </p:cNvPr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14" name="그룹 6">
            <a:extLst>
              <a:ext uri="{FF2B5EF4-FFF2-40B4-BE49-F238E27FC236}">
                <a16:creationId xmlns:a16="http://schemas.microsoft.com/office/drawing/2014/main" id="{E396064E-DD0F-7E2F-B5FD-A6716A218E5F}"/>
              </a:ext>
            </a:extLst>
          </p:cNvPr>
          <p:cNvGrpSpPr>
            <a:grpSpLocks/>
          </p:cNvGrpSpPr>
          <p:nvPr/>
        </p:nvGrpSpPr>
        <p:grpSpPr bwMode="auto">
          <a:xfrm>
            <a:off x="5103340" y="488072"/>
            <a:ext cx="1963536" cy="1741134"/>
            <a:chOff x="4496160" y="613461"/>
            <a:chExt cx="1735546" cy="173996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881D179-4D94-3B3E-DFAC-ACE5EF17E3A6}"/>
                </a:ext>
              </a:extLst>
            </p:cNvPr>
            <p:cNvSpPr/>
            <p:nvPr/>
          </p:nvSpPr>
          <p:spPr>
            <a:xfrm>
              <a:off x="4583427" y="907847"/>
              <a:ext cx="1648279" cy="14455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r>
                <a:rPr lang="en-US" altLang="ko-KR" sz="1100" b="1" dirty="0">
                  <a:latin typeface="+mn-ea"/>
                  <a:ea typeface="+mn-ea"/>
                </a:rPr>
                <a:t>name=</a:t>
              </a:r>
              <a:r>
                <a:rPr lang="ko-KR" altLang="en-US" sz="1100" b="1" dirty="0">
                  <a:latin typeface="+mn-ea"/>
                  <a:ea typeface="+mn-ea"/>
                </a:rPr>
                <a:t>유재석</a:t>
              </a:r>
              <a:endParaRPr lang="en-US" altLang="ko-KR" sz="1100" b="1" dirty="0"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hp=010-3333-3333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company=02-3333-3333</a:t>
              </a: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6" name="직사각형 7">
              <a:extLst>
                <a:ext uri="{FF2B5EF4-FFF2-40B4-BE49-F238E27FC236}">
                  <a16:creationId xmlns:a16="http://schemas.microsoft.com/office/drawing/2014/main" id="{4E9F75CF-C7AD-F136-6524-D2C0C3E8E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" name="꺾인 연결선 173">
            <a:extLst>
              <a:ext uri="{FF2B5EF4-FFF2-40B4-BE49-F238E27FC236}">
                <a16:creationId xmlns:a16="http://schemas.microsoft.com/office/drawing/2014/main" id="{5B6B0BC0-60B1-C06E-326D-8BAEC61A9403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7066876" y="1505931"/>
            <a:ext cx="366942" cy="918977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46">
            <a:extLst>
              <a:ext uri="{FF2B5EF4-FFF2-40B4-BE49-F238E27FC236}">
                <a16:creationId xmlns:a16="http://schemas.microsoft.com/office/drawing/2014/main" id="{360A9681-BF75-9277-0BFF-9D9D7D035C27}"/>
              </a:ext>
            </a:extLst>
          </p:cNvPr>
          <p:cNvGrpSpPr>
            <a:grpSpLocks/>
          </p:cNvGrpSpPr>
          <p:nvPr/>
        </p:nvGrpSpPr>
        <p:grpSpPr bwMode="auto">
          <a:xfrm>
            <a:off x="5314224" y="2960150"/>
            <a:ext cx="1371600" cy="989013"/>
            <a:chOff x="3959932" y="626852"/>
            <a:chExt cx="1371308" cy="9889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32386CE-B346-4B70-B7F3-80C67CA74B72}"/>
                </a:ext>
              </a:extLst>
            </p:cNvPr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20" name="직사각형 7">
              <a:extLst>
                <a:ext uri="{FF2B5EF4-FFF2-40B4-BE49-F238E27FC236}">
                  <a16:creationId xmlns:a16="http://schemas.microsoft.com/office/drawing/2014/main" id="{DAE50D13-3B7B-0FBF-E3DE-CE4D75870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21" name="꺾인 연결선 177">
            <a:extLst>
              <a:ext uri="{FF2B5EF4-FFF2-40B4-BE49-F238E27FC236}">
                <a16:creationId xmlns:a16="http://schemas.microsoft.com/office/drawing/2014/main" id="{5600CAA6-8067-AABA-94B3-7E3FA2A3FBCB}"/>
              </a:ext>
            </a:extLst>
          </p:cNvPr>
          <p:cNvCxnSpPr>
            <a:cxnSpLocks/>
            <a:stCxn id="24" idx="1"/>
            <a:endCxn id="19" idx="3"/>
          </p:cNvCxnSpPr>
          <p:nvPr/>
        </p:nvCxnSpPr>
        <p:spPr>
          <a:xfrm rot="10800000">
            <a:off x="6685825" y="3580069"/>
            <a:ext cx="747993" cy="286934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171">
            <a:extLst>
              <a:ext uri="{FF2B5EF4-FFF2-40B4-BE49-F238E27FC236}">
                <a16:creationId xmlns:a16="http://schemas.microsoft.com/office/drawing/2014/main" id="{9BCB6B63-2A80-E2B1-8B6C-F4C1277089DC}"/>
              </a:ext>
            </a:extLst>
          </p:cNvPr>
          <p:cNvSpPr/>
          <p:nvPr/>
        </p:nvSpPr>
        <p:spPr>
          <a:xfrm>
            <a:off x="7433818" y="1594391"/>
            <a:ext cx="1743706" cy="166103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Request header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파라미터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name=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유재석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hp=010-3333-3333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company=02-3333-3333</a:t>
            </a:r>
          </a:p>
          <a:p>
            <a:pPr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Request body</a:t>
            </a:r>
          </a:p>
          <a:p>
            <a:pPr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172">
            <a:extLst>
              <a:ext uri="{FF2B5EF4-FFF2-40B4-BE49-F238E27FC236}">
                <a16:creationId xmlns:a16="http://schemas.microsoft.com/office/drawing/2014/main" id="{7993606E-3295-403E-E199-03C413E14CA4}"/>
              </a:ext>
            </a:extLst>
          </p:cNvPr>
          <p:cNvSpPr/>
          <p:nvPr/>
        </p:nvSpPr>
        <p:spPr>
          <a:xfrm>
            <a:off x="7433817" y="3242633"/>
            <a:ext cx="1750863" cy="1248740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ko-KR" altLang="en-US" sz="1050" dirty="0" err="1">
                <a:solidFill>
                  <a:schemeClr val="tx1"/>
                </a:solidFill>
                <a:latin typeface="+mn-ea"/>
              </a:rPr>
              <a:t>리다이렉트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(/list)</a:t>
            </a:r>
            <a:endParaRPr lang="ko-KR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0213A7-CDD1-5FB4-954F-CCC563572141}"/>
              </a:ext>
            </a:extLst>
          </p:cNvPr>
          <p:cNvSpPr/>
          <p:nvPr/>
        </p:nvSpPr>
        <p:spPr>
          <a:xfrm>
            <a:off x="17314961" y="1335314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원통 61">
            <a:extLst>
              <a:ext uri="{FF2B5EF4-FFF2-40B4-BE49-F238E27FC236}">
                <a16:creationId xmlns:a16="http://schemas.microsoft.com/office/drawing/2014/main" id="{5AC9FF8E-716B-68C7-3D0C-D55ED347F960}"/>
              </a:ext>
            </a:extLst>
          </p:cNvPr>
          <p:cNvSpPr/>
          <p:nvPr/>
        </p:nvSpPr>
        <p:spPr>
          <a:xfrm>
            <a:off x="17411417" y="2090965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BD626F-DE8A-F76C-C646-D7BB20BAC065}"/>
              </a:ext>
            </a:extLst>
          </p:cNvPr>
          <p:cNvSpPr txBox="1"/>
          <p:nvPr/>
        </p:nvSpPr>
        <p:spPr bwMode="auto">
          <a:xfrm>
            <a:off x="17367876" y="1856693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81D9E7-A607-63C4-9D22-CEFCF6CEAC24}"/>
              </a:ext>
            </a:extLst>
          </p:cNvPr>
          <p:cNvSpPr txBox="1"/>
          <p:nvPr/>
        </p:nvSpPr>
        <p:spPr bwMode="auto">
          <a:xfrm>
            <a:off x="17236907" y="1041626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DB</a:t>
            </a:r>
            <a:r>
              <a:rPr lang="ko-KR" altLang="en-US" sz="1200" b="1" dirty="0">
                <a:latin typeface="+mn-ea"/>
                <a:ea typeface="+mn-ea"/>
              </a:rPr>
              <a:t>서버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A002E6E-B190-723E-B64D-933A4A2A830B}"/>
              </a:ext>
            </a:extLst>
          </p:cNvPr>
          <p:cNvGrpSpPr/>
          <p:nvPr/>
        </p:nvGrpSpPr>
        <p:grpSpPr>
          <a:xfrm>
            <a:off x="16043409" y="2972113"/>
            <a:ext cx="1347752" cy="87312"/>
            <a:chOff x="13151438" y="2227258"/>
            <a:chExt cx="1347752" cy="87312"/>
          </a:xfrm>
        </p:grpSpPr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8EC84D9E-55FA-7723-B1E0-09D59F37D6C3}"/>
                </a:ext>
              </a:extLst>
            </p:cNvPr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DCE1DF68-2051-62FB-A36F-8A42BE4B43DE}"/>
                </a:ext>
              </a:extLst>
            </p:cNvPr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036117D-7AC5-13DD-EE4A-0920086F2A00}"/>
              </a:ext>
            </a:extLst>
          </p:cNvPr>
          <p:cNvCxnSpPr/>
          <p:nvPr/>
        </p:nvCxnSpPr>
        <p:spPr bwMode="auto">
          <a:xfrm flipV="1">
            <a:off x="1622982" y="4602537"/>
            <a:ext cx="3024187" cy="1270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118">
            <a:extLst>
              <a:ext uri="{FF2B5EF4-FFF2-40B4-BE49-F238E27FC236}">
                <a16:creationId xmlns:a16="http://schemas.microsoft.com/office/drawing/2014/main" id="{9B71C155-86E2-2BCA-5EEF-484C83A210DD}"/>
              </a:ext>
            </a:extLst>
          </p:cNvPr>
          <p:cNvSpPr/>
          <p:nvPr/>
        </p:nvSpPr>
        <p:spPr>
          <a:xfrm>
            <a:off x="200763" y="3382997"/>
            <a:ext cx="2132013" cy="161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리스트 요청</a:t>
            </a:r>
          </a:p>
        </p:txBody>
      </p:sp>
      <p:sp>
        <p:nvSpPr>
          <p:cNvPr id="44" name="직사각형 7">
            <a:extLst>
              <a:ext uri="{FF2B5EF4-FFF2-40B4-BE49-F238E27FC236}">
                <a16:creationId xmlns:a16="http://schemas.microsoft.com/office/drawing/2014/main" id="{53B1C577-ECCF-5ECD-C1B7-9249460EE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76" y="4454804"/>
            <a:ext cx="3610824" cy="275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/>
              <a:t>http://localhost:8088/</a:t>
            </a:r>
            <a:r>
              <a:rPr lang="en-US" altLang="ko-KR" sz="1100" dirty="0">
                <a:latin typeface="+mn-ea"/>
              </a:rPr>
              <a:t>phonebook3</a:t>
            </a:r>
            <a:r>
              <a:rPr lang="en-US" altLang="ko-KR" sz="1100" dirty="0"/>
              <a:t>/</a:t>
            </a:r>
            <a:r>
              <a:rPr lang="en-US" altLang="ko-KR" sz="1100" b="1" dirty="0">
                <a:solidFill>
                  <a:srgbClr val="C00000"/>
                </a:solidFill>
              </a:rPr>
              <a:t>list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6ABD7C2-61A9-9BEA-D532-655D1B74A4D3}"/>
              </a:ext>
            </a:extLst>
          </p:cNvPr>
          <p:cNvCxnSpPr>
            <a:endCxn id="19" idx="1"/>
          </p:cNvCxnSpPr>
          <p:nvPr/>
        </p:nvCxnSpPr>
        <p:spPr bwMode="auto">
          <a:xfrm flipV="1">
            <a:off x="2221075" y="3580069"/>
            <a:ext cx="3166174" cy="57961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76318A-9B42-8429-5237-BD9D0D79ED76}"/>
              </a:ext>
            </a:extLst>
          </p:cNvPr>
          <p:cNvGrpSpPr/>
          <p:nvPr/>
        </p:nvGrpSpPr>
        <p:grpSpPr>
          <a:xfrm>
            <a:off x="9132029" y="1477968"/>
            <a:ext cx="4149468" cy="2638176"/>
            <a:chOff x="15007815" y="4610510"/>
            <a:chExt cx="6913563" cy="382587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B8A4E51-74B8-B512-CF30-836E8B0D9B07}"/>
                </a:ext>
              </a:extLst>
            </p:cNvPr>
            <p:cNvSpPr/>
            <p:nvPr/>
          </p:nvSpPr>
          <p:spPr bwMode="auto">
            <a:xfrm>
              <a:off x="15007815" y="4727985"/>
              <a:ext cx="6913563" cy="3708400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5">
              <a:extLst>
                <a:ext uri="{FF2B5EF4-FFF2-40B4-BE49-F238E27FC236}">
                  <a16:creationId xmlns:a16="http://schemas.microsoft.com/office/drawing/2014/main" id="{4BB317A4-02BC-0963-1DFD-4BBA091E8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5628" y="6094460"/>
              <a:ext cx="2492511" cy="94281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b="0" dirty="0">
                  <a:latin typeface="+mn-ea"/>
                  <a:ea typeface="+mn-ea"/>
                </a:rPr>
                <a:t>Front Controller</a:t>
              </a: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DispatcherServlet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8" name="직사각형 6">
              <a:extLst>
                <a:ext uri="{FF2B5EF4-FFF2-40B4-BE49-F238E27FC236}">
                  <a16:creationId xmlns:a16="http://schemas.microsoft.com/office/drawing/2014/main" id="{480DAA4A-8C60-F60D-603F-28D151C57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0840" y="6112285"/>
              <a:ext cx="1608138" cy="65246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Controller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9" name="직사각형 14">
              <a:extLst>
                <a:ext uri="{FF2B5EF4-FFF2-40B4-BE49-F238E27FC236}">
                  <a16:creationId xmlns:a16="http://schemas.microsoft.com/office/drawing/2014/main" id="{9FA4E928-675B-4199-C78A-6D55AF052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4328" y="7569610"/>
              <a:ext cx="1558925" cy="7032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 Resolver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50" name="직사각형 15">
              <a:extLst>
                <a:ext uri="{FF2B5EF4-FFF2-40B4-BE49-F238E27FC236}">
                  <a16:creationId xmlns:a16="http://schemas.microsoft.com/office/drawing/2014/main" id="{6A705A5F-1484-EEA7-8A84-98DA27817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5890" y="7652160"/>
              <a:ext cx="1608138" cy="65405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1" name="직선 화살표 연결선 19">
              <a:extLst>
                <a:ext uri="{FF2B5EF4-FFF2-40B4-BE49-F238E27FC236}">
                  <a16:creationId xmlns:a16="http://schemas.microsoft.com/office/drawing/2014/main" id="{4C975DEC-7199-D040-766C-D776FFFF5E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263097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직사각형 24">
              <a:extLst>
                <a:ext uri="{FF2B5EF4-FFF2-40B4-BE49-F238E27FC236}">
                  <a16:creationId xmlns:a16="http://schemas.microsoft.com/office/drawing/2014/main" id="{6A48600A-910C-4E1C-313E-02BC7C198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1853" y="4805772"/>
              <a:ext cx="1608137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Handler Mapping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3" name="직선 화살표 연결선 27">
              <a:extLst>
                <a:ext uri="{FF2B5EF4-FFF2-40B4-BE49-F238E27FC236}">
                  <a16:creationId xmlns:a16="http://schemas.microsoft.com/office/drawing/2014/main" id="{141DEDC7-233B-B43C-0E6A-F5B545188A03}"/>
                </a:ext>
              </a:extLst>
            </p:cNvPr>
            <p:cNvCxnSpPr>
              <a:cxnSpLocks noChangeShapeType="1"/>
              <a:endCxn id="52" idx="2"/>
            </p:cNvCxnSpPr>
            <p:nvPr/>
          </p:nvCxnSpPr>
          <p:spPr bwMode="auto">
            <a:xfrm flipV="1">
              <a:off x="17800228" y="5459822"/>
              <a:ext cx="1104900" cy="652463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직선 화살표 연결선 33">
              <a:extLst>
                <a:ext uri="{FF2B5EF4-FFF2-40B4-BE49-F238E27FC236}">
                  <a16:creationId xmlns:a16="http://schemas.microsoft.com/office/drawing/2014/main" id="{F3DD24A7-8E7A-58EA-5315-7894FF3171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7800228" y="6615522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직사각형 10">
              <a:extLst>
                <a:ext uri="{FF2B5EF4-FFF2-40B4-BE49-F238E27FC236}">
                  <a16:creationId xmlns:a16="http://schemas.microsoft.com/office/drawing/2014/main" id="{20C5530F-30D4-E8C0-EFD3-6DD3650A7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6463122"/>
              <a:ext cx="1609725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ModelAndView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400" dirty="0">
                <a:latin typeface="+mn-ea"/>
                <a:ea typeface="+mn-ea"/>
              </a:endParaRPr>
            </a:p>
          </p:txBody>
        </p:sp>
        <p:cxnSp>
          <p:nvCxnSpPr>
            <p:cNvPr id="56" name="직선 화살표 연결선 34">
              <a:extLst>
                <a:ext uri="{FF2B5EF4-FFF2-40B4-BE49-F238E27FC236}">
                  <a16:creationId xmlns:a16="http://schemas.microsoft.com/office/drawing/2014/main" id="{D9913D26-1731-2E15-EDF2-65DF1E5563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915560"/>
              <a:ext cx="1055687" cy="703262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직선 화살표 연결선 37">
              <a:extLst>
                <a:ext uri="{FF2B5EF4-FFF2-40B4-BE49-F238E27FC236}">
                  <a16:creationId xmlns:a16="http://schemas.microsoft.com/office/drawing/2014/main" id="{0DAEC441-4094-E405-2E64-963521E2AFBC}"/>
                </a:ext>
              </a:extLst>
            </p:cNvPr>
            <p:cNvCxnSpPr>
              <a:cxnSpLocks noChangeShapeType="1"/>
              <a:stCxn id="47" idx="2"/>
              <a:endCxn id="50" idx="0"/>
            </p:cNvCxnSpPr>
            <p:nvPr/>
          </p:nvCxnSpPr>
          <p:spPr bwMode="auto">
            <a:xfrm>
              <a:off x="16661883" y="7037273"/>
              <a:ext cx="258076" cy="614888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타원 46">
              <a:extLst>
                <a:ext uri="{FF2B5EF4-FFF2-40B4-BE49-F238E27FC236}">
                  <a16:creationId xmlns:a16="http://schemas.microsoft.com/office/drawing/2014/main" id="{C8150E3F-1AB9-F9C7-5F2D-B7A62FA67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3996" y="5843771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59" name="타원 47">
              <a:extLst>
                <a:ext uri="{FF2B5EF4-FFF2-40B4-BE49-F238E27FC236}">
                  <a16:creationId xmlns:a16="http://schemas.microsoft.com/office/drawing/2014/main" id="{FCBE2B4C-A67B-D3DE-9306-503B487E7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5509035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0" name="타원 48">
              <a:extLst>
                <a:ext uri="{FF2B5EF4-FFF2-40B4-BE49-F238E27FC236}">
                  <a16:creationId xmlns:a16="http://schemas.microsoft.com/office/drawing/2014/main" id="{9F6A4016-65E7-141C-9E35-56CF0E45B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7603" y="6012272"/>
              <a:ext cx="252412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1" name="타원 49">
              <a:extLst>
                <a:ext uri="{FF2B5EF4-FFF2-40B4-BE49-F238E27FC236}">
                  <a16:creationId xmlns:a16="http://schemas.microsoft.com/office/drawing/2014/main" id="{05B5D3D0-4B49-1717-E444-BB0D075FA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1053" y="6413910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4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2" name="타원 50">
              <a:extLst>
                <a:ext uri="{FF2B5EF4-FFF2-40B4-BE49-F238E27FC236}">
                  <a16:creationId xmlns:a16="http://schemas.microsoft.com/office/drawing/2014/main" id="{0079B39D-1160-003F-7084-F7FBE47C2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1878" y="7267985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5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3" name="타원 51">
              <a:extLst>
                <a:ext uri="{FF2B5EF4-FFF2-40B4-BE49-F238E27FC236}">
                  <a16:creationId xmlns:a16="http://schemas.microsoft.com/office/drawing/2014/main" id="{FA98FEF4-3787-A245-E176-FD9469B02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2965" y="7117172"/>
              <a:ext cx="252413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6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4" name="타원 52">
              <a:extLst>
                <a:ext uri="{FF2B5EF4-FFF2-40B4-BE49-F238E27FC236}">
                  <a16:creationId xmlns:a16="http://schemas.microsoft.com/office/drawing/2014/main" id="{22FF1A3B-34AF-A8FD-B6CB-390634257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644" y="7688106"/>
              <a:ext cx="250825" cy="2524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7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5" name="직사각형 24">
              <a:extLst>
                <a:ext uri="{FF2B5EF4-FFF2-40B4-BE49-F238E27FC236}">
                  <a16:creationId xmlns:a16="http://schemas.microsoft.com/office/drawing/2014/main" id="{F016F697-494B-8611-7AFA-85A6C92CB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6878" y="4610510"/>
              <a:ext cx="1843087" cy="5492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 algn="ctr">
              <a:solidFill>
                <a:schemeClr val="accent6">
                  <a:lumMod val="75000"/>
                </a:schemeClr>
              </a:solidFill>
              <a:prstDash val="sys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spring-servlet.xml</a:t>
              </a:r>
              <a:endParaRPr lang="en-US" altLang="ko-KR" sz="1200" b="0" dirty="0">
                <a:latin typeface="+mn-ea"/>
                <a:ea typeface="+mn-ea"/>
              </a:endParaRP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0680B9F-5AEC-FA23-9CCF-EDB8C0B46919}"/>
              </a:ext>
            </a:extLst>
          </p:cNvPr>
          <p:cNvSpPr/>
          <p:nvPr/>
        </p:nvSpPr>
        <p:spPr>
          <a:xfrm>
            <a:off x="15831288" y="2487137"/>
            <a:ext cx="557212" cy="5588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err="1"/>
              <a:t>jdbc</a:t>
            </a:r>
            <a:br>
              <a:rPr lang="en-US" altLang="ko-KR" sz="1600" dirty="0"/>
            </a:br>
            <a:r>
              <a:rPr lang="en-US" altLang="ko-KR" sz="1600" dirty="0"/>
              <a:t>*2</a:t>
            </a:r>
            <a:endParaRPr lang="ko-KR" altLang="en-US" sz="1600" dirty="0"/>
          </a:p>
        </p:txBody>
      </p:sp>
      <p:sp>
        <p:nvSpPr>
          <p:cNvPr id="91" name="모서리가 둥근 직사각형 90">
            <a:extLst>
              <a:ext uri="{FF2B5EF4-FFF2-40B4-BE49-F238E27FC236}">
                <a16:creationId xmlns:a16="http://schemas.microsoft.com/office/drawing/2014/main" id="{CE3C6EFE-7600-D970-712B-A4BB4262D7A8}"/>
              </a:ext>
            </a:extLst>
          </p:cNvPr>
          <p:cNvSpPr/>
          <p:nvPr/>
        </p:nvSpPr>
        <p:spPr>
          <a:xfrm>
            <a:off x="14115303" y="2381504"/>
            <a:ext cx="1733201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personUpdate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()</a:t>
            </a:r>
          </a:p>
          <a:p>
            <a:pPr>
              <a:defRPr/>
            </a:pP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086BB02-FBA7-6370-473D-49823F77AAC6}"/>
              </a:ext>
            </a:extLst>
          </p:cNvPr>
          <p:cNvSpPr txBox="1"/>
          <p:nvPr/>
        </p:nvSpPr>
        <p:spPr bwMode="auto">
          <a:xfrm>
            <a:off x="14348731" y="2113093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phoneDao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DAC3CA4-829F-030B-B9FB-A5CCBC9BBA30}"/>
              </a:ext>
            </a:extLst>
          </p:cNvPr>
          <p:cNvGrpSpPr/>
          <p:nvPr/>
        </p:nvGrpSpPr>
        <p:grpSpPr>
          <a:xfrm>
            <a:off x="13269447" y="2774185"/>
            <a:ext cx="694100" cy="87312"/>
            <a:chOff x="11414744" y="2227258"/>
            <a:chExt cx="694100" cy="87312"/>
          </a:xfrm>
        </p:grpSpPr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F4617407-5850-395E-C5B7-179E708129B4}"/>
                </a:ext>
              </a:extLst>
            </p:cNvPr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377FFE65-037D-3FB6-CC88-C87B719856F1}"/>
                </a:ext>
              </a:extLst>
            </p:cNvPr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D9D85421-B87C-1577-BE9C-89E388D513EF}"/>
              </a:ext>
            </a:extLst>
          </p:cNvPr>
          <p:cNvSpPr txBox="1"/>
          <p:nvPr/>
        </p:nvSpPr>
        <p:spPr bwMode="auto">
          <a:xfrm>
            <a:off x="13280560" y="2519957"/>
            <a:ext cx="9531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 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1AAD5F3-43F4-42CC-CDB1-AD565A4E86FF}"/>
              </a:ext>
            </a:extLst>
          </p:cNvPr>
          <p:cNvSpPr txBox="1"/>
          <p:nvPr/>
        </p:nvSpPr>
        <p:spPr>
          <a:xfrm>
            <a:off x="13197461" y="2845770"/>
            <a:ext cx="1203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 </a:t>
            </a:r>
            <a:endParaRPr lang="ko-KR" altLang="en-US" sz="12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8A3ED97-E4D3-F317-2791-270CDBCA47C9}"/>
              </a:ext>
            </a:extLst>
          </p:cNvPr>
          <p:cNvSpPr txBox="1"/>
          <p:nvPr/>
        </p:nvSpPr>
        <p:spPr>
          <a:xfrm>
            <a:off x="17943046" y="4384559"/>
            <a:ext cx="23022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Update person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+mn-ea"/>
              </a:rPr>
              <a:t>Set = ?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Hp = ?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+mn-ea"/>
              </a:rPr>
              <a:t>Company = ?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Where 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person_id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=?</a:t>
            </a:r>
            <a:endParaRPr lang="ko-KR" altLang="en-US" sz="18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242C4F7-B915-F93D-9F3B-D4875F36AEE3}"/>
              </a:ext>
            </a:extLst>
          </p:cNvPr>
          <p:cNvSpPr txBox="1"/>
          <p:nvPr/>
        </p:nvSpPr>
        <p:spPr>
          <a:xfrm>
            <a:off x="13256368" y="2456189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0x123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C2537BC-99DC-8C1C-2685-FC9AF7218A33}"/>
              </a:ext>
            </a:extLst>
          </p:cNvPr>
          <p:cNvSpPr txBox="1"/>
          <p:nvPr/>
        </p:nvSpPr>
        <p:spPr>
          <a:xfrm>
            <a:off x="13269243" y="2876174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Count = 1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326E938-1362-0B47-36EA-68A5A7F2D35D}"/>
              </a:ext>
            </a:extLst>
          </p:cNvPr>
          <p:cNvSpPr txBox="1"/>
          <p:nvPr/>
        </p:nvSpPr>
        <p:spPr>
          <a:xfrm>
            <a:off x="13099829" y="5457623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0x123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ABE296E-803D-B53D-993E-9FDCD6FA93F5}"/>
              </a:ext>
            </a:extLst>
          </p:cNvPr>
          <p:cNvSpPr txBox="1"/>
          <p:nvPr/>
        </p:nvSpPr>
        <p:spPr>
          <a:xfrm>
            <a:off x="13280560" y="5611218"/>
            <a:ext cx="20660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personVo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name=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유재석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hp=010-3333-3333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company=02-3333-3333</a:t>
            </a: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CC4B2E4-8ED7-46C4-068C-372900A05066}"/>
              </a:ext>
            </a:extLst>
          </p:cNvPr>
          <p:cNvSpPr txBox="1"/>
          <p:nvPr/>
        </p:nvSpPr>
        <p:spPr>
          <a:xfrm>
            <a:off x="6470991" y="6398618"/>
            <a:ext cx="27425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controller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짜기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파라미터 </a:t>
            </a:r>
            <a:r>
              <a:rPr lang="ko-KR" altLang="en-US" sz="1200" dirty="0" err="1">
                <a:solidFill>
                  <a:srgbClr val="000000"/>
                </a:solidFill>
                <a:latin typeface="+mn-ea"/>
              </a:rPr>
              <a:t>받아오기</a:t>
            </a:r>
            <a:endParaRPr lang="en-US" altLang="ko-KR" sz="1200" dirty="0">
              <a:solidFill>
                <a:srgbClr val="000000"/>
              </a:solidFill>
              <a:latin typeface="+mn-ea"/>
            </a:endParaRPr>
          </a:p>
          <a:p>
            <a:pPr marL="228600" indent="-228600" algn="l">
              <a:buAutoNum type="arabicPeriod"/>
            </a:pP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Vo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만들어서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Dao.update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로 보내기</a:t>
            </a:r>
            <a:endParaRPr lang="en-US" altLang="ko-KR" sz="1200" dirty="0">
              <a:solidFill>
                <a:srgbClr val="000000"/>
              </a:solidFill>
              <a:latin typeface="+mn-ea"/>
            </a:endParaRPr>
          </a:p>
          <a:p>
            <a:pPr marL="228600" indent="-228600" algn="l">
              <a:buAutoNum type="arabicPeriod"/>
            </a:pP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리스트로 </a:t>
            </a:r>
            <a:r>
              <a:rPr lang="ko-KR" altLang="en-US" sz="1200" dirty="0" err="1">
                <a:solidFill>
                  <a:srgbClr val="000000"/>
                </a:solidFill>
                <a:latin typeface="+mn-ea"/>
              </a:rPr>
              <a:t>리다이렉트하기</a:t>
            </a:r>
            <a:endParaRPr lang="ko-KR" altLang="en-US" sz="120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6903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 err="1">
                <a:solidFill>
                  <a:schemeClr val="bg1"/>
                </a:solidFill>
                <a:latin typeface="+mn-ea"/>
              </a:rPr>
              <a:t>modifyForm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2DC165-F87A-2F34-C402-DBEDA7837C8D}"/>
              </a:ext>
            </a:extLst>
          </p:cNvPr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" name="그룹 20">
            <a:extLst>
              <a:ext uri="{FF2B5EF4-FFF2-40B4-BE49-F238E27FC236}">
                <a16:creationId xmlns:a16="http://schemas.microsoft.com/office/drawing/2014/main" id="{176C00DA-14C3-EE30-AA40-35E31011503B}"/>
              </a:ext>
            </a:extLst>
          </p:cNvPr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311256-432A-45D9-D654-20D06585D7F1}"/>
                </a:ext>
              </a:extLst>
            </p:cNvPr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E6CBD3-6772-C699-79B9-97A52BC6E7ED}"/>
                </a:ext>
              </a:extLst>
            </p:cNvPr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4E2423C-212D-A72F-4BCE-40619FC7ECBC}"/>
                </a:ext>
              </a:extLst>
            </p:cNvPr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C221E9D-8630-F7A6-2A51-3E95247897B5}"/>
              </a:ext>
            </a:extLst>
          </p:cNvPr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5758622-1FDD-150B-A2F7-F2B7B2FDBA40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 bwMode="auto">
          <a:xfrm>
            <a:off x="4419600" y="1004313"/>
            <a:ext cx="782471" cy="33234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7">
            <a:extLst>
              <a:ext uri="{FF2B5EF4-FFF2-40B4-BE49-F238E27FC236}">
                <a16:creationId xmlns:a16="http://schemas.microsoft.com/office/drawing/2014/main" id="{7DF5D755-145C-610C-918A-C79D5C8C3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63" y="866583"/>
            <a:ext cx="4218837" cy="275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  <a:hlinkClick r:id="rId2"/>
              </a:rPr>
              <a:t>http://localhost:8088/</a:t>
            </a:r>
            <a:r>
              <a:rPr lang="en-US" altLang="ko-KR" sz="1100" dirty="0">
                <a:latin typeface="+mn-ea"/>
                <a:hlinkClick r:id="rId2"/>
              </a:rPr>
              <a:t>phonebook3/modifyForm</a:t>
            </a:r>
            <a:r>
              <a:rPr lang="en-US" altLang="ko-KR" sz="1100" dirty="0">
                <a:latin typeface="+mn-ea"/>
              </a:rPr>
              <a:t>?no=3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4F54BF-E59E-8B32-8596-206AA087BE0E}"/>
              </a:ext>
            </a:extLst>
          </p:cNvPr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14" name="그룹 6">
            <a:extLst>
              <a:ext uri="{FF2B5EF4-FFF2-40B4-BE49-F238E27FC236}">
                <a16:creationId xmlns:a16="http://schemas.microsoft.com/office/drawing/2014/main" id="{E396064E-DD0F-7E2F-B5FD-A6716A218E5F}"/>
              </a:ext>
            </a:extLst>
          </p:cNvPr>
          <p:cNvGrpSpPr>
            <a:grpSpLocks/>
          </p:cNvGrpSpPr>
          <p:nvPr/>
        </p:nvGrpSpPr>
        <p:grpSpPr bwMode="auto">
          <a:xfrm>
            <a:off x="5103340" y="488072"/>
            <a:ext cx="1963536" cy="1402580"/>
            <a:chOff x="4496160" y="613461"/>
            <a:chExt cx="1735546" cy="140163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881D179-4D94-3B3E-DFAC-ACE5EF17E3A6}"/>
                </a:ext>
              </a:extLst>
            </p:cNvPr>
            <p:cNvSpPr/>
            <p:nvPr/>
          </p:nvSpPr>
          <p:spPr>
            <a:xfrm>
              <a:off x="4583427" y="907847"/>
              <a:ext cx="1648279" cy="1107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No = 3</a:t>
              </a:r>
              <a:endParaRPr lang="en-US" altLang="ko-KR" sz="1100" dirty="0">
                <a:latin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6" name="직사각형 7">
              <a:extLst>
                <a:ext uri="{FF2B5EF4-FFF2-40B4-BE49-F238E27FC236}">
                  <a16:creationId xmlns:a16="http://schemas.microsoft.com/office/drawing/2014/main" id="{4E9F75CF-C7AD-F136-6524-D2C0C3E8E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" name="꺾인 연결선 173">
            <a:extLst>
              <a:ext uri="{FF2B5EF4-FFF2-40B4-BE49-F238E27FC236}">
                <a16:creationId xmlns:a16="http://schemas.microsoft.com/office/drawing/2014/main" id="{5B6B0BC0-60B1-C06E-326D-8BAEC61A9403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7066876" y="1336654"/>
            <a:ext cx="366942" cy="1088254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46">
            <a:extLst>
              <a:ext uri="{FF2B5EF4-FFF2-40B4-BE49-F238E27FC236}">
                <a16:creationId xmlns:a16="http://schemas.microsoft.com/office/drawing/2014/main" id="{360A9681-BF75-9277-0BFF-9D9D7D035C27}"/>
              </a:ext>
            </a:extLst>
          </p:cNvPr>
          <p:cNvGrpSpPr>
            <a:grpSpLocks/>
          </p:cNvGrpSpPr>
          <p:nvPr/>
        </p:nvGrpSpPr>
        <p:grpSpPr bwMode="auto">
          <a:xfrm>
            <a:off x="5314224" y="2960150"/>
            <a:ext cx="1371600" cy="989013"/>
            <a:chOff x="3959932" y="626852"/>
            <a:chExt cx="1371308" cy="9889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32386CE-B346-4B70-B7F3-80C67CA74B72}"/>
                </a:ext>
              </a:extLst>
            </p:cNvPr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20" name="직사각형 7">
              <a:extLst>
                <a:ext uri="{FF2B5EF4-FFF2-40B4-BE49-F238E27FC236}">
                  <a16:creationId xmlns:a16="http://schemas.microsoft.com/office/drawing/2014/main" id="{DAE50D13-3B7B-0FBF-E3DE-CE4D75870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21" name="꺾인 연결선 177">
            <a:extLst>
              <a:ext uri="{FF2B5EF4-FFF2-40B4-BE49-F238E27FC236}">
                <a16:creationId xmlns:a16="http://schemas.microsoft.com/office/drawing/2014/main" id="{5600CAA6-8067-AABA-94B3-7E3FA2A3FBCB}"/>
              </a:ext>
            </a:extLst>
          </p:cNvPr>
          <p:cNvCxnSpPr>
            <a:cxnSpLocks/>
            <a:stCxn id="24" idx="1"/>
            <a:endCxn id="19" idx="3"/>
          </p:cNvCxnSpPr>
          <p:nvPr/>
        </p:nvCxnSpPr>
        <p:spPr>
          <a:xfrm rot="10800000">
            <a:off x="6685825" y="3580069"/>
            <a:ext cx="747993" cy="286934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171">
            <a:extLst>
              <a:ext uri="{FF2B5EF4-FFF2-40B4-BE49-F238E27FC236}">
                <a16:creationId xmlns:a16="http://schemas.microsoft.com/office/drawing/2014/main" id="{9BCB6B63-2A80-E2B1-8B6C-F4C1277089DC}"/>
              </a:ext>
            </a:extLst>
          </p:cNvPr>
          <p:cNvSpPr/>
          <p:nvPr/>
        </p:nvSpPr>
        <p:spPr>
          <a:xfrm>
            <a:off x="7433818" y="1594391"/>
            <a:ext cx="1743706" cy="166103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Request header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파라미터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No = 3</a:t>
            </a:r>
          </a:p>
          <a:p>
            <a:pPr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Request body</a:t>
            </a:r>
          </a:p>
          <a:p>
            <a:pPr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172">
            <a:extLst>
              <a:ext uri="{FF2B5EF4-FFF2-40B4-BE49-F238E27FC236}">
                <a16:creationId xmlns:a16="http://schemas.microsoft.com/office/drawing/2014/main" id="{7993606E-3295-403E-E199-03C413E14CA4}"/>
              </a:ext>
            </a:extLst>
          </p:cNvPr>
          <p:cNvSpPr/>
          <p:nvPr/>
        </p:nvSpPr>
        <p:spPr>
          <a:xfrm>
            <a:off x="7433817" y="3242633"/>
            <a:ext cx="1750863" cy="1248740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포워드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personVo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 0x123</a:t>
            </a:r>
          </a:p>
        </p:txBody>
      </p:sp>
      <p:sp>
        <p:nvSpPr>
          <p:cNvPr id="44" name="직사각형 7">
            <a:extLst>
              <a:ext uri="{FF2B5EF4-FFF2-40B4-BE49-F238E27FC236}">
                <a16:creationId xmlns:a16="http://schemas.microsoft.com/office/drawing/2014/main" id="{53B1C577-ECCF-5ECD-C1B7-9249460EE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76" y="4454804"/>
            <a:ext cx="3610824" cy="275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/>
              <a:t>http://localhost:8088/</a:t>
            </a:r>
            <a:r>
              <a:rPr lang="en-US" altLang="ko-KR" sz="1100" dirty="0">
                <a:latin typeface="+mn-ea"/>
              </a:rPr>
              <a:t>phonebook3</a:t>
            </a:r>
            <a:r>
              <a:rPr lang="en-US" altLang="ko-KR" sz="1100" dirty="0"/>
              <a:t>/</a:t>
            </a:r>
            <a:r>
              <a:rPr lang="en-US" altLang="ko-KR" sz="1100" b="1" dirty="0">
                <a:solidFill>
                  <a:srgbClr val="C00000"/>
                </a:solidFill>
              </a:rPr>
              <a:t>modifyForm?no3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6ABD7C2-61A9-9BEA-D532-655D1B74A4D3}"/>
              </a:ext>
            </a:extLst>
          </p:cNvPr>
          <p:cNvCxnSpPr>
            <a:endCxn id="19" idx="1"/>
          </p:cNvCxnSpPr>
          <p:nvPr/>
        </p:nvCxnSpPr>
        <p:spPr bwMode="auto">
          <a:xfrm flipV="1">
            <a:off x="2221075" y="3580069"/>
            <a:ext cx="3166174" cy="57961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76318A-9B42-8429-5237-BD9D0D79ED76}"/>
              </a:ext>
            </a:extLst>
          </p:cNvPr>
          <p:cNvGrpSpPr/>
          <p:nvPr/>
        </p:nvGrpSpPr>
        <p:grpSpPr>
          <a:xfrm>
            <a:off x="9132029" y="1477968"/>
            <a:ext cx="4149468" cy="2638176"/>
            <a:chOff x="15007815" y="4610510"/>
            <a:chExt cx="6913563" cy="382587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B8A4E51-74B8-B512-CF30-836E8B0D9B07}"/>
                </a:ext>
              </a:extLst>
            </p:cNvPr>
            <p:cNvSpPr/>
            <p:nvPr/>
          </p:nvSpPr>
          <p:spPr bwMode="auto">
            <a:xfrm>
              <a:off x="15007815" y="4727985"/>
              <a:ext cx="6913563" cy="3708400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5">
              <a:extLst>
                <a:ext uri="{FF2B5EF4-FFF2-40B4-BE49-F238E27FC236}">
                  <a16:creationId xmlns:a16="http://schemas.microsoft.com/office/drawing/2014/main" id="{4BB317A4-02BC-0963-1DFD-4BBA091E8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5628" y="6094460"/>
              <a:ext cx="2492511" cy="94281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b="0" dirty="0">
                  <a:latin typeface="+mn-ea"/>
                  <a:ea typeface="+mn-ea"/>
                </a:rPr>
                <a:t>Front Controller</a:t>
              </a: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DispatcherServlet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8" name="직사각형 6">
              <a:extLst>
                <a:ext uri="{FF2B5EF4-FFF2-40B4-BE49-F238E27FC236}">
                  <a16:creationId xmlns:a16="http://schemas.microsoft.com/office/drawing/2014/main" id="{480DAA4A-8C60-F60D-603F-28D151C57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0840" y="6112285"/>
              <a:ext cx="1608138" cy="65246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Controller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9" name="직사각형 14">
              <a:extLst>
                <a:ext uri="{FF2B5EF4-FFF2-40B4-BE49-F238E27FC236}">
                  <a16:creationId xmlns:a16="http://schemas.microsoft.com/office/drawing/2014/main" id="{9FA4E928-675B-4199-C78A-6D55AF052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4328" y="7569610"/>
              <a:ext cx="1558925" cy="7032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 Resolver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50" name="직사각형 15">
              <a:extLst>
                <a:ext uri="{FF2B5EF4-FFF2-40B4-BE49-F238E27FC236}">
                  <a16:creationId xmlns:a16="http://schemas.microsoft.com/office/drawing/2014/main" id="{6A705A5F-1484-EEA7-8A84-98DA27817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5890" y="7652160"/>
              <a:ext cx="1608138" cy="65405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1" name="직선 화살표 연결선 19">
              <a:extLst>
                <a:ext uri="{FF2B5EF4-FFF2-40B4-BE49-F238E27FC236}">
                  <a16:creationId xmlns:a16="http://schemas.microsoft.com/office/drawing/2014/main" id="{4C975DEC-7199-D040-766C-D776FFFF5E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263097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직사각형 24">
              <a:extLst>
                <a:ext uri="{FF2B5EF4-FFF2-40B4-BE49-F238E27FC236}">
                  <a16:creationId xmlns:a16="http://schemas.microsoft.com/office/drawing/2014/main" id="{6A48600A-910C-4E1C-313E-02BC7C198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1853" y="4805772"/>
              <a:ext cx="1608137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Handler Mapping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3" name="직선 화살표 연결선 27">
              <a:extLst>
                <a:ext uri="{FF2B5EF4-FFF2-40B4-BE49-F238E27FC236}">
                  <a16:creationId xmlns:a16="http://schemas.microsoft.com/office/drawing/2014/main" id="{141DEDC7-233B-B43C-0E6A-F5B545188A03}"/>
                </a:ext>
              </a:extLst>
            </p:cNvPr>
            <p:cNvCxnSpPr>
              <a:cxnSpLocks noChangeShapeType="1"/>
              <a:endCxn id="52" idx="2"/>
            </p:cNvCxnSpPr>
            <p:nvPr/>
          </p:nvCxnSpPr>
          <p:spPr bwMode="auto">
            <a:xfrm flipV="1">
              <a:off x="17800228" y="5459822"/>
              <a:ext cx="1104900" cy="652463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직선 화살표 연결선 33">
              <a:extLst>
                <a:ext uri="{FF2B5EF4-FFF2-40B4-BE49-F238E27FC236}">
                  <a16:creationId xmlns:a16="http://schemas.microsoft.com/office/drawing/2014/main" id="{F3DD24A7-8E7A-58EA-5315-7894FF3171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7800228" y="6615522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직사각형 10">
              <a:extLst>
                <a:ext uri="{FF2B5EF4-FFF2-40B4-BE49-F238E27FC236}">
                  <a16:creationId xmlns:a16="http://schemas.microsoft.com/office/drawing/2014/main" id="{20C5530F-30D4-E8C0-EFD3-6DD3650A7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6463122"/>
              <a:ext cx="1609725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ModelAndView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400" dirty="0">
                <a:latin typeface="+mn-ea"/>
                <a:ea typeface="+mn-ea"/>
              </a:endParaRPr>
            </a:p>
          </p:txBody>
        </p:sp>
        <p:cxnSp>
          <p:nvCxnSpPr>
            <p:cNvPr id="56" name="직선 화살표 연결선 34">
              <a:extLst>
                <a:ext uri="{FF2B5EF4-FFF2-40B4-BE49-F238E27FC236}">
                  <a16:creationId xmlns:a16="http://schemas.microsoft.com/office/drawing/2014/main" id="{D9913D26-1731-2E15-EDF2-65DF1E5563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915560"/>
              <a:ext cx="1055687" cy="703262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직선 화살표 연결선 37">
              <a:extLst>
                <a:ext uri="{FF2B5EF4-FFF2-40B4-BE49-F238E27FC236}">
                  <a16:creationId xmlns:a16="http://schemas.microsoft.com/office/drawing/2014/main" id="{0DAEC441-4094-E405-2E64-963521E2AFBC}"/>
                </a:ext>
              </a:extLst>
            </p:cNvPr>
            <p:cNvCxnSpPr>
              <a:cxnSpLocks noChangeShapeType="1"/>
              <a:stCxn id="47" idx="2"/>
              <a:endCxn id="50" idx="0"/>
            </p:cNvCxnSpPr>
            <p:nvPr/>
          </p:nvCxnSpPr>
          <p:spPr bwMode="auto">
            <a:xfrm>
              <a:off x="16661883" y="7037273"/>
              <a:ext cx="258076" cy="614888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타원 46">
              <a:extLst>
                <a:ext uri="{FF2B5EF4-FFF2-40B4-BE49-F238E27FC236}">
                  <a16:creationId xmlns:a16="http://schemas.microsoft.com/office/drawing/2014/main" id="{C8150E3F-1AB9-F9C7-5F2D-B7A62FA67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3996" y="5843771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59" name="타원 47">
              <a:extLst>
                <a:ext uri="{FF2B5EF4-FFF2-40B4-BE49-F238E27FC236}">
                  <a16:creationId xmlns:a16="http://schemas.microsoft.com/office/drawing/2014/main" id="{FCBE2B4C-A67B-D3DE-9306-503B487E7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5509035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0" name="타원 48">
              <a:extLst>
                <a:ext uri="{FF2B5EF4-FFF2-40B4-BE49-F238E27FC236}">
                  <a16:creationId xmlns:a16="http://schemas.microsoft.com/office/drawing/2014/main" id="{9F6A4016-65E7-141C-9E35-56CF0E45B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7603" y="6012272"/>
              <a:ext cx="252412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1" name="타원 49">
              <a:extLst>
                <a:ext uri="{FF2B5EF4-FFF2-40B4-BE49-F238E27FC236}">
                  <a16:creationId xmlns:a16="http://schemas.microsoft.com/office/drawing/2014/main" id="{05B5D3D0-4B49-1717-E444-BB0D075FA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1053" y="6413910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4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2" name="타원 50">
              <a:extLst>
                <a:ext uri="{FF2B5EF4-FFF2-40B4-BE49-F238E27FC236}">
                  <a16:creationId xmlns:a16="http://schemas.microsoft.com/office/drawing/2014/main" id="{0079B39D-1160-003F-7084-F7FBE47C2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1878" y="7267985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5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3" name="타원 51">
              <a:extLst>
                <a:ext uri="{FF2B5EF4-FFF2-40B4-BE49-F238E27FC236}">
                  <a16:creationId xmlns:a16="http://schemas.microsoft.com/office/drawing/2014/main" id="{FA98FEF4-3787-A245-E176-FD9469B02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2965" y="7117172"/>
              <a:ext cx="252413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6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4" name="타원 52">
              <a:extLst>
                <a:ext uri="{FF2B5EF4-FFF2-40B4-BE49-F238E27FC236}">
                  <a16:creationId xmlns:a16="http://schemas.microsoft.com/office/drawing/2014/main" id="{22FF1A3B-34AF-A8FD-B6CB-390634257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644" y="7688106"/>
              <a:ext cx="250825" cy="2524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7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5" name="직사각형 24">
              <a:extLst>
                <a:ext uri="{FF2B5EF4-FFF2-40B4-BE49-F238E27FC236}">
                  <a16:creationId xmlns:a16="http://schemas.microsoft.com/office/drawing/2014/main" id="{F016F697-494B-8611-7AFA-85A6C92CB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6878" y="4610510"/>
              <a:ext cx="1843087" cy="5492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 algn="ctr">
              <a:solidFill>
                <a:schemeClr val="accent6">
                  <a:lumMod val="75000"/>
                </a:schemeClr>
              </a:solidFill>
              <a:prstDash val="sys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spring-servlet.xml</a:t>
              </a:r>
              <a:endParaRPr lang="en-US" altLang="ko-KR" sz="1200" b="0" dirty="0">
                <a:latin typeface="+mn-ea"/>
                <a:ea typeface="+mn-ea"/>
              </a:endParaRPr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5AC2413-69B0-02EC-D9A5-15F8503073E2}"/>
              </a:ext>
            </a:extLst>
          </p:cNvPr>
          <p:cNvSpPr/>
          <p:nvPr/>
        </p:nvSpPr>
        <p:spPr>
          <a:xfrm>
            <a:off x="17314961" y="1335314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원통 61">
            <a:extLst>
              <a:ext uri="{FF2B5EF4-FFF2-40B4-BE49-F238E27FC236}">
                <a16:creationId xmlns:a16="http://schemas.microsoft.com/office/drawing/2014/main" id="{A15580BE-82C1-A6CB-0E05-8D370C144474}"/>
              </a:ext>
            </a:extLst>
          </p:cNvPr>
          <p:cNvSpPr/>
          <p:nvPr/>
        </p:nvSpPr>
        <p:spPr>
          <a:xfrm>
            <a:off x="17411417" y="2090965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90">
            <a:extLst>
              <a:ext uri="{FF2B5EF4-FFF2-40B4-BE49-F238E27FC236}">
                <a16:creationId xmlns:a16="http://schemas.microsoft.com/office/drawing/2014/main" id="{CE13FAFE-7899-B922-36FB-72A591BF6E50}"/>
              </a:ext>
            </a:extLst>
          </p:cNvPr>
          <p:cNvSpPr/>
          <p:nvPr/>
        </p:nvSpPr>
        <p:spPr>
          <a:xfrm>
            <a:off x="14115303" y="2381504"/>
            <a:ext cx="1733201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getPerson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()</a:t>
            </a:r>
          </a:p>
          <a:p>
            <a:pPr>
              <a:defRPr/>
            </a:pP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55DA57-942B-E773-D326-6BE59D481F26}"/>
              </a:ext>
            </a:extLst>
          </p:cNvPr>
          <p:cNvSpPr txBox="1"/>
          <p:nvPr/>
        </p:nvSpPr>
        <p:spPr bwMode="auto">
          <a:xfrm>
            <a:off x="14348731" y="2113093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phoneDao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6C8B0DCC-9A71-C29C-9C6E-5E1F34658BB5}"/>
              </a:ext>
            </a:extLst>
          </p:cNvPr>
          <p:cNvGrpSpPr/>
          <p:nvPr/>
        </p:nvGrpSpPr>
        <p:grpSpPr>
          <a:xfrm>
            <a:off x="13269447" y="2774185"/>
            <a:ext cx="694100" cy="87312"/>
            <a:chOff x="11414744" y="2227258"/>
            <a:chExt cx="694100" cy="87312"/>
          </a:xfrm>
        </p:grpSpPr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A9E65054-1029-9F4B-C4DA-C18C4545E85B}"/>
                </a:ext>
              </a:extLst>
            </p:cNvPr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CAF3692D-42D3-E0CD-5F06-525753D9B9D6}"/>
                </a:ext>
              </a:extLst>
            </p:cNvPr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6BF5AB9C-BB0B-3358-F288-4F3D8194D8DC}"/>
              </a:ext>
            </a:extLst>
          </p:cNvPr>
          <p:cNvSpPr txBox="1"/>
          <p:nvPr/>
        </p:nvSpPr>
        <p:spPr bwMode="auto">
          <a:xfrm>
            <a:off x="13280560" y="2519957"/>
            <a:ext cx="9531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 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9285C-F288-3427-D9E7-8F9D33A9CC0B}"/>
              </a:ext>
            </a:extLst>
          </p:cNvPr>
          <p:cNvSpPr txBox="1"/>
          <p:nvPr/>
        </p:nvSpPr>
        <p:spPr>
          <a:xfrm>
            <a:off x="13197461" y="2845770"/>
            <a:ext cx="1203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 </a:t>
            </a:r>
            <a:endParaRPr lang="ko-KR" altLang="en-US" sz="12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3362D57-D561-0A09-D5F6-31774BF8B142}"/>
              </a:ext>
            </a:extLst>
          </p:cNvPr>
          <p:cNvSpPr txBox="1"/>
          <p:nvPr/>
        </p:nvSpPr>
        <p:spPr>
          <a:xfrm>
            <a:off x="17932400" y="4491373"/>
            <a:ext cx="171059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Select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person_id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   name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   hp 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   company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from person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where no = ?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</a:t>
            </a:r>
            <a:endParaRPr lang="ko-KR" altLang="en-US" sz="16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3E1AB4C-4BE6-B51B-4673-477602F969A5}"/>
              </a:ext>
            </a:extLst>
          </p:cNvPr>
          <p:cNvSpPr txBox="1"/>
          <p:nvPr/>
        </p:nvSpPr>
        <p:spPr>
          <a:xfrm>
            <a:off x="13256368" y="2456189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No = 3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AE4A03-7F92-B7D5-046A-42E3848F96DE}"/>
              </a:ext>
            </a:extLst>
          </p:cNvPr>
          <p:cNvSpPr txBox="1"/>
          <p:nvPr/>
        </p:nvSpPr>
        <p:spPr>
          <a:xfrm>
            <a:off x="13269243" y="2876174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0x123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989BD4C-F568-A3C7-57D5-25B9E370A167}"/>
              </a:ext>
            </a:extLst>
          </p:cNvPr>
          <p:cNvSpPr txBox="1"/>
          <p:nvPr/>
        </p:nvSpPr>
        <p:spPr>
          <a:xfrm>
            <a:off x="17568496" y="418011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0x999</a:t>
            </a:r>
            <a:endParaRPr lang="ko-KR" altLang="en-US" sz="18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46A0AAC-14F1-8E00-7334-96D35AB662F7}"/>
              </a:ext>
            </a:extLst>
          </p:cNvPr>
          <p:cNvSpPr txBox="1"/>
          <p:nvPr/>
        </p:nvSpPr>
        <p:spPr>
          <a:xfrm>
            <a:off x="13983652" y="3783705"/>
            <a:ext cx="234615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personVo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Name =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유재석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Hp – 010-3333-3333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Company = 02-3333-3333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en-US" sz="14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F8F9EDF-742D-6C3C-A79C-75E82425FE52}"/>
              </a:ext>
            </a:extLst>
          </p:cNvPr>
          <p:cNvSpPr txBox="1"/>
          <p:nvPr/>
        </p:nvSpPr>
        <p:spPr>
          <a:xfrm>
            <a:off x="13619748" y="3472446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0x123</a:t>
            </a:r>
            <a:endParaRPr lang="ko-KR" altLang="en-US" sz="18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BF1C709-B0A2-0B67-E919-F678B453E2F0}"/>
              </a:ext>
            </a:extLst>
          </p:cNvPr>
          <p:cNvSpPr txBox="1"/>
          <p:nvPr/>
        </p:nvSpPr>
        <p:spPr>
          <a:xfrm>
            <a:off x="674052" y="4814538"/>
            <a:ext cx="234615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personVo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Name =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유재석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Hp – 010-3333-3333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Company = 02-3333-3333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en-US" sz="1400" dirty="0" err="1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9484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chemeClr val="bg1"/>
                </a:solidFill>
                <a:latin typeface="+mn-ea"/>
              </a:rPr>
              <a:t>delete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2DC165-F87A-2F34-C402-DBEDA7837C8D}"/>
              </a:ext>
            </a:extLst>
          </p:cNvPr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" name="그룹 20">
            <a:extLst>
              <a:ext uri="{FF2B5EF4-FFF2-40B4-BE49-F238E27FC236}">
                <a16:creationId xmlns:a16="http://schemas.microsoft.com/office/drawing/2014/main" id="{176C00DA-14C3-EE30-AA40-35E31011503B}"/>
              </a:ext>
            </a:extLst>
          </p:cNvPr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311256-432A-45D9-D654-20D06585D7F1}"/>
                </a:ext>
              </a:extLst>
            </p:cNvPr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E6CBD3-6772-C699-79B9-97A52BC6E7ED}"/>
                </a:ext>
              </a:extLst>
            </p:cNvPr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4E2423C-212D-A72F-4BCE-40619FC7ECBC}"/>
                </a:ext>
              </a:extLst>
            </p:cNvPr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C221E9D-8630-F7A6-2A51-3E95247897B5}"/>
              </a:ext>
            </a:extLst>
          </p:cNvPr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5758622-1FDD-150B-A2F7-F2B7B2FDBA40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 bwMode="auto">
          <a:xfrm>
            <a:off x="4419600" y="1004313"/>
            <a:ext cx="782471" cy="33234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7">
            <a:extLst>
              <a:ext uri="{FF2B5EF4-FFF2-40B4-BE49-F238E27FC236}">
                <a16:creationId xmlns:a16="http://schemas.microsoft.com/office/drawing/2014/main" id="{7DF5D755-145C-610C-918A-C79D5C8C3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63" y="866583"/>
            <a:ext cx="4218837" cy="275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  <a:hlinkClick r:id="rId2"/>
              </a:rPr>
              <a:t>http://localhost:8088/</a:t>
            </a:r>
            <a:r>
              <a:rPr lang="en-US" altLang="ko-KR" sz="1100" dirty="0">
                <a:latin typeface="+mn-ea"/>
                <a:hlinkClick r:id="rId2"/>
              </a:rPr>
              <a:t>phonebook3/</a:t>
            </a:r>
            <a:r>
              <a:rPr lang="en-US" altLang="ko-KR" sz="1100" dirty="0">
                <a:latin typeface="+mn-ea"/>
              </a:rPr>
              <a:t>delete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4F54BF-E59E-8B32-8596-206AA087BE0E}"/>
              </a:ext>
            </a:extLst>
          </p:cNvPr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14" name="그룹 6">
            <a:extLst>
              <a:ext uri="{FF2B5EF4-FFF2-40B4-BE49-F238E27FC236}">
                <a16:creationId xmlns:a16="http://schemas.microsoft.com/office/drawing/2014/main" id="{E396064E-DD0F-7E2F-B5FD-A6716A218E5F}"/>
              </a:ext>
            </a:extLst>
          </p:cNvPr>
          <p:cNvGrpSpPr>
            <a:grpSpLocks/>
          </p:cNvGrpSpPr>
          <p:nvPr/>
        </p:nvGrpSpPr>
        <p:grpSpPr bwMode="auto">
          <a:xfrm>
            <a:off x="5103340" y="488072"/>
            <a:ext cx="1963536" cy="1402580"/>
            <a:chOff x="4496160" y="613461"/>
            <a:chExt cx="1735546" cy="140163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881D179-4D94-3B3E-DFAC-ACE5EF17E3A6}"/>
                </a:ext>
              </a:extLst>
            </p:cNvPr>
            <p:cNvSpPr/>
            <p:nvPr/>
          </p:nvSpPr>
          <p:spPr>
            <a:xfrm>
              <a:off x="4583427" y="907847"/>
              <a:ext cx="1648279" cy="1107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r>
                <a:rPr lang="en-US" altLang="ko-KR" sz="1100" b="1" dirty="0">
                  <a:latin typeface="+mn-ea"/>
                  <a:ea typeface="+mn-ea"/>
                </a:rPr>
                <a:t>no = 3</a:t>
              </a:r>
              <a:endParaRPr lang="en-US" altLang="ko-KR" sz="1100" dirty="0">
                <a:latin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6" name="직사각형 7">
              <a:extLst>
                <a:ext uri="{FF2B5EF4-FFF2-40B4-BE49-F238E27FC236}">
                  <a16:creationId xmlns:a16="http://schemas.microsoft.com/office/drawing/2014/main" id="{4E9F75CF-C7AD-F136-6524-D2C0C3E8E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" name="꺾인 연결선 173">
            <a:extLst>
              <a:ext uri="{FF2B5EF4-FFF2-40B4-BE49-F238E27FC236}">
                <a16:creationId xmlns:a16="http://schemas.microsoft.com/office/drawing/2014/main" id="{5B6B0BC0-60B1-C06E-326D-8BAEC61A9403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7066876" y="1336654"/>
            <a:ext cx="366942" cy="1088254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46">
            <a:extLst>
              <a:ext uri="{FF2B5EF4-FFF2-40B4-BE49-F238E27FC236}">
                <a16:creationId xmlns:a16="http://schemas.microsoft.com/office/drawing/2014/main" id="{360A9681-BF75-9277-0BFF-9D9D7D035C27}"/>
              </a:ext>
            </a:extLst>
          </p:cNvPr>
          <p:cNvGrpSpPr>
            <a:grpSpLocks/>
          </p:cNvGrpSpPr>
          <p:nvPr/>
        </p:nvGrpSpPr>
        <p:grpSpPr bwMode="auto">
          <a:xfrm>
            <a:off x="5314224" y="2960150"/>
            <a:ext cx="1371600" cy="989013"/>
            <a:chOff x="3959932" y="626852"/>
            <a:chExt cx="1371308" cy="9889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32386CE-B346-4B70-B7F3-80C67CA74B72}"/>
                </a:ext>
              </a:extLst>
            </p:cNvPr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20" name="직사각형 7">
              <a:extLst>
                <a:ext uri="{FF2B5EF4-FFF2-40B4-BE49-F238E27FC236}">
                  <a16:creationId xmlns:a16="http://schemas.microsoft.com/office/drawing/2014/main" id="{DAE50D13-3B7B-0FBF-E3DE-CE4D75870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21" name="꺾인 연결선 177">
            <a:extLst>
              <a:ext uri="{FF2B5EF4-FFF2-40B4-BE49-F238E27FC236}">
                <a16:creationId xmlns:a16="http://schemas.microsoft.com/office/drawing/2014/main" id="{5600CAA6-8067-AABA-94B3-7E3FA2A3FBCB}"/>
              </a:ext>
            </a:extLst>
          </p:cNvPr>
          <p:cNvCxnSpPr>
            <a:cxnSpLocks/>
            <a:stCxn id="24" idx="1"/>
            <a:endCxn id="19" idx="3"/>
          </p:cNvCxnSpPr>
          <p:nvPr/>
        </p:nvCxnSpPr>
        <p:spPr>
          <a:xfrm rot="10800000">
            <a:off x="6685825" y="3580069"/>
            <a:ext cx="747993" cy="286934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171">
            <a:extLst>
              <a:ext uri="{FF2B5EF4-FFF2-40B4-BE49-F238E27FC236}">
                <a16:creationId xmlns:a16="http://schemas.microsoft.com/office/drawing/2014/main" id="{9BCB6B63-2A80-E2B1-8B6C-F4C1277089DC}"/>
              </a:ext>
            </a:extLst>
          </p:cNvPr>
          <p:cNvSpPr/>
          <p:nvPr/>
        </p:nvSpPr>
        <p:spPr>
          <a:xfrm>
            <a:off x="7433818" y="1594391"/>
            <a:ext cx="1743706" cy="166103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Request header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파라미터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No=3</a:t>
            </a:r>
          </a:p>
          <a:p>
            <a:pPr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Request body</a:t>
            </a:r>
          </a:p>
          <a:p>
            <a:pPr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172">
            <a:extLst>
              <a:ext uri="{FF2B5EF4-FFF2-40B4-BE49-F238E27FC236}">
                <a16:creationId xmlns:a16="http://schemas.microsoft.com/office/drawing/2014/main" id="{7993606E-3295-403E-E199-03C413E14CA4}"/>
              </a:ext>
            </a:extLst>
          </p:cNvPr>
          <p:cNvSpPr/>
          <p:nvPr/>
        </p:nvSpPr>
        <p:spPr>
          <a:xfrm>
            <a:off x="7433817" y="3242633"/>
            <a:ext cx="1750863" cy="1248740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Redirect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(/list)</a:t>
            </a:r>
            <a:endParaRPr lang="ko-KR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0213A7-CDD1-5FB4-954F-CCC563572141}"/>
              </a:ext>
            </a:extLst>
          </p:cNvPr>
          <p:cNvSpPr/>
          <p:nvPr/>
        </p:nvSpPr>
        <p:spPr>
          <a:xfrm>
            <a:off x="17314961" y="1335314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원통 61">
            <a:extLst>
              <a:ext uri="{FF2B5EF4-FFF2-40B4-BE49-F238E27FC236}">
                <a16:creationId xmlns:a16="http://schemas.microsoft.com/office/drawing/2014/main" id="{5AC9FF8E-716B-68C7-3D0C-D55ED347F960}"/>
              </a:ext>
            </a:extLst>
          </p:cNvPr>
          <p:cNvSpPr/>
          <p:nvPr/>
        </p:nvSpPr>
        <p:spPr>
          <a:xfrm>
            <a:off x="17411417" y="2090965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BD626F-DE8A-F76C-C646-D7BB20BAC065}"/>
              </a:ext>
            </a:extLst>
          </p:cNvPr>
          <p:cNvSpPr txBox="1"/>
          <p:nvPr/>
        </p:nvSpPr>
        <p:spPr bwMode="auto">
          <a:xfrm>
            <a:off x="17367876" y="1856693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81D9E7-A607-63C4-9D22-CEFCF6CEAC24}"/>
              </a:ext>
            </a:extLst>
          </p:cNvPr>
          <p:cNvSpPr txBox="1"/>
          <p:nvPr/>
        </p:nvSpPr>
        <p:spPr bwMode="auto">
          <a:xfrm>
            <a:off x="17236907" y="1041626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DB</a:t>
            </a:r>
            <a:r>
              <a:rPr lang="ko-KR" altLang="en-US" sz="1200" b="1" dirty="0">
                <a:latin typeface="+mn-ea"/>
                <a:ea typeface="+mn-ea"/>
              </a:rPr>
              <a:t>서버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A002E6E-B190-723E-B64D-933A4A2A830B}"/>
              </a:ext>
            </a:extLst>
          </p:cNvPr>
          <p:cNvGrpSpPr/>
          <p:nvPr/>
        </p:nvGrpSpPr>
        <p:grpSpPr>
          <a:xfrm>
            <a:off x="16043409" y="2972113"/>
            <a:ext cx="1347752" cy="87312"/>
            <a:chOff x="13151438" y="2227258"/>
            <a:chExt cx="1347752" cy="87312"/>
          </a:xfrm>
        </p:grpSpPr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8EC84D9E-55FA-7723-B1E0-09D59F37D6C3}"/>
                </a:ext>
              </a:extLst>
            </p:cNvPr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DCE1DF68-2051-62FB-A36F-8A42BE4B43DE}"/>
                </a:ext>
              </a:extLst>
            </p:cNvPr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036117D-7AC5-13DD-EE4A-0920086F2A00}"/>
              </a:ext>
            </a:extLst>
          </p:cNvPr>
          <p:cNvCxnSpPr/>
          <p:nvPr/>
        </p:nvCxnSpPr>
        <p:spPr bwMode="auto">
          <a:xfrm flipV="1">
            <a:off x="1622982" y="4602537"/>
            <a:ext cx="3024187" cy="1270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118">
            <a:extLst>
              <a:ext uri="{FF2B5EF4-FFF2-40B4-BE49-F238E27FC236}">
                <a16:creationId xmlns:a16="http://schemas.microsoft.com/office/drawing/2014/main" id="{9B71C155-86E2-2BCA-5EEF-484C83A210DD}"/>
              </a:ext>
            </a:extLst>
          </p:cNvPr>
          <p:cNvSpPr/>
          <p:nvPr/>
        </p:nvSpPr>
        <p:spPr>
          <a:xfrm>
            <a:off x="200763" y="3382997"/>
            <a:ext cx="2132013" cy="161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리스트 요청</a:t>
            </a:r>
          </a:p>
        </p:txBody>
      </p:sp>
      <p:sp>
        <p:nvSpPr>
          <p:cNvPr id="44" name="직사각형 7">
            <a:extLst>
              <a:ext uri="{FF2B5EF4-FFF2-40B4-BE49-F238E27FC236}">
                <a16:creationId xmlns:a16="http://schemas.microsoft.com/office/drawing/2014/main" id="{53B1C577-ECCF-5ECD-C1B7-9249460EE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76" y="4454804"/>
            <a:ext cx="3610824" cy="275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/>
              <a:t>http://localhost:8088/</a:t>
            </a:r>
            <a:r>
              <a:rPr lang="en-US" altLang="ko-KR" sz="1100" dirty="0">
                <a:latin typeface="+mn-ea"/>
              </a:rPr>
              <a:t>phonebook3</a:t>
            </a:r>
            <a:r>
              <a:rPr lang="en-US" altLang="ko-KR" sz="1100" dirty="0"/>
              <a:t>/</a:t>
            </a:r>
            <a:r>
              <a:rPr lang="en-US" altLang="ko-KR" sz="1100" b="1" dirty="0">
                <a:solidFill>
                  <a:srgbClr val="C00000"/>
                </a:solidFill>
              </a:rPr>
              <a:t>list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6ABD7C2-61A9-9BEA-D532-655D1B74A4D3}"/>
              </a:ext>
            </a:extLst>
          </p:cNvPr>
          <p:cNvCxnSpPr>
            <a:endCxn id="19" idx="1"/>
          </p:cNvCxnSpPr>
          <p:nvPr/>
        </p:nvCxnSpPr>
        <p:spPr bwMode="auto">
          <a:xfrm flipV="1">
            <a:off x="2221075" y="3580069"/>
            <a:ext cx="3166174" cy="57961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76318A-9B42-8429-5237-BD9D0D79ED76}"/>
              </a:ext>
            </a:extLst>
          </p:cNvPr>
          <p:cNvGrpSpPr/>
          <p:nvPr/>
        </p:nvGrpSpPr>
        <p:grpSpPr>
          <a:xfrm>
            <a:off x="9132029" y="1477968"/>
            <a:ext cx="4149468" cy="2638176"/>
            <a:chOff x="15007815" y="4610510"/>
            <a:chExt cx="6913563" cy="382587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B8A4E51-74B8-B512-CF30-836E8B0D9B07}"/>
                </a:ext>
              </a:extLst>
            </p:cNvPr>
            <p:cNvSpPr/>
            <p:nvPr/>
          </p:nvSpPr>
          <p:spPr bwMode="auto">
            <a:xfrm>
              <a:off x="15007815" y="4727985"/>
              <a:ext cx="6913563" cy="3708400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5">
              <a:extLst>
                <a:ext uri="{FF2B5EF4-FFF2-40B4-BE49-F238E27FC236}">
                  <a16:creationId xmlns:a16="http://schemas.microsoft.com/office/drawing/2014/main" id="{4BB317A4-02BC-0963-1DFD-4BBA091E8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5628" y="6094460"/>
              <a:ext cx="2492511" cy="94281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b="0" dirty="0">
                  <a:latin typeface="+mn-ea"/>
                  <a:ea typeface="+mn-ea"/>
                </a:rPr>
                <a:t>Front Controller</a:t>
              </a: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DispatcherServlet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8" name="직사각형 6">
              <a:extLst>
                <a:ext uri="{FF2B5EF4-FFF2-40B4-BE49-F238E27FC236}">
                  <a16:creationId xmlns:a16="http://schemas.microsoft.com/office/drawing/2014/main" id="{480DAA4A-8C60-F60D-603F-28D151C57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0840" y="6112285"/>
              <a:ext cx="1608138" cy="65246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Controller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9" name="직사각형 14">
              <a:extLst>
                <a:ext uri="{FF2B5EF4-FFF2-40B4-BE49-F238E27FC236}">
                  <a16:creationId xmlns:a16="http://schemas.microsoft.com/office/drawing/2014/main" id="{9FA4E928-675B-4199-C78A-6D55AF052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4328" y="7569610"/>
              <a:ext cx="1558925" cy="7032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 Resolver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50" name="직사각형 15">
              <a:extLst>
                <a:ext uri="{FF2B5EF4-FFF2-40B4-BE49-F238E27FC236}">
                  <a16:creationId xmlns:a16="http://schemas.microsoft.com/office/drawing/2014/main" id="{6A705A5F-1484-EEA7-8A84-98DA27817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5890" y="7652160"/>
              <a:ext cx="1608138" cy="65405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1" name="직선 화살표 연결선 19">
              <a:extLst>
                <a:ext uri="{FF2B5EF4-FFF2-40B4-BE49-F238E27FC236}">
                  <a16:creationId xmlns:a16="http://schemas.microsoft.com/office/drawing/2014/main" id="{4C975DEC-7199-D040-766C-D776FFFF5E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263097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직사각형 24">
              <a:extLst>
                <a:ext uri="{FF2B5EF4-FFF2-40B4-BE49-F238E27FC236}">
                  <a16:creationId xmlns:a16="http://schemas.microsoft.com/office/drawing/2014/main" id="{6A48600A-910C-4E1C-313E-02BC7C198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1853" y="4805772"/>
              <a:ext cx="1608137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Handler Mapping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3" name="직선 화살표 연결선 27">
              <a:extLst>
                <a:ext uri="{FF2B5EF4-FFF2-40B4-BE49-F238E27FC236}">
                  <a16:creationId xmlns:a16="http://schemas.microsoft.com/office/drawing/2014/main" id="{141DEDC7-233B-B43C-0E6A-F5B545188A03}"/>
                </a:ext>
              </a:extLst>
            </p:cNvPr>
            <p:cNvCxnSpPr>
              <a:cxnSpLocks noChangeShapeType="1"/>
              <a:endCxn id="52" idx="2"/>
            </p:cNvCxnSpPr>
            <p:nvPr/>
          </p:nvCxnSpPr>
          <p:spPr bwMode="auto">
            <a:xfrm flipV="1">
              <a:off x="17800228" y="5459822"/>
              <a:ext cx="1104900" cy="652463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직선 화살표 연결선 33">
              <a:extLst>
                <a:ext uri="{FF2B5EF4-FFF2-40B4-BE49-F238E27FC236}">
                  <a16:creationId xmlns:a16="http://schemas.microsoft.com/office/drawing/2014/main" id="{F3DD24A7-8E7A-58EA-5315-7894FF3171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7800228" y="6615522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직사각형 10">
              <a:extLst>
                <a:ext uri="{FF2B5EF4-FFF2-40B4-BE49-F238E27FC236}">
                  <a16:creationId xmlns:a16="http://schemas.microsoft.com/office/drawing/2014/main" id="{20C5530F-30D4-E8C0-EFD3-6DD3650A7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6463122"/>
              <a:ext cx="1609725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ModelAndView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400" dirty="0">
                <a:latin typeface="+mn-ea"/>
                <a:ea typeface="+mn-ea"/>
              </a:endParaRPr>
            </a:p>
          </p:txBody>
        </p:sp>
        <p:cxnSp>
          <p:nvCxnSpPr>
            <p:cNvPr id="56" name="직선 화살표 연결선 34">
              <a:extLst>
                <a:ext uri="{FF2B5EF4-FFF2-40B4-BE49-F238E27FC236}">
                  <a16:creationId xmlns:a16="http://schemas.microsoft.com/office/drawing/2014/main" id="{D9913D26-1731-2E15-EDF2-65DF1E5563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915560"/>
              <a:ext cx="1055687" cy="703262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직선 화살표 연결선 37">
              <a:extLst>
                <a:ext uri="{FF2B5EF4-FFF2-40B4-BE49-F238E27FC236}">
                  <a16:creationId xmlns:a16="http://schemas.microsoft.com/office/drawing/2014/main" id="{0DAEC441-4094-E405-2E64-963521E2AFBC}"/>
                </a:ext>
              </a:extLst>
            </p:cNvPr>
            <p:cNvCxnSpPr>
              <a:cxnSpLocks noChangeShapeType="1"/>
              <a:stCxn id="47" idx="2"/>
              <a:endCxn id="50" idx="0"/>
            </p:cNvCxnSpPr>
            <p:nvPr/>
          </p:nvCxnSpPr>
          <p:spPr bwMode="auto">
            <a:xfrm>
              <a:off x="16661883" y="7037273"/>
              <a:ext cx="258076" cy="614888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타원 46">
              <a:extLst>
                <a:ext uri="{FF2B5EF4-FFF2-40B4-BE49-F238E27FC236}">
                  <a16:creationId xmlns:a16="http://schemas.microsoft.com/office/drawing/2014/main" id="{C8150E3F-1AB9-F9C7-5F2D-B7A62FA67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3996" y="5843771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59" name="타원 47">
              <a:extLst>
                <a:ext uri="{FF2B5EF4-FFF2-40B4-BE49-F238E27FC236}">
                  <a16:creationId xmlns:a16="http://schemas.microsoft.com/office/drawing/2014/main" id="{FCBE2B4C-A67B-D3DE-9306-503B487E7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5509035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0" name="타원 48">
              <a:extLst>
                <a:ext uri="{FF2B5EF4-FFF2-40B4-BE49-F238E27FC236}">
                  <a16:creationId xmlns:a16="http://schemas.microsoft.com/office/drawing/2014/main" id="{9F6A4016-65E7-141C-9E35-56CF0E45B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7603" y="6012272"/>
              <a:ext cx="252412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1" name="타원 49">
              <a:extLst>
                <a:ext uri="{FF2B5EF4-FFF2-40B4-BE49-F238E27FC236}">
                  <a16:creationId xmlns:a16="http://schemas.microsoft.com/office/drawing/2014/main" id="{05B5D3D0-4B49-1717-E444-BB0D075FA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1053" y="6413910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4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2" name="타원 50">
              <a:extLst>
                <a:ext uri="{FF2B5EF4-FFF2-40B4-BE49-F238E27FC236}">
                  <a16:creationId xmlns:a16="http://schemas.microsoft.com/office/drawing/2014/main" id="{0079B39D-1160-003F-7084-F7FBE47C2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1878" y="7267985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5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3" name="타원 51">
              <a:extLst>
                <a:ext uri="{FF2B5EF4-FFF2-40B4-BE49-F238E27FC236}">
                  <a16:creationId xmlns:a16="http://schemas.microsoft.com/office/drawing/2014/main" id="{FA98FEF4-3787-A245-E176-FD9469B02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2965" y="7117172"/>
              <a:ext cx="252413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6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4" name="타원 52">
              <a:extLst>
                <a:ext uri="{FF2B5EF4-FFF2-40B4-BE49-F238E27FC236}">
                  <a16:creationId xmlns:a16="http://schemas.microsoft.com/office/drawing/2014/main" id="{22FF1A3B-34AF-A8FD-B6CB-390634257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644" y="7688106"/>
              <a:ext cx="250825" cy="2524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7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5" name="직사각형 24">
              <a:extLst>
                <a:ext uri="{FF2B5EF4-FFF2-40B4-BE49-F238E27FC236}">
                  <a16:creationId xmlns:a16="http://schemas.microsoft.com/office/drawing/2014/main" id="{F016F697-494B-8611-7AFA-85A6C92CB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6878" y="4610510"/>
              <a:ext cx="1843087" cy="5492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 algn="ctr">
              <a:solidFill>
                <a:schemeClr val="accent6">
                  <a:lumMod val="75000"/>
                </a:schemeClr>
              </a:solidFill>
              <a:prstDash val="sys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spring-servlet.xml</a:t>
              </a:r>
              <a:endParaRPr lang="en-US" altLang="ko-KR" sz="1200" b="0" dirty="0">
                <a:latin typeface="+mn-ea"/>
                <a:ea typeface="+mn-ea"/>
              </a:endParaRP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0680B9F-5AEC-FA23-9CCF-EDB8C0B46919}"/>
              </a:ext>
            </a:extLst>
          </p:cNvPr>
          <p:cNvSpPr/>
          <p:nvPr/>
        </p:nvSpPr>
        <p:spPr>
          <a:xfrm>
            <a:off x="15831288" y="2487137"/>
            <a:ext cx="557212" cy="5588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err="1"/>
              <a:t>jdbc</a:t>
            </a:r>
            <a:br>
              <a:rPr lang="en-US" altLang="ko-KR" sz="1600" dirty="0"/>
            </a:br>
            <a:r>
              <a:rPr lang="en-US" altLang="ko-KR" sz="1600" dirty="0"/>
              <a:t>*2</a:t>
            </a:r>
            <a:endParaRPr lang="ko-KR" altLang="en-US" sz="1600" dirty="0"/>
          </a:p>
        </p:txBody>
      </p:sp>
      <p:sp>
        <p:nvSpPr>
          <p:cNvPr id="91" name="모서리가 둥근 직사각형 90">
            <a:extLst>
              <a:ext uri="{FF2B5EF4-FFF2-40B4-BE49-F238E27FC236}">
                <a16:creationId xmlns:a16="http://schemas.microsoft.com/office/drawing/2014/main" id="{CE3C6EFE-7600-D970-712B-A4BB4262D7A8}"/>
              </a:ext>
            </a:extLst>
          </p:cNvPr>
          <p:cNvSpPr/>
          <p:nvPr/>
        </p:nvSpPr>
        <p:spPr>
          <a:xfrm>
            <a:off x="14115303" y="2381504"/>
            <a:ext cx="1733201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personDelete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()</a:t>
            </a:r>
          </a:p>
          <a:p>
            <a:pPr>
              <a:defRPr/>
            </a:pP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086BB02-FBA7-6370-473D-49823F77AAC6}"/>
              </a:ext>
            </a:extLst>
          </p:cNvPr>
          <p:cNvSpPr txBox="1"/>
          <p:nvPr/>
        </p:nvSpPr>
        <p:spPr bwMode="auto">
          <a:xfrm>
            <a:off x="14348731" y="2113093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phoneDao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DAC3CA4-829F-030B-B9FB-A5CCBC9BBA30}"/>
              </a:ext>
            </a:extLst>
          </p:cNvPr>
          <p:cNvGrpSpPr/>
          <p:nvPr/>
        </p:nvGrpSpPr>
        <p:grpSpPr>
          <a:xfrm>
            <a:off x="13269447" y="2774185"/>
            <a:ext cx="694100" cy="87312"/>
            <a:chOff x="11414744" y="2227258"/>
            <a:chExt cx="694100" cy="87312"/>
          </a:xfrm>
        </p:grpSpPr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F4617407-5850-395E-C5B7-179E708129B4}"/>
                </a:ext>
              </a:extLst>
            </p:cNvPr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377FFE65-037D-3FB6-CC88-C87B719856F1}"/>
                </a:ext>
              </a:extLst>
            </p:cNvPr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D9D85421-B87C-1577-BE9C-89E388D513EF}"/>
              </a:ext>
            </a:extLst>
          </p:cNvPr>
          <p:cNvSpPr txBox="1"/>
          <p:nvPr/>
        </p:nvSpPr>
        <p:spPr bwMode="auto">
          <a:xfrm>
            <a:off x="13280560" y="2519957"/>
            <a:ext cx="9531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 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1AAD5F3-43F4-42CC-CDB1-AD565A4E86FF}"/>
              </a:ext>
            </a:extLst>
          </p:cNvPr>
          <p:cNvSpPr txBox="1"/>
          <p:nvPr/>
        </p:nvSpPr>
        <p:spPr>
          <a:xfrm>
            <a:off x="13197461" y="2845770"/>
            <a:ext cx="1203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 </a:t>
            </a:r>
            <a:endParaRPr lang="ko-KR" altLang="en-US" sz="12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8A3ED97-E4D3-F317-2791-270CDBCA47C9}"/>
              </a:ext>
            </a:extLst>
          </p:cNvPr>
          <p:cNvSpPr txBox="1"/>
          <p:nvPr/>
        </p:nvSpPr>
        <p:spPr>
          <a:xfrm>
            <a:off x="17932400" y="4491373"/>
            <a:ext cx="222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Delete from person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+mn-ea"/>
              </a:rPr>
              <a:t>Where no = ?</a:t>
            </a:r>
            <a:endParaRPr lang="ko-KR" altLang="en-US" sz="18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242C4F7-B915-F93D-9F3B-D4875F36AEE3}"/>
              </a:ext>
            </a:extLst>
          </p:cNvPr>
          <p:cNvSpPr txBox="1"/>
          <p:nvPr/>
        </p:nvSpPr>
        <p:spPr>
          <a:xfrm>
            <a:off x="13256368" y="2456189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No = 3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C2537BC-99DC-8C1C-2685-FC9AF7218A33}"/>
              </a:ext>
            </a:extLst>
          </p:cNvPr>
          <p:cNvSpPr txBox="1"/>
          <p:nvPr/>
        </p:nvSpPr>
        <p:spPr>
          <a:xfrm>
            <a:off x="13269243" y="2876174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Count = 1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4987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chemeClr val="bg1"/>
                </a:solidFill>
                <a:latin typeface="+mn-ea"/>
              </a:rPr>
              <a:t>list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2DC165-F87A-2F34-C402-DBEDA7837C8D}"/>
              </a:ext>
            </a:extLst>
          </p:cNvPr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" name="그룹 20">
            <a:extLst>
              <a:ext uri="{FF2B5EF4-FFF2-40B4-BE49-F238E27FC236}">
                <a16:creationId xmlns:a16="http://schemas.microsoft.com/office/drawing/2014/main" id="{176C00DA-14C3-EE30-AA40-35E31011503B}"/>
              </a:ext>
            </a:extLst>
          </p:cNvPr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311256-432A-45D9-D654-20D06585D7F1}"/>
                </a:ext>
              </a:extLst>
            </p:cNvPr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E6CBD3-6772-C699-79B9-97A52BC6E7ED}"/>
                </a:ext>
              </a:extLst>
            </p:cNvPr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4E2423C-212D-A72F-4BCE-40619FC7ECBC}"/>
                </a:ext>
              </a:extLst>
            </p:cNvPr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C221E9D-8630-F7A6-2A51-3E95247897B5}"/>
              </a:ext>
            </a:extLst>
          </p:cNvPr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5758622-1FDD-150B-A2F7-F2B7B2FDBA40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 bwMode="auto">
          <a:xfrm>
            <a:off x="4419600" y="1004313"/>
            <a:ext cx="782471" cy="33234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7">
            <a:extLst>
              <a:ext uri="{FF2B5EF4-FFF2-40B4-BE49-F238E27FC236}">
                <a16:creationId xmlns:a16="http://schemas.microsoft.com/office/drawing/2014/main" id="{7DF5D755-145C-610C-918A-C79D5C8C3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63" y="866583"/>
            <a:ext cx="4218837" cy="275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  <a:hlinkClick r:id="rId2"/>
              </a:rPr>
              <a:t>http://localhost:8088/</a:t>
            </a:r>
            <a:r>
              <a:rPr lang="en-US" altLang="ko-KR" sz="1100" dirty="0">
                <a:latin typeface="+mn-ea"/>
                <a:hlinkClick r:id="rId2"/>
              </a:rPr>
              <a:t>phonebook3/</a:t>
            </a:r>
            <a:r>
              <a:rPr lang="en-US" altLang="ko-KR" sz="1100" dirty="0">
                <a:latin typeface="+mn-ea"/>
              </a:rPr>
              <a:t>list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4F54BF-E59E-8B32-8596-206AA087BE0E}"/>
              </a:ext>
            </a:extLst>
          </p:cNvPr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14" name="그룹 6">
            <a:extLst>
              <a:ext uri="{FF2B5EF4-FFF2-40B4-BE49-F238E27FC236}">
                <a16:creationId xmlns:a16="http://schemas.microsoft.com/office/drawing/2014/main" id="{E396064E-DD0F-7E2F-B5FD-A6716A218E5F}"/>
              </a:ext>
            </a:extLst>
          </p:cNvPr>
          <p:cNvGrpSpPr>
            <a:grpSpLocks/>
          </p:cNvGrpSpPr>
          <p:nvPr/>
        </p:nvGrpSpPr>
        <p:grpSpPr bwMode="auto">
          <a:xfrm>
            <a:off x="5103340" y="488072"/>
            <a:ext cx="1963536" cy="1402580"/>
            <a:chOff x="4496160" y="613461"/>
            <a:chExt cx="1735546" cy="140163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881D179-4D94-3B3E-DFAC-ACE5EF17E3A6}"/>
                </a:ext>
              </a:extLst>
            </p:cNvPr>
            <p:cNvSpPr/>
            <p:nvPr/>
          </p:nvSpPr>
          <p:spPr>
            <a:xfrm>
              <a:off x="4583427" y="907847"/>
              <a:ext cx="1648279" cy="1107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endParaRPr lang="en-US" altLang="ko-KR" sz="1100" dirty="0">
                <a:latin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6" name="직사각형 7">
              <a:extLst>
                <a:ext uri="{FF2B5EF4-FFF2-40B4-BE49-F238E27FC236}">
                  <a16:creationId xmlns:a16="http://schemas.microsoft.com/office/drawing/2014/main" id="{4E9F75CF-C7AD-F136-6524-D2C0C3E8E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" name="꺾인 연결선 173">
            <a:extLst>
              <a:ext uri="{FF2B5EF4-FFF2-40B4-BE49-F238E27FC236}">
                <a16:creationId xmlns:a16="http://schemas.microsoft.com/office/drawing/2014/main" id="{5B6B0BC0-60B1-C06E-326D-8BAEC61A9403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7066876" y="1336654"/>
            <a:ext cx="366942" cy="1088254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46">
            <a:extLst>
              <a:ext uri="{FF2B5EF4-FFF2-40B4-BE49-F238E27FC236}">
                <a16:creationId xmlns:a16="http://schemas.microsoft.com/office/drawing/2014/main" id="{360A9681-BF75-9277-0BFF-9D9D7D035C27}"/>
              </a:ext>
            </a:extLst>
          </p:cNvPr>
          <p:cNvGrpSpPr>
            <a:grpSpLocks/>
          </p:cNvGrpSpPr>
          <p:nvPr/>
        </p:nvGrpSpPr>
        <p:grpSpPr bwMode="auto">
          <a:xfrm>
            <a:off x="5314224" y="2960150"/>
            <a:ext cx="1371600" cy="989013"/>
            <a:chOff x="3959932" y="626852"/>
            <a:chExt cx="1371308" cy="9889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32386CE-B346-4B70-B7F3-80C67CA74B72}"/>
                </a:ext>
              </a:extLst>
            </p:cNvPr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20" name="직사각형 7">
              <a:extLst>
                <a:ext uri="{FF2B5EF4-FFF2-40B4-BE49-F238E27FC236}">
                  <a16:creationId xmlns:a16="http://schemas.microsoft.com/office/drawing/2014/main" id="{DAE50D13-3B7B-0FBF-E3DE-CE4D75870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21" name="꺾인 연결선 177">
            <a:extLst>
              <a:ext uri="{FF2B5EF4-FFF2-40B4-BE49-F238E27FC236}">
                <a16:creationId xmlns:a16="http://schemas.microsoft.com/office/drawing/2014/main" id="{5600CAA6-8067-AABA-94B3-7E3FA2A3FBCB}"/>
              </a:ext>
            </a:extLst>
          </p:cNvPr>
          <p:cNvCxnSpPr>
            <a:cxnSpLocks/>
            <a:stCxn id="24" idx="1"/>
            <a:endCxn id="19" idx="3"/>
          </p:cNvCxnSpPr>
          <p:nvPr/>
        </p:nvCxnSpPr>
        <p:spPr>
          <a:xfrm rot="10800000">
            <a:off x="6685825" y="3580069"/>
            <a:ext cx="747993" cy="73124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171">
            <a:extLst>
              <a:ext uri="{FF2B5EF4-FFF2-40B4-BE49-F238E27FC236}">
                <a16:creationId xmlns:a16="http://schemas.microsoft.com/office/drawing/2014/main" id="{9BCB6B63-2A80-E2B1-8B6C-F4C1277089DC}"/>
              </a:ext>
            </a:extLst>
          </p:cNvPr>
          <p:cNvSpPr/>
          <p:nvPr/>
        </p:nvSpPr>
        <p:spPr>
          <a:xfrm>
            <a:off x="7433818" y="1594391"/>
            <a:ext cx="1743706" cy="166103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Request header</a:t>
            </a: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파라미터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Request body</a:t>
            </a: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“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personLIst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”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personLIst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(0x789)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172">
            <a:extLst>
              <a:ext uri="{FF2B5EF4-FFF2-40B4-BE49-F238E27FC236}">
                <a16:creationId xmlns:a16="http://schemas.microsoft.com/office/drawing/2014/main" id="{7993606E-3295-403E-E199-03C413E14CA4}"/>
              </a:ext>
            </a:extLst>
          </p:cNvPr>
          <p:cNvSpPr/>
          <p:nvPr/>
        </p:nvSpPr>
        <p:spPr>
          <a:xfrm>
            <a:off x="7433817" y="3242633"/>
            <a:ext cx="1750863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포워드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(/list)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0213A7-CDD1-5FB4-954F-CCC563572141}"/>
              </a:ext>
            </a:extLst>
          </p:cNvPr>
          <p:cNvSpPr/>
          <p:nvPr/>
        </p:nvSpPr>
        <p:spPr>
          <a:xfrm>
            <a:off x="17314961" y="1335314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원통 61">
            <a:extLst>
              <a:ext uri="{FF2B5EF4-FFF2-40B4-BE49-F238E27FC236}">
                <a16:creationId xmlns:a16="http://schemas.microsoft.com/office/drawing/2014/main" id="{5AC9FF8E-716B-68C7-3D0C-D55ED347F960}"/>
              </a:ext>
            </a:extLst>
          </p:cNvPr>
          <p:cNvSpPr/>
          <p:nvPr/>
        </p:nvSpPr>
        <p:spPr>
          <a:xfrm>
            <a:off x="17411417" y="2090965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BD626F-DE8A-F76C-C646-D7BB20BAC065}"/>
              </a:ext>
            </a:extLst>
          </p:cNvPr>
          <p:cNvSpPr txBox="1"/>
          <p:nvPr/>
        </p:nvSpPr>
        <p:spPr bwMode="auto">
          <a:xfrm>
            <a:off x="17367876" y="1856693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81D9E7-A607-63C4-9D22-CEFCF6CEAC24}"/>
              </a:ext>
            </a:extLst>
          </p:cNvPr>
          <p:cNvSpPr txBox="1"/>
          <p:nvPr/>
        </p:nvSpPr>
        <p:spPr bwMode="auto">
          <a:xfrm>
            <a:off x="17236907" y="1041626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DB</a:t>
            </a:r>
            <a:r>
              <a:rPr lang="ko-KR" altLang="en-US" sz="1200" b="1" dirty="0">
                <a:latin typeface="+mn-ea"/>
                <a:ea typeface="+mn-ea"/>
              </a:rPr>
              <a:t>서버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A002E6E-B190-723E-B64D-933A4A2A830B}"/>
              </a:ext>
            </a:extLst>
          </p:cNvPr>
          <p:cNvGrpSpPr/>
          <p:nvPr/>
        </p:nvGrpSpPr>
        <p:grpSpPr>
          <a:xfrm>
            <a:off x="16043409" y="2972113"/>
            <a:ext cx="1347752" cy="87312"/>
            <a:chOff x="13151438" y="2227258"/>
            <a:chExt cx="1347752" cy="87312"/>
          </a:xfrm>
        </p:grpSpPr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8EC84D9E-55FA-7723-B1E0-09D59F37D6C3}"/>
                </a:ext>
              </a:extLst>
            </p:cNvPr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DCE1DF68-2051-62FB-A36F-8A42BE4B43DE}"/>
                </a:ext>
              </a:extLst>
            </p:cNvPr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036117D-7AC5-13DD-EE4A-0920086F2A00}"/>
              </a:ext>
            </a:extLst>
          </p:cNvPr>
          <p:cNvCxnSpPr/>
          <p:nvPr/>
        </p:nvCxnSpPr>
        <p:spPr bwMode="auto">
          <a:xfrm flipV="1">
            <a:off x="1622982" y="4602537"/>
            <a:ext cx="3024187" cy="1270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118">
            <a:extLst>
              <a:ext uri="{FF2B5EF4-FFF2-40B4-BE49-F238E27FC236}">
                <a16:creationId xmlns:a16="http://schemas.microsoft.com/office/drawing/2014/main" id="{9B71C155-86E2-2BCA-5EEF-484C83A210DD}"/>
              </a:ext>
            </a:extLst>
          </p:cNvPr>
          <p:cNvSpPr/>
          <p:nvPr/>
        </p:nvSpPr>
        <p:spPr>
          <a:xfrm>
            <a:off x="200763" y="3382997"/>
            <a:ext cx="2132013" cy="161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리스트 요청</a:t>
            </a:r>
          </a:p>
        </p:txBody>
      </p:sp>
      <p:sp>
        <p:nvSpPr>
          <p:cNvPr id="44" name="직사각형 7">
            <a:extLst>
              <a:ext uri="{FF2B5EF4-FFF2-40B4-BE49-F238E27FC236}">
                <a16:creationId xmlns:a16="http://schemas.microsoft.com/office/drawing/2014/main" id="{53B1C577-ECCF-5ECD-C1B7-9249460EE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76" y="4454804"/>
            <a:ext cx="3610824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/>
              <a:t>http://localhost:8088/</a:t>
            </a:r>
            <a:r>
              <a:rPr lang="en-US" altLang="ko-KR" sz="1100" dirty="0">
                <a:latin typeface="+mn-ea"/>
              </a:rPr>
              <a:t>phonebook2</a:t>
            </a:r>
            <a:r>
              <a:rPr lang="en-US" altLang="ko-KR" sz="1100" dirty="0"/>
              <a:t>/</a:t>
            </a:r>
            <a:r>
              <a:rPr lang="en-US" altLang="ko-KR" sz="1100" b="1" dirty="0">
                <a:solidFill>
                  <a:srgbClr val="C00000"/>
                </a:solidFill>
              </a:rPr>
              <a:t>pbc?action=list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6ABD7C2-61A9-9BEA-D532-655D1B74A4D3}"/>
              </a:ext>
            </a:extLst>
          </p:cNvPr>
          <p:cNvCxnSpPr>
            <a:endCxn id="19" idx="1"/>
          </p:cNvCxnSpPr>
          <p:nvPr/>
        </p:nvCxnSpPr>
        <p:spPr bwMode="auto">
          <a:xfrm flipV="1">
            <a:off x="2221075" y="3580069"/>
            <a:ext cx="3166174" cy="57961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76318A-9B42-8429-5237-BD9D0D79ED76}"/>
              </a:ext>
            </a:extLst>
          </p:cNvPr>
          <p:cNvGrpSpPr/>
          <p:nvPr/>
        </p:nvGrpSpPr>
        <p:grpSpPr>
          <a:xfrm>
            <a:off x="9132029" y="1477968"/>
            <a:ext cx="4149468" cy="2638176"/>
            <a:chOff x="15007815" y="4610510"/>
            <a:chExt cx="6913563" cy="382587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B8A4E51-74B8-B512-CF30-836E8B0D9B07}"/>
                </a:ext>
              </a:extLst>
            </p:cNvPr>
            <p:cNvSpPr/>
            <p:nvPr/>
          </p:nvSpPr>
          <p:spPr bwMode="auto">
            <a:xfrm>
              <a:off x="15007815" y="4727985"/>
              <a:ext cx="6913563" cy="3708400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5">
              <a:extLst>
                <a:ext uri="{FF2B5EF4-FFF2-40B4-BE49-F238E27FC236}">
                  <a16:creationId xmlns:a16="http://schemas.microsoft.com/office/drawing/2014/main" id="{4BB317A4-02BC-0963-1DFD-4BBA091E8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5628" y="6094460"/>
              <a:ext cx="2492511" cy="94281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b="0" dirty="0">
                  <a:latin typeface="+mn-ea"/>
                  <a:ea typeface="+mn-ea"/>
                </a:rPr>
                <a:t>Front Controller</a:t>
              </a: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DispatcherServlet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8" name="직사각형 6">
              <a:extLst>
                <a:ext uri="{FF2B5EF4-FFF2-40B4-BE49-F238E27FC236}">
                  <a16:creationId xmlns:a16="http://schemas.microsoft.com/office/drawing/2014/main" id="{480DAA4A-8C60-F60D-603F-28D151C57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0840" y="6112285"/>
              <a:ext cx="1608138" cy="65246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Controller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9" name="직사각형 14">
              <a:extLst>
                <a:ext uri="{FF2B5EF4-FFF2-40B4-BE49-F238E27FC236}">
                  <a16:creationId xmlns:a16="http://schemas.microsoft.com/office/drawing/2014/main" id="{9FA4E928-675B-4199-C78A-6D55AF052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4328" y="7569610"/>
              <a:ext cx="1558925" cy="7032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 Resolver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50" name="직사각형 15">
              <a:extLst>
                <a:ext uri="{FF2B5EF4-FFF2-40B4-BE49-F238E27FC236}">
                  <a16:creationId xmlns:a16="http://schemas.microsoft.com/office/drawing/2014/main" id="{6A705A5F-1484-EEA7-8A84-98DA27817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5890" y="7652160"/>
              <a:ext cx="1608138" cy="65405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1" name="직선 화살표 연결선 19">
              <a:extLst>
                <a:ext uri="{FF2B5EF4-FFF2-40B4-BE49-F238E27FC236}">
                  <a16:creationId xmlns:a16="http://schemas.microsoft.com/office/drawing/2014/main" id="{4C975DEC-7199-D040-766C-D776FFFF5E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263097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직사각형 24">
              <a:extLst>
                <a:ext uri="{FF2B5EF4-FFF2-40B4-BE49-F238E27FC236}">
                  <a16:creationId xmlns:a16="http://schemas.microsoft.com/office/drawing/2014/main" id="{6A48600A-910C-4E1C-313E-02BC7C198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1853" y="4805772"/>
              <a:ext cx="1608137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Handler Mapping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3" name="직선 화살표 연결선 27">
              <a:extLst>
                <a:ext uri="{FF2B5EF4-FFF2-40B4-BE49-F238E27FC236}">
                  <a16:creationId xmlns:a16="http://schemas.microsoft.com/office/drawing/2014/main" id="{141DEDC7-233B-B43C-0E6A-F5B545188A03}"/>
                </a:ext>
              </a:extLst>
            </p:cNvPr>
            <p:cNvCxnSpPr>
              <a:cxnSpLocks noChangeShapeType="1"/>
              <a:endCxn id="52" idx="2"/>
            </p:cNvCxnSpPr>
            <p:nvPr/>
          </p:nvCxnSpPr>
          <p:spPr bwMode="auto">
            <a:xfrm flipV="1">
              <a:off x="17800228" y="5459822"/>
              <a:ext cx="1104900" cy="652463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직선 화살표 연결선 33">
              <a:extLst>
                <a:ext uri="{FF2B5EF4-FFF2-40B4-BE49-F238E27FC236}">
                  <a16:creationId xmlns:a16="http://schemas.microsoft.com/office/drawing/2014/main" id="{F3DD24A7-8E7A-58EA-5315-7894FF3171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7800228" y="6615522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직사각형 10">
              <a:extLst>
                <a:ext uri="{FF2B5EF4-FFF2-40B4-BE49-F238E27FC236}">
                  <a16:creationId xmlns:a16="http://schemas.microsoft.com/office/drawing/2014/main" id="{20C5530F-30D4-E8C0-EFD3-6DD3650A7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6463122"/>
              <a:ext cx="1609725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ModelAndView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400" dirty="0">
                <a:latin typeface="+mn-ea"/>
                <a:ea typeface="+mn-ea"/>
              </a:endParaRPr>
            </a:p>
          </p:txBody>
        </p:sp>
        <p:cxnSp>
          <p:nvCxnSpPr>
            <p:cNvPr id="56" name="직선 화살표 연결선 34">
              <a:extLst>
                <a:ext uri="{FF2B5EF4-FFF2-40B4-BE49-F238E27FC236}">
                  <a16:creationId xmlns:a16="http://schemas.microsoft.com/office/drawing/2014/main" id="{D9913D26-1731-2E15-EDF2-65DF1E5563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915560"/>
              <a:ext cx="1055687" cy="703262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직선 화살표 연결선 37">
              <a:extLst>
                <a:ext uri="{FF2B5EF4-FFF2-40B4-BE49-F238E27FC236}">
                  <a16:creationId xmlns:a16="http://schemas.microsoft.com/office/drawing/2014/main" id="{0DAEC441-4094-E405-2E64-963521E2AFBC}"/>
                </a:ext>
              </a:extLst>
            </p:cNvPr>
            <p:cNvCxnSpPr>
              <a:cxnSpLocks noChangeShapeType="1"/>
              <a:stCxn id="47" idx="2"/>
              <a:endCxn id="50" idx="0"/>
            </p:cNvCxnSpPr>
            <p:nvPr/>
          </p:nvCxnSpPr>
          <p:spPr bwMode="auto">
            <a:xfrm>
              <a:off x="16661883" y="7037273"/>
              <a:ext cx="258076" cy="614888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타원 46">
              <a:extLst>
                <a:ext uri="{FF2B5EF4-FFF2-40B4-BE49-F238E27FC236}">
                  <a16:creationId xmlns:a16="http://schemas.microsoft.com/office/drawing/2014/main" id="{C8150E3F-1AB9-F9C7-5F2D-B7A62FA67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3996" y="5843771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59" name="타원 47">
              <a:extLst>
                <a:ext uri="{FF2B5EF4-FFF2-40B4-BE49-F238E27FC236}">
                  <a16:creationId xmlns:a16="http://schemas.microsoft.com/office/drawing/2014/main" id="{FCBE2B4C-A67B-D3DE-9306-503B487E7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5509035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0" name="타원 48">
              <a:extLst>
                <a:ext uri="{FF2B5EF4-FFF2-40B4-BE49-F238E27FC236}">
                  <a16:creationId xmlns:a16="http://schemas.microsoft.com/office/drawing/2014/main" id="{9F6A4016-65E7-141C-9E35-56CF0E45B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7603" y="6012272"/>
              <a:ext cx="252412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1" name="타원 49">
              <a:extLst>
                <a:ext uri="{FF2B5EF4-FFF2-40B4-BE49-F238E27FC236}">
                  <a16:creationId xmlns:a16="http://schemas.microsoft.com/office/drawing/2014/main" id="{05B5D3D0-4B49-1717-E444-BB0D075FA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1053" y="6413910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4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2" name="타원 50">
              <a:extLst>
                <a:ext uri="{FF2B5EF4-FFF2-40B4-BE49-F238E27FC236}">
                  <a16:creationId xmlns:a16="http://schemas.microsoft.com/office/drawing/2014/main" id="{0079B39D-1160-003F-7084-F7FBE47C2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1878" y="7267985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5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3" name="타원 51">
              <a:extLst>
                <a:ext uri="{FF2B5EF4-FFF2-40B4-BE49-F238E27FC236}">
                  <a16:creationId xmlns:a16="http://schemas.microsoft.com/office/drawing/2014/main" id="{FA98FEF4-3787-A245-E176-FD9469B02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2965" y="7117172"/>
              <a:ext cx="252413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6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4" name="타원 52">
              <a:extLst>
                <a:ext uri="{FF2B5EF4-FFF2-40B4-BE49-F238E27FC236}">
                  <a16:creationId xmlns:a16="http://schemas.microsoft.com/office/drawing/2014/main" id="{22FF1A3B-34AF-A8FD-B6CB-390634257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644" y="7688106"/>
              <a:ext cx="250825" cy="2524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7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5" name="직사각형 24">
              <a:extLst>
                <a:ext uri="{FF2B5EF4-FFF2-40B4-BE49-F238E27FC236}">
                  <a16:creationId xmlns:a16="http://schemas.microsoft.com/office/drawing/2014/main" id="{F016F697-494B-8611-7AFA-85A6C92CB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6878" y="4610510"/>
              <a:ext cx="1843087" cy="5492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 algn="ctr">
              <a:solidFill>
                <a:schemeClr val="accent6">
                  <a:lumMod val="75000"/>
                </a:schemeClr>
              </a:solidFill>
              <a:prstDash val="sys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spring-servlet.xml</a:t>
              </a:r>
              <a:endParaRPr lang="en-US" altLang="ko-KR" sz="1200" b="0" dirty="0">
                <a:latin typeface="+mn-ea"/>
                <a:ea typeface="+mn-ea"/>
              </a:endParaRP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0680B9F-5AEC-FA23-9CCF-EDB8C0B46919}"/>
              </a:ext>
            </a:extLst>
          </p:cNvPr>
          <p:cNvSpPr/>
          <p:nvPr/>
        </p:nvSpPr>
        <p:spPr>
          <a:xfrm>
            <a:off x="15831288" y="2487137"/>
            <a:ext cx="557212" cy="5588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err="1"/>
              <a:t>jdbc</a:t>
            </a:r>
            <a:br>
              <a:rPr lang="en-US" altLang="ko-KR" sz="1600" dirty="0"/>
            </a:br>
            <a:r>
              <a:rPr lang="en-US" altLang="ko-KR" sz="1600" dirty="0"/>
              <a:t>*2</a:t>
            </a:r>
            <a:endParaRPr lang="ko-KR" altLang="en-US" sz="1600" dirty="0"/>
          </a:p>
        </p:txBody>
      </p:sp>
      <p:sp>
        <p:nvSpPr>
          <p:cNvPr id="91" name="모서리가 둥근 직사각형 90">
            <a:extLst>
              <a:ext uri="{FF2B5EF4-FFF2-40B4-BE49-F238E27FC236}">
                <a16:creationId xmlns:a16="http://schemas.microsoft.com/office/drawing/2014/main" id="{CE3C6EFE-7600-D970-712B-A4BB4262D7A8}"/>
              </a:ext>
            </a:extLst>
          </p:cNvPr>
          <p:cNvSpPr/>
          <p:nvPr/>
        </p:nvSpPr>
        <p:spPr>
          <a:xfrm>
            <a:off x="14115303" y="2381504"/>
            <a:ext cx="1733201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getPersonList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()</a:t>
            </a:r>
          </a:p>
          <a:p>
            <a:pPr>
              <a:defRPr/>
            </a:pP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086BB02-FBA7-6370-473D-49823F77AAC6}"/>
              </a:ext>
            </a:extLst>
          </p:cNvPr>
          <p:cNvSpPr txBox="1"/>
          <p:nvPr/>
        </p:nvSpPr>
        <p:spPr bwMode="auto">
          <a:xfrm>
            <a:off x="14348731" y="2113093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phoneDao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DAC3CA4-829F-030B-B9FB-A5CCBC9BBA30}"/>
              </a:ext>
            </a:extLst>
          </p:cNvPr>
          <p:cNvGrpSpPr/>
          <p:nvPr/>
        </p:nvGrpSpPr>
        <p:grpSpPr>
          <a:xfrm>
            <a:off x="13269447" y="2774185"/>
            <a:ext cx="694100" cy="87312"/>
            <a:chOff x="11414744" y="2227258"/>
            <a:chExt cx="694100" cy="87312"/>
          </a:xfrm>
        </p:grpSpPr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F4617407-5850-395E-C5B7-179E708129B4}"/>
                </a:ext>
              </a:extLst>
            </p:cNvPr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377FFE65-037D-3FB6-CC88-C87B719856F1}"/>
                </a:ext>
              </a:extLst>
            </p:cNvPr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D9D85421-B87C-1577-BE9C-89E388D513EF}"/>
              </a:ext>
            </a:extLst>
          </p:cNvPr>
          <p:cNvSpPr txBox="1"/>
          <p:nvPr/>
        </p:nvSpPr>
        <p:spPr bwMode="auto">
          <a:xfrm>
            <a:off x="13280560" y="2519957"/>
            <a:ext cx="9531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 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1AAD5F3-43F4-42CC-CDB1-AD565A4E86FF}"/>
              </a:ext>
            </a:extLst>
          </p:cNvPr>
          <p:cNvSpPr txBox="1"/>
          <p:nvPr/>
        </p:nvSpPr>
        <p:spPr>
          <a:xfrm>
            <a:off x="13197461" y="2845770"/>
            <a:ext cx="1203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 dirty="0" err="1">
                <a:solidFill>
                  <a:srgbClr val="000000"/>
                </a:solidFill>
                <a:latin typeface="+mn-ea"/>
              </a:rPr>
              <a:t>personList</a:t>
            </a:r>
            <a:endParaRPr lang="en-US" altLang="ko-KR" sz="1200" b="1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0x789</a:t>
            </a:r>
            <a:endParaRPr lang="ko-KR" altLang="en-US" sz="12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08EE617-E15A-757A-84EF-9485A672DFDB}"/>
              </a:ext>
            </a:extLst>
          </p:cNvPr>
          <p:cNvSpPr txBox="1"/>
          <p:nvPr/>
        </p:nvSpPr>
        <p:spPr>
          <a:xfrm>
            <a:off x="15114602" y="5210678"/>
            <a:ext cx="4593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0x789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List&lt;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personVo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&gt;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personList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phoneDao.getPersonList</a:t>
            </a:r>
            <a:endParaRPr lang="ko-KR" altLang="en-US" sz="14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E3E9C93-9373-49C4-1458-864BFFDE94F5}"/>
              </a:ext>
            </a:extLst>
          </p:cNvPr>
          <p:cNvSpPr/>
          <p:nvPr/>
        </p:nvSpPr>
        <p:spPr>
          <a:xfrm>
            <a:off x="15636621" y="5747319"/>
            <a:ext cx="490385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리스트</a:t>
            </a:r>
          </a:p>
        </p:txBody>
      </p:sp>
    </p:spTree>
    <p:extLst>
      <p:ext uri="{BB962C8B-B14F-4D97-AF65-F5344CB8AC3E}">
        <p14:creationId xmlns:p14="http://schemas.microsoft.com/office/powerpoint/2010/main" val="1303176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>
        <a:spAutoFit/>
      </a:bodyPr>
      <a:lstStyle>
        <a:defPPr algn="l">
          <a:defRPr sz="1800" dirty="0" err="1">
            <a:solidFill>
              <a:srgbClr val="000000"/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10135</TotalTime>
  <Words>2035</Words>
  <Application>Microsoft Office PowerPoint</Application>
  <PresentationFormat>사용자 지정</PresentationFormat>
  <Paragraphs>880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장희주</cp:lastModifiedBy>
  <cp:revision>753</cp:revision>
  <dcterms:created xsi:type="dcterms:W3CDTF">2020-11-23T02:29:11Z</dcterms:created>
  <dcterms:modified xsi:type="dcterms:W3CDTF">2022-06-13T09:17:55Z</dcterms:modified>
</cp:coreProperties>
</file>