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333" r:id="rId2"/>
    <p:sldId id="332" r:id="rId3"/>
    <p:sldId id="330" r:id="rId4"/>
    <p:sldId id="331" r:id="rId5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8" autoAdjust="0"/>
    <p:restoredTop sz="94651" autoAdjust="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guestbook3/add?name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guestbook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delete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509003" y="1003078"/>
            <a:ext cx="693068" cy="41821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865348"/>
            <a:ext cx="425902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http://localhost:8088/guestbook3</a:t>
            </a:r>
            <a:r>
              <a:rPr lang="en-US" altLang="ko-KR" sz="1100" dirty="0">
                <a:latin typeface="+mn-ea"/>
              </a:rPr>
              <a:t>/delete?no=3&amp;password=1234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571857"/>
            <a:chOff x="4496160" y="613461"/>
            <a:chExt cx="1735546" cy="157079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2764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No = 3</a:t>
              </a:r>
            </a:p>
            <a:p>
              <a:pPr>
                <a:defRPr/>
              </a:pPr>
              <a:r>
                <a:rPr lang="en-US" altLang="ko-KR" sz="1100" dirty="0">
                  <a:latin typeface="+mn-ea"/>
                </a:rPr>
                <a:t>Password = 1234</a:t>
              </a: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421293"/>
            <a:ext cx="366942" cy="100361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No = 3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Password = 1234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addList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guestbook3/addList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AC2413-69B0-02EC-D9A5-15F8503073E2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원통 61">
            <a:extLst>
              <a:ext uri="{FF2B5EF4-FFF2-40B4-BE49-F238E27FC236}">
                <a16:creationId xmlns:a16="http://schemas.microsoft.com/office/drawing/2014/main" id="{A15580BE-82C1-A6CB-0E05-8D370C144474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90">
            <a:extLst>
              <a:ext uri="{FF2B5EF4-FFF2-40B4-BE49-F238E27FC236}">
                <a16:creationId xmlns:a16="http://schemas.microsoft.com/office/drawing/2014/main" id="{CE13FAFE-7899-B922-36FB-72A591BF6E50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delete()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5DA57-942B-E773-D326-6BE59D481F2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guestbookDao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C8B0DCC-9A71-C29C-9C6E-5E1F34658BB5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9E65054-1029-9F4B-C4DA-C18C4545E85B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AF3692D-42D3-E0CD-5F06-525753D9B9D6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BF5AB9C-BB0B-3358-F288-4F3D8194D8DC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9285C-F288-3427-D9E7-8F9D33A9CC0B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362D57-D561-0A09-D5F6-31774BF8B142}"/>
              </a:ext>
            </a:extLst>
          </p:cNvPr>
          <p:cNvSpPr txBox="1"/>
          <p:nvPr/>
        </p:nvSpPr>
        <p:spPr>
          <a:xfrm>
            <a:off x="17932400" y="4491373"/>
            <a:ext cx="2464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Delete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frome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guestbook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Where no = ?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And password = ?</a:t>
            </a:r>
            <a:endParaRPr lang="ko-KR" altLang="en-US" sz="1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E1AB4C-4BE6-B51B-4673-477602F969A5}"/>
              </a:ext>
            </a:extLst>
          </p:cNvPr>
          <p:cNvSpPr txBox="1"/>
          <p:nvPr/>
        </p:nvSpPr>
        <p:spPr>
          <a:xfrm>
            <a:off x="13256368" y="2456189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AE4A03-7F92-B7D5-046A-42E3848F96DE}"/>
              </a:ext>
            </a:extLst>
          </p:cNvPr>
          <p:cNvSpPr txBox="1"/>
          <p:nvPr/>
        </p:nvSpPr>
        <p:spPr>
          <a:xfrm>
            <a:off x="13269243" y="2876174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6A0AAC-14F1-8E00-7334-96D35AB662F7}"/>
              </a:ext>
            </a:extLst>
          </p:cNvPr>
          <p:cNvSpPr txBox="1"/>
          <p:nvPr/>
        </p:nvSpPr>
        <p:spPr>
          <a:xfrm>
            <a:off x="13983652" y="3783705"/>
            <a:ext cx="17195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no = 3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password = 1234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8F9EDF-742D-6C3C-A79C-75E82425FE52}"/>
              </a:ext>
            </a:extLst>
          </p:cNvPr>
          <p:cNvSpPr txBox="1"/>
          <p:nvPr/>
        </p:nvSpPr>
        <p:spPr>
          <a:xfrm>
            <a:off x="13619748" y="347244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9D84606-8AB3-13F3-2A31-F676A94BD7B5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81D06D99-1188-841E-B7FF-1D94F693691F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5C5D6C3F-5BE4-FCE6-AFA3-6C5959C025ED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4D389DE-29E1-D09A-E021-1787CE2E443A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323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 err="1">
                <a:solidFill>
                  <a:schemeClr val="bg1"/>
                </a:solidFill>
                <a:latin typeface="+mn-ea"/>
              </a:rPr>
              <a:t>deleteForm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3323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http://localhost:8088/guestbook3</a:t>
            </a:r>
            <a:r>
              <a:rPr lang="en-US" altLang="ko-KR" sz="1100" dirty="0">
                <a:latin typeface="+mn-ea"/>
              </a:rPr>
              <a:t>/deleteForm?no=3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402580"/>
            <a:chOff x="4496160" y="613461"/>
            <a:chExt cx="1735546" cy="14016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>No = 3</a:t>
              </a:r>
              <a:endParaRPr lang="en-US" altLang="ko-KR" sz="1100" dirty="0">
                <a:latin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336654"/>
            <a:ext cx="366942" cy="108825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No = 3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포워드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No = 3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  <a:ea typeface="+mn-ea"/>
              </a:rPr>
              <a:t> guestbook3</a:t>
            </a:r>
            <a:r>
              <a:rPr lang="en-US" altLang="ko-KR" sz="1100" dirty="0">
                <a:latin typeface="+mn-ea"/>
              </a:rPr>
              <a:t>/</a:t>
            </a:r>
            <a:r>
              <a:rPr lang="en-US" altLang="ko-KR" sz="1100" dirty="0" err="1">
                <a:latin typeface="+mn-ea"/>
              </a:rPr>
              <a:t>deleteForm?no</a:t>
            </a:r>
            <a:r>
              <a:rPr lang="en-US" altLang="ko-KR" sz="1100" dirty="0">
                <a:latin typeface="+mn-ea"/>
              </a:rPr>
              <a:t>=3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91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add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105880"/>
            <a:ext cx="782471" cy="1461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478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http://localhost:8088/guestbook3</a:t>
            </a:r>
            <a:r>
              <a:rPr lang="en-US" altLang="ko-KR" sz="1100" dirty="0">
                <a:latin typeface="+mn-ea"/>
                <a:hlinkClick r:id="rId2"/>
              </a:rPr>
              <a:t>/add?name=</a:t>
            </a:r>
            <a:r>
              <a:rPr lang="ko-KR" altLang="en-US" sz="1100" dirty="0">
                <a:latin typeface="+mn-ea"/>
              </a:rPr>
              <a:t>장성찬</a:t>
            </a:r>
            <a:r>
              <a:rPr lang="en-US" altLang="ko-KR" sz="1100" dirty="0">
                <a:latin typeface="+mn-ea"/>
              </a:rPr>
              <a:t>&amp;password=1234&amp;content=</a:t>
            </a:r>
            <a:r>
              <a:rPr lang="ko-KR" altLang="en-US" sz="1100" dirty="0" err="1">
                <a:latin typeface="+mn-ea"/>
              </a:rPr>
              <a:t>안녕하세요방명록입니다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233303"/>
            <a:chOff x="4496160" y="613461"/>
            <a:chExt cx="1735546" cy="123247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9380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252016"/>
            <a:ext cx="366942" cy="117289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장성찬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password=1234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content=</a:t>
            </a: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안녕하세요방명록입니다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리다이렉트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(/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addList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guestbook3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addList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insert()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guestbookDao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A3ED97-E4D3-F317-2791-270CDBCA47C9}"/>
              </a:ext>
            </a:extLst>
          </p:cNvPr>
          <p:cNvSpPr txBox="1"/>
          <p:nvPr/>
        </p:nvSpPr>
        <p:spPr>
          <a:xfrm>
            <a:off x="17943046" y="4384559"/>
            <a:ext cx="2440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insert into guestbook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537BC-99DC-8C1C-2685-FC9AF7218A33}"/>
              </a:ext>
            </a:extLst>
          </p:cNvPr>
          <p:cNvSpPr txBox="1"/>
          <p:nvPr/>
        </p:nvSpPr>
        <p:spPr>
          <a:xfrm>
            <a:off x="13269243" y="287617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Count = 1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03246D-979D-91D7-8C9D-42665BBAC373}"/>
              </a:ext>
            </a:extLst>
          </p:cNvPr>
          <p:cNvSpPr txBox="1"/>
          <p:nvPr/>
        </p:nvSpPr>
        <p:spPr>
          <a:xfrm>
            <a:off x="13163329" y="5406823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3D6B68-30F4-9137-D8DA-59199836A1E5}"/>
              </a:ext>
            </a:extLst>
          </p:cNvPr>
          <p:cNvSpPr txBox="1"/>
          <p:nvPr/>
        </p:nvSpPr>
        <p:spPr>
          <a:xfrm>
            <a:off x="13344060" y="5560418"/>
            <a:ext cx="27129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guestbookVo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name=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장성찬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password=1234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content=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안녕하세요방명록입니다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0C2A229-FA99-2C77-D84B-3C6676620958}"/>
              </a:ext>
            </a:extLst>
          </p:cNvPr>
          <p:cNvSpPr txBox="1"/>
          <p:nvPr/>
        </p:nvSpPr>
        <p:spPr>
          <a:xfrm>
            <a:off x="13289634" y="2497186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0x123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618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33862" y="103282"/>
            <a:ext cx="36703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 err="1">
                <a:solidFill>
                  <a:schemeClr val="bg1"/>
                </a:solidFill>
                <a:latin typeface="+mn-ea"/>
              </a:rPr>
              <a:t>addList</a:t>
            </a:r>
            <a:endParaRPr lang="ko-KR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DC165-F87A-2F34-C402-DBEDA7837C8D}"/>
              </a:ext>
            </a:extLst>
          </p:cNvPr>
          <p:cNvSpPr/>
          <p:nvPr/>
        </p:nvSpPr>
        <p:spPr>
          <a:xfrm>
            <a:off x="7701642" y="754742"/>
            <a:ext cx="6023655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0">
            <a:extLst>
              <a:ext uri="{FF2B5EF4-FFF2-40B4-BE49-F238E27FC236}">
                <a16:creationId xmlns:a16="http://schemas.microsoft.com/office/drawing/2014/main" id="{176C00DA-14C3-EE30-AA40-35E31011503B}"/>
              </a:ext>
            </a:extLst>
          </p:cNvPr>
          <p:cNvGrpSpPr>
            <a:grpSpLocks/>
          </p:cNvGrpSpPr>
          <p:nvPr/>
        </p:nvGrpSpPr>
        <p:grpSpPr bwMode="auto">
          <a:xfrm>
            <a:off x="7734737" y="865348"/>
            <a:ext cx="5699906" cy="3715663"/>
            <a:chOff x="1871700" y="3405004"/>
            <a:chExt cx="2444661" cy="1517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11256-432A-45D9-D654-20D06585D7F1}"/>
                </a:ext>
              </a:extLst>
            </p:cNvPr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6CBD3-6772-C699-79B9-97A52BC6E7ED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E2423C-212D-A72F-4BCE-40619FC7ECBC}"/>
                </a:ext>
              </a:extLst>
            </p:cNvPr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221E9D-8630-F7A6-2A51-3E95247897B5}"/>
              </a:ext>
            </a:extLst>
          </p:cNvPr>
          <p:cNvSpPr txBox="1"/>
          <p:nvPr/>
        </p:nvSpPr>
        <p:spPr bwMode="auto">
          <a:xfrm>
            <a:off x="7595620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758622-1FDD-150B-A2F7-F2B7B2FDBA40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 bwMode="auto">
          <a:xfrm>
            <a:off x="4419600" y="1004313"/>
            <a:ext cx="782471" cy="24770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7">
            <a:extLst>
              <a:ext uri="{FF2B5EF4-FFF2-40B4-BE49-F238E27FC236}">
                <a16:creationId xmlns:a16="http://schemas.microsoft.com/office/drawing/2014/main" id="{7DF5D755-145C-610C-918A-C79D5C8C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" y="866583"/>
            <a:ext cx="4218837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  <a:hlinkClick r:id="rId2"/>
              </a:rPr>
              <a:t>http://localhost:8088/guestbook3</a:t>
            </a:r>
            <a:r>
              <a:rPr lang="en-US" altLang="ko-KR" sz="1100" dirty="0">
                <a:latin typeface="+mn-ea"/>
                <a:hlinkClick r:id="rId2"/>
              </a:rPr>
              <a:t>/</a:t>
            </a:r>
            <a:r>
              <a:rPr lang="en-US" altLang="ko-KR" sz="1100" dirty="0">
                <a:latin typeface="+mn-ea"/>
              </a:rPr>
              <a:t>addList</a:t>
            </a:r>
            <a:endParaRPr lang="ko-KR" altLang="en-US" sz="11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F54BF-E59E-8B32-8596-206AA087BE0E}"/>
              </a:ext>
            </a:extLst>
          </p:cNvPr>
          <p:cNvSpPr txBox="1"/>
          <p:nvPr/>
        </p:nvSpPr>
        <p:spPr bwMode="auto">
          <a:xfrm>
            <a:off x="7982175" y="1217178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phonebook1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E396064E-DD0F-7E2F-B5FD-A6716A218E5F}"/>
              </a:ext>
            </a:extLst>
          </p:cNvPr>
          <p:cNvGrpSpPr>
            <a:grpSpLocks/>
          </p:cNvGrpSpPr>
          <p:nvPr/>
        </p:nvGrpSpPr>
        <p:grpSpPr bwMode="auto">
          <a:xfrm>
            <a:off x="5103340" y="488072"/>
            <a:ext cx="1963536" cy="1233303"/>
            <a:chOff x="4496160" y="613461"/>
            <a:chExt cx="1735546" cy="123247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81D179-4D94-3B3E-DFAC-ACE5EF17E3A6}"/>
                </a:ext>
              </a:extLst>
            </p:cNvPr>
            <p:cNvSpPr/>
            <p:nvPr/>
          </p:nvSpPr>
          <p:spPr>
            <a:xfrm>
              <a:off x="4583427" y="907847"/>
              <a:ext cx="1648279" cy="9380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pPr>
                <a:defRPr/>
              </a:pPr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latin typeface="+mn-ea"/>
                  <a:ea typeface="+mn-ea"/>
                </a:rPr>
                <a:t>파라미터</a:t>
              </a:r>
              <a:r>
                <a:rPr lang="en-US" altLang="ko-KR" sz="1100" b="1" dirty="0">
                  <a:latin typeface="+mn-ea"/>
                  <a:ea typeface="+mn-ea"/>
                </a:rPr>
                <a:t>)</a:t>
              </a:r>
              <a:br>
                <a:rPr lang="en-US" altLang="ko-KR" sz="1100" b="1" dirty="0">
                  <a:latin typeface="+mn-ea"/>
                  <a:ea typeface="+mn-ea"/>
                </a:rPr>
              </a:b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E9F75CF-C7AD-F136-6524-D2C0C3E8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17" name="꺾인 연결선 173">
            <a:extLst>
              <a:ext uri="{FF2B5EF4-FFF2-40B4-BE49-F238E27FC236}">
                <a16:creationId xmlns:a16="http://schemas.microsoft.com/office/drawing/2014/main" id="{5B6B0BC0-60B1-C06E-326D-8BAEC61A9403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066876" y="1252016"/>
            <a:ext cx="366942" cy="117289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6">
            <a:extLst>
              <a:ext uri="{FF2B5EF4-FFF2-40B4-BE49-F238E27FC236}">
                <a16:creationId xmlns:a16="http://schemas.microsoft.com/office/drawing/2014/main" id="{360A9681-BF75-9277-0BFF-9D9D7D035C27}"/>
              </a:ext>
            </a:extLst>
          </p:cNvPr>
          <p:cNvGrpSpPr>
            <a:grpSpLocks/>
          </p:cNvGrpSpPr>
          <p:nvPr/>
        </p:nvGrpSpPr>
        <p:grpSpPr bwMode="auto">
          <a:xfrm>
            <a:off x="5314224" y="2960150"/>
            <a:ext cx="1371600" cy="989013"/>
            <a:chOff x="3959932" y="626852"/>
            <a:chExt cx="1371308" cy="9889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2386CE-B346-4B70-B7F3-80C67CA74B72}"/>
                </a:ext>
              </a:extLst>
            </p:cNvPr>
            <p:cNvSpPr/>
            <p:nvPr/>
          </p:nvSpPr>
          <p:spPr>
            <a:xfrm>
              <a:off x="4032941" y="877649"/>
              <a:ext cx="1298299" cy="738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(html)</a:t>
              </a:r>
            </a:p>
          </p:txBody>
        </p:sp>
        <p:sp>
          <p:nvSpPr>
            <p:cNvPr id="20" name="직사각형 7">
              <a:extLst>
                <a:ext uri="{FF2B5EF4-FFF2-40B4-BE49-F238E27FC236}">
                  <a16:creationId xmlns:a16="http://schemas.microsoft.com/office/drawing/2014/main" id="{DAE50D13-3B7B-0FBF-E3DE-CE4D7587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21" name="꺾인 연결선 177">
            <a:extLst>
              <a:ext uri="{FF2B5EF4-FFF2-40B4-BE49-F238E27FC236}">
                <a16:creationId xmlns:a16="http://schemas.microsoft.com/office/drawing/2014/main" id="{5600CAA6-8067-AABA-94B3-7E3FA2A3FBCB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>
            <a:off x="6685825" y="3580069"/>
            <a:ext cx="747993" cy="286934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1">
            <a:extLst>
              <a:ext uri="{FF2B5EF4-FFF2-40B4-BE49-F238E27FC236}">
                <a16:creationId xmlns:a16="http://schemas.microsoft.com/office/drawing/2014/main" id="{9BCB6B63-2A80-E2B1-8B6C-F4C1277089DC}"/>
              </a:ext>
            </a:extLst>
          </p:cNvPr>
          <p:cNvSpPr/>
          <p:nvPr/>
        </p:nvSpPr>
        <p:spPr>
          <a:xfrm>
            <a:off x="7433818" y="1594391"/>
            <a:ext cx="1743706" cy="166103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header</a:t>
            </a: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파라미터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Request body</a:t>
            </a:r>
          </a:p>
          <a:p>
            <a:pPr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172">
            <a:extLst>
              <a:ext uri="{FF2B5EF4-FFF2-40B4-BE49-F238E27FC236}">
                <a16:creationId xmlns:a16="http://schemas.microsoft.com/office/drawing/2014/main" id="{7993606E-3295-403E-E199-03C413E14CA4}"/>
              </a:ext>
            </a:extLst>
          </p:cNvPr>
          <p:cNvSpPr/>
          <p:nvPr/>
        </p:nvSpPr>
        <p:spPr>
          <a:xfrm>
            <a:off x="7433817" y="3242633"/>
            <a:ext cx="1750863" cy="1248740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포워드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(/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addList.jsp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13A7-CDD1-5FB4-954F-CCC563572141}"/>
              </a:ext>
            </a:extLst>
          </p:cNvPr>
          <p:cNvSpPr/>
          <p:nvPr/>
        </p:nvSpPr>
        <p:spPr>
          <a:xfrm>
            <a:off x="17314961" y="1335314"/>
            <a:ext cx="3124956" cy="284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원통 61">
            <a:extLst>
              <a:ext uri="{FF2B5EF4-FFF2-40B4-BE49-F238E27FC236}">
                <a16:creationId xmlns:a16="http://schemas.microsoft.com/office/drawing/2014/main" id="{5AC9FF8E-716B-68C7-3D0C-D55ED347F960}"/>
              </a:ext>
            </a:extLst>
          </p:cNvPr>
          <p:cNvSpPr/>
          <p:nvPr/>
        </p:nvSpPr>
        <p:spPr>
          <a:xfrm>
            <a:off x="17411417" y="2090965"/>
            <a:ext cx="2835276" cy="1366836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D626F-DE8A-F76C-C646-D7BB20BAC065}"/>
              </a:ext>
            </a:extLst>
          </p:cNvPr>
          <p:cNvSpPr txBox="1"/>
          <p:nvPr/>
        </p:nvSpPr>
        <p:spPr bwMode="auto">
          <a:xfrm>
            <a:off x="17367876" y="1856693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81D9E7-A607-63C4-9D22-CEFCF6CEAC24}"/>
              </a:ext>
            </a:extLst>
          </p:cNvPr>
          <p:cNvSpPr txBox="1"/>
          <p:nvPr/>
        </p:nvSpPr>
        <p:spPr bwMode="auto">
          <a:xfrm>
            <a:off x="17236907" y="1041626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002E6E-B190-723E-B64D-933A4A2A830B}"/>
              </a:ext>
            </a:extLst>
          </p:cNvPr>
          <p:cNvGrpSpPr/>
          <p:nvPr/>
        </p:nvGrpSpPr>
        <p:grpSpPr>
          <a:xfrm>
            <a:off x="16043409" y="2972113"/>
            <a:ext cx="1347752" cy="87312"/>
            <a:chOff x="13151438" y="2227258"/>
            <a:chExt cx="1347752" cy="87312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EC84D9E-55FA-7723-B1E0-09D59F37D6C3}"/>
                </a:ext>
              </a:extLst>
            </p:cNvPr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CE1DF68-2051-62FB-A36F-8A42BE4B43DE}"/>
                </a:ext>
              </a:extLst>
            </p:cNvPr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36117D-7AC5-13DD-EE4A-0920086F2A00}"/>
              </a:ext>
            </a:extLst>
          </p:cNvPr>
          <p:cNvCxnSpPr/>
          <p:nvPr/>
        </p:nvCxnSpPr>
        <p:spPr bwMode="auto">
          <a:xfrm flipV="1">
            <a:off x="1622982" y="4602537"/>
            <a:ext cx="3024187" cy="127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18">
            <a:extLst>
              <a:ext uri="{FF2B5EF4-FFF2-40B4-BE49-F238E27FC236}">
                <a16:creationId xmlns:a16="http://schemas.microsoft.com/office/drawing/2014/main" id="{9B71C155-86E2-2BCA-5EEF-484C83A210DD}"/>
              </a:ext>
            </a:extLst>
          </p:cNvPr>
          <p:cNvSpPr/>
          <p:nvPr/>
        </p:nvSpPr>
        <p:spPr>
          <a:xfrm>
            <a:off x="200763" y="3382997"/>
            <a:ext cx="2132013" cy="161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44" name="직사각형 7">
            <a:extLst>
              <a:ext uri="{FF2B5EF4-FFF2-40B4-BE49-F238E27FC236}">
                <a16:creationId xmlns:a16="http://schemas.microsoft.com/office/drawing/2014/main" id="{53B1C577-ECCF-5ECD-C1B7-9249460E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" y="4454804"/>
            <a:ext cx="3610824" cy="27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100" dirty="0"/>
              <a:t>http://localhost:8088/</a:t>
            </a:r>
            <a:r>
              <a:rPr lang="en-US" altLang="ko-KR" sz="1100" dirty="0">
                <a:latin typeface="+mn-ea"/>
              </a:rPr>
              <a:t>guestbook3</a:t>
            </a:r>
            <a:r>
              <a:rPr lang="en-US" altLang="ko-KR" sz="1100" dirty="0"/>
              <a:t>/</a:t>
            </a:r>
            <a:r>
              <a:rPr lang="en-US" altLang="ko-KR" sz="1100" b="1" dirty="0">
                <a:solidFill>
                  <a:srgbClr val="C00000"/>
                </a:solidFill>
              </a:rPr>
              <a:t>addList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6ABD7C2-61A9-9BEA-D532-655D1B74A4D3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221075" y="3580069"/>
            <a:ext cx="3166174" cy="57961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76318A-9B42-8429-5237-BD9D0D79ED76}"/>
              </a:ext>
            </a:extLst>
          </p:cNvPr>
          <p:cNvGrpSpPr/>
          <p:nvPr/>
        </p:nvGrpSpPr>
        <p:grpSpPr>
          <a:xfrm>
            <a:off x="9132029" y="1477968"/>
            <a:ext cx="4149468" cy="2638176"/>
            <a:chOff x="15007815" y="4610510"/>
            <a:chExt cx="6913563" cy="38258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A4E51-74B8-B512-CF30-836E8B0D9B07}"/>
                </a:ext>
              </a:extLst>
            </p:cNvPr>
            <p:cNvSpPr/>
            <p:nvPr/>
          </p:nvSpPr>
          <p:spPr bwMode="auto">
            <a:xfrm>
              <a:off x="15007815" y="4727985"/>
              <a:ext cx="6913563" cy="370840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5">
              <a:extLst>
                <a:ext uri="{FF2B5EF4-FFF2-40B4-BE49-F238E27FC236}">
                  <a16:creationId xmlns:a16="http://schemas.microsoft.com/office/drawing/2014/main" id="{4BB317A4-02BC-0963-1DFD-4BBA091E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628" y="6094460"/>
              <a:ext cx="2492511" cy="942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b="0" dirty="0">
                  <a:latin typeface="+mn-ea"/>
                  <a:ea typeface="+mn-ea"/>
                </a:rPr>
                <a:t>Front Controller</a:t>
              </a: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DispatcherServlet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8" name="직사각형 6">
              <a:extLst>
                <a:ext uri="{FF2B5EF4-FFF2-40B4-BE49-F238E27FC236}">
                  <a16:creationId xmlns:a16="http://schemas.microsoft.com/office/drawing/2014/main" id="{480DAA4A-8C60-F60D-603F-28D151C5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0840" y="6112285"/>
              <a:ext cx="1608138" cy="6524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Controller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9" name="직사각형 14">
              <a:extLst>
                <a:ext uri="{FF2B5EF4-FFF2-40B4-BE49-F238E27FC236}">
                  <a16:creationId xmlns:a16="http://schemas.microsoft.com/office/drawing/2014/main" id="{9FA4E928-675B-4199-C78A-6D55AF05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4328" y="7569610"/>
              <a:ext cx="1558925" cy="7032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 Resolver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50" name="직사각형 15">
              <a:extLst>
                <a:ext uri="{FF2B5EF4-FFF2-40B4-BE49-F238E27FC236}">
                  <a16:creationId xmlns:a16="http://schemas.microsoft.com/office/drawing/2014/main" id="{6A705A5F-1484-EEA7-8A84-98DA2781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5890" y="7652160"/>
              <a:ext cx="1608138" cy="654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View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1" name="직선 화살표 연결선 19">
              <a:extLst>
                <a:ext uri="{FF2B5EF4-FFF2-40B4-BE49-F238E27FC236}">
                  <a16:creationId xmlns:a16="http://schemas.microsoft.com/office/drawing/2014/main" id="{4C975DEC-7199-D040-766C-D776FFFF5E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263097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직사각형 24">
              <a:extLst>
                <a:ext uri="{FF2B5EF4-FFF2-40B4-BE49-F238E27FC236}">
                  <a16:creationId xmlns:a16="http://schemas.microsoft.com/office/drawing/2014/main" id="{6A48600A-910C-4E1C-313E-02BC7C19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1853" y="4805772"/>
              <a:ext cx="1608137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6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Handler Mapping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53" name="직선 화살표 연결선 27">
              <a:extLst>
                <a:ext uri="{FF2B5EF4-FFF2-40B4-BE49-F238E27FC236}">
                  <a16:creationId xmlns:a16="http://schemas.microsoft.com/office/drawing/2014/main" id="{141DEDC7-233B-B43C-0E6A-F5B545188A03}"/>
                </a:ext>
              </a:extLst>
            </p:cNvPr>
            <p:cNvCxnSpPr>
              <a:cxnSpLocks noChangeShapeType="1"/>
              <a:endCxn id="52" idx="2"/>
            </p:cNvCxnSpPr>
            <p:nvPr/>
          </p:nvCxnSpPr>
          <p:spPr bwMode="auto">
            <a:xfrm flipV="1">
              <a:off x="17800228" y="5459822"/>
              <a:ext cx="1104900" cy="65246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직선 화살표 연결선 33">
              <a:extLst>
                <a:ext uri="{FF2B5EF4-FFF2-40B4-BE49-F238E27FC236}">
                  <a16:creationId xmlns:a16="http://schemas.microsoft.com/office/drawing/2014/main" id="{F3DD24A7-8E7A-58EA-5315-7894FF3171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00228" y="6615522"/>
              <a:ext cx="23622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직사각형 10">
              <a:extLst>
                <a:ext uri="{FF2B5EF4-FFF2-40B4-BE49-F238E27FC236}">
                  <a16:creationId xmlns:a16="http://schemas.microsoft.com/office/drawing/2014/main" id="{20C5530F-30D4-E8C0-EFD3-6DD3650A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6463122"/>
              <a:ext cx="1609725" cy="6540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ko-KR" sz="1400" b="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ModelAndView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  <p:cxnSp>
          <p:nvCxnSpPr>
            <p:cNvPr id="56" name="직선 화살표 연결선 34">
              <a:extLst>
                <a:ext uri="{FF2B5EF4-FFF2-40B4-BE49-F238E27FC236}">
                  <a16:creationId xmlns:a16="http://schemas.microsoft.com/office/drawing/2014/main" id="{D9913D26-1731-2E15-EDF2-65DF1E556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0228" y="6915560"/>
              <a:ext cx="1055687" cy="7032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직선 화살표 연결선 37">
              <a:extLst>
                <a:ext uri="{FF2B5EF4-FFF2-40B4-BE49-F238E27FC236}">
                  <a16:creationId xmlns:a16="http://schemas.microsoft.com/office/drawing/2014/main" id="{0DAEC441-4094-E405-2E64-963521E2AFBC}"/>
                </a:ext>
              </a:extLst>
            </p:cNvPr>
            <p:cNvCxnSpPr>
              <a:cxnSpLocks noChangeShapeType="1"/>
              <a:stCxn id="47" idx="2"/>
              <a:endCxn id="50" idx="0"/>
            </p:cNvCxnSpPr>
            <p:nvPr/>
          </p:nvCxnSpPr>
          <p:spPr bwMode="auto">
            <a:xfrm>
              <a:off x="16661883" y="7037273"/>
              <a:ext cx="258076" cy="6148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타원 46">
              <a:extLst>
                <a:ext uri="{FF2B5EF4-FFF2-40B4-BE49-F238E27FC236}">
                  <a16:creationId xmlns:a16="http://schemas.microsoft.com/office/drawing/2014/main" id="{C8150E3F-1AB9-F9C7-5F2D-B7A62FA6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3996" y="5843771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타원 47">
              <a:extLst>
                <a:ext uri="{FF2B5EF4-FFF2-40B4-BE49-F238E27FC236}">
                  <a16:creationId xmlns:a16="http://schemas.microsoft.com/office/drawing/2014/main" id="{FCBE2B4C-A67B-D3DE-9306-503B487E7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1078" y="5509035"/>
              <a:ext cx="252412" cy="2524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타원 48">
              <a:extLst>
                <a:ext uri="{FF2B5EF4-FFF2-40B4-BE49-F238E27FC236}">
                  <a16:creationId xmlns:a16="http://schemas.microsoft.com/office/drawing/2014/main" id="{9F6A4016-65E7-141C-9E35-56CF0E45B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7603" y="6012272"/>
              <a:ext cx="252412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타원 49">
              <a:extLst>
                <a:ext uri="{FF2B5EF4-FFF2-40B4-BE49-F238E27FC236}">
                  <a16:creationId xmlns:a16="http://schemas.microsoft.com/office/drawing/2014/main" id="{05B5D3D0-4B49-1717-E444-BB0D075F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1053" y="6413910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타원 50">
              <a:extLst>
                <a:ext uri="{FF2B5EF4-FFF2-40B4-BE49-F238E27FC236}">
                  <a16:creationId xmlns:a16="http://schemas.microsoft.com/office/drawing/2014/main" id="{0079B39D-1160-003F-7084-F7FBE47C2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1878" y="7267985"/>
              <a:ext cx="250825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타원 51">
              <a:extLst>
                <a:ext uri="{FF2B5EF4-FFF2-40B4-BE49-F238E27FC236}">
                  <a16:creationId xmlns:a16="http://schemas.microsoft.com/office/drawing/2014/main" id="{FA98FEF4-3787-A245-E176-FD9469B0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2965" y="7117172"/>
              <a:ext cx="252413" cy="2508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8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타원 52">
              <a:extLst>
                <a:ext uri="{FF2B5EF4-FFF2-40B4-BE49-F238E27FC236}">
                  <a16:creationId xmlns:a16="http://schemas.microsoft.com/office/drawing/2014/main" id="{22FF1A3B-34AF-A8FD-B6CB-39063425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644" y="7688106"/>
              <a:ext cx="250825" cy="2524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1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직사각형 24">
              <a:extLst>
                <a:ext uri="{FF2B5EF4-FFF2-40B4-BE49-F238E27FC236}">
                  <a16:creationId xmlns:a16="http://schemas.microsoft.com/office/drawing/2014/main" id="{F016F697-494B-8611-7AFA-85A6C92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6878" y="4610510"/>
              <a:ext cx="1843087" cy="5492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 algn="ctr">
              <a:solidFill>
                <a:schemeClr val="accent6">
                  <a:lumMod val="75000"/>
                </a:schemeClr>
              </a:solidFill>
              <a:prstDash val="sysDash"/>
              <a:round/>
              <a:headEnd/>
              <a:tailEnd/>
            </a:ln>
          </p:spPr>
          <p:txBody>
            <a:bodyPr lIns="0" tIns="0" rIns="0" bIns="0" anchor="ctr"/>
            <a:lstStyle>
              <a:lvl1pPr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latinLnBrk="1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latinLnBrk="1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spring-servlet.xml</a:t>
              </a:r>
              <a:endParaRPr lang="en-US" altLang="ko-KR" sz="1200" b="0" dirty="0">
                <a:latin typeface="+mn-ea"/>
                <a:ea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680B9F-5AEC-FA23-9CCF-EDB8C0B46919}"/>
              </a:ext>
            </a:extLst>
          </p:cNvPr>
          <p:cNvSpPr/>
          <p:nvPr/>
        </p:nvSpPr>
        <p:spPr>
          <a:xfrm>
            <a:off x="15831288" y="2487137"/>
            <a:ext cx="557212" cy="558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/>
              <a:t>jdbc</a:t>
            </a:r>
            <a:br>
              <a:rPr lang="en-US" altLang="ko-KR" sz="1600" dirty="0"/>
            </a:br>
            <a:r>
              <a:rPr lang="en-US" altLang="ko-KR" sz="1600" dirty="0"/>
              <a:t>*2</a:t>
            </a:r>
            <a:endParaRPr lang="ko-KR" altLang="en-US" sz="1600" dirty="0"/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E3C6EFE-7600-D970-712B-A4BB4262D7A8}"/>
              </a:ext>
            </a:extLst>
          </p:cNvPr>
          <p:cNvSpPr/>
          <p:nvPr/>
        </p:nvSpPr>
        <p:spPr>
          <a:xfrm>
            <a:off x="14115303" y="2381504"/>
            <a:ext cx="1733201" cy="89072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</a:rPr>
              <a:t>getGuestBookList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86BB02-FBA7-6370-473D-49823F77AAC6}"/>
              </a:ext>
            </a:extLst>
          </p:cNvPr>
          <p:cNvSpPr txBox="1"/>
          <p:nvPr/>
        </p:nvSpPr>
        <p:spPr bwMode="auto">
          <a:xfrm>
            <a:off x="14348731" y="2113093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>
                <a:latin typeface="+mn-ea"/>
              </a:rPr>
              <a:t>guestbookDao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DAC3CA4-829F-030B-B9FB-A5CCBC9BBA30}"/>
              </a:ext>
            </a:extLst>
          </p:cNvPr>
          <p:cNvGrpSpPr/>
          <p:nvPr/>
        </p:nvGrpSpPr>
        <p:grpSpPr>
          <a:xfrm>
            <a:off x="13269447" y="2774185"/>
            <a:ext cx="694100" cy="87312"/>
            <a:chOff x="11414744" y="2227258"/>
            <a:chExt cx="694100" cy="87312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F4617407-5850-395E-C5B7-179E708129B4}"/>
                </a:ext>
              </a:extLst>
            </p:cNvPr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FFE65-037D-3FB6-CC88-C87B719856F1}"/>
                </a:ext>
              </a:extLst>
            </p:cNvPr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D85421-B87C-1577-BE9C-89E388D513EF}"/>
              </a:ext>
            </a:extLst>
          </p:cNvPr>
          <p:cNvSpPr txBox="1"/>
          <p:nvPr/>
        </p:nvSpPr>
        <p:spPr bwMode="auto">
          <a:xfrm>
            <a:off x="13280560" y="2519957"/>
            <a:ext cx="953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AAD5F3-43F4-42CC-CDB1-AD565A4E86FF}"/>
              </a:ext>
            </a:extLst>
          </p:cNvPr>
          <p:cNvSpPr txBox="1"/>
          <p:nvPr/>
        </p:nvSpPr>
        <p:spPr>
          <a:xfrm>
            <a:off x="13197461" y="2845770"/>
            <a:ext cx="1203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A3ED97-E4D3-F317-2791-270CDBCA47C9}"/>
              </a:ext>
            </a:extLst>
          </p:cNvPr>
          <p:cNvSpPr txBox="1"/>
          <p:nvPr/>
        </p:nvSpPr>
        <p:spPr>
          <a:xfrm>
            <a:off x="17943046" y="4384559"/>
            <a:ext cx="1963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select guestbook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l"/>
            <a:endParaRPr lang="en-US" altLang="ko-KR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2537BC-99DC-8C1C-2685-FC9AF7218A33}"/>
              </a:ext>
            </a:extLst>
          </p:cNvPr>
          <p:cNvSpPr txBox="1"/>
          <p:nvPr/>
        </p:nvSpPr>
        <p:spPr>
          <a:xfrm>
            <a:off x="13269243" y="2876174"/>
            <a:ext cx="1512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GuesBookVo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&gt;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26E938-1362-0B47-36EA-68A5A7F2D35D}"/>
              </a:ext>
            </a:extLst>
          </p:cNvPr>
          <p:cNvSpPr txBox="1"/>
          <p:nvPr/>
        </p:nvSpPr>
        <p:spPr>
          <a:xfrm>
            <a:off x="13099829" y="5457623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List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guestbookList</a:t>
            </a:r>
            <a:endParaRPr lang="ko-KR" altLang="en-US" sz="1200" dirty="0" err="1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912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10135</TotalTime>
  <Words>478</Words>
  <Application>Microsoft Office PowerPoint</Application>
  <PresentationFormat>사용자 지정</PresentationFormat>
  <Paragraphs>234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장희주</cp:lastModifiedBy>
  <cp:revision>754</cp:revision>
  <dcterms:created xsi:type="dcterms:W3CDTF">2020-11-23T02:29:11Z</dcterms:created>
  <dcterms:modified xsi:type="dcterms:W3CDTF">2022-06-14T00:58:41Z</dcterms:modified>
</cp:coreProperties>
</file>