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30" r:id="rId2"/>
    <p:sldId id="329" r:id="rId3"/>
    <p:sldId id="322" r:id="rId4"/>
    <p:sldId id="328" r:id="rId5"/>
    <p:sldId id="327" r:id="rId6"/>
    <p:sldId id="326" r:id="rId7"/>
    <p:sldId id="325" r:id="rId8"/>
    <p:sldId id="324" r:id="rId9"/>
    <p:sldId id="323" r:id="rId10"/>
    <p:sldId id="321" r:id="rId11"/>
    <p:sldId id="320" r:id="rId12"/>
    <p:sldId id="319" r:id="rId13"/>
    <p:sldId id="318" r:id="rId14"/>
    <p:sldId id="317" r:id="rId1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modify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write?name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2477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http://localhost:8088/guestbook3</a:t>
            </a:r>
            <a:r>
              <a:rPr lang="en-US" altLang="ko-KR" sz="1100" dirty="0">
                <a:latin typeface="+mn-ea"/>
                <a:hlinkClick r:id="rId2"/>
              </a:rPr>
              <a:t>/</a:t>
            </a:r>
            <a:r>
              <a:rPr lang="en-US" altLang="ko-KR" sz="1100" dirty="0">
                <a:latin typeface="+mn-ea"/>
              </a:rPr>
              <a:t>addList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252016"/>
            <a:ext cx="366942" cy="11728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18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>
                  <a:latin typeface="+mn-ea"/>
                  <a:ea typeface="+mn-ea"/>
                </a:rPr>
                <a:t>writeForm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guestbook3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6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207446"/>
            <a:ext cx="782471" cy="2984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681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modify?name=</a:t>
            </a:r>
            <a:r>
              <a:rPr lang="ko-KR" altLang="en-US" sz="1100" dirty="0">
                <a:latin typeface="+mn-ea"/>
              </a:rPr>
              <a:t>유재석</a:t>
            </a:r>
            <a:r>
              <a:rPr lang="en-US" altLang="ko-KR" sz="1100" dirty="0">
                <a:latin typeface="+mn-ea"/>
              </a:rPr>
              <a:t>&amp;hp=010-3333-3333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</a:rPr>
              <a:t>&amp;company=02-3333-3333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phonebook3/modifyForm</a:t>
            </a:r>
            <a:r>
              <a:rPr lang="en-US" altLang="ko-KR" sz="1100" dirty="0">
                <a:latin typeface="+mn-ea"/>
              </a:rPr>
              <a:t>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0x123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modifyForm?no3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1710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person_id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name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hp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company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from person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89BD4C-F568-A3C7-57D5-25B9E370A167}"/>
              </a:ext>
            </a:extLst>
          </p:cNvPr>
          <p:cNvSpPr txBox="1"/>
          <p:nvPr/>
        </p:nvSpPr>
        <p:spPr>
          <a:xfrm>
            <a:off x="17568496" y="418011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0x999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F1C709-B0A2-0B67-E919-F678B453E2F0}"/>
              </a:ext>
            </a:extLst>
          </p:cNvPr>
          <p:cNvSpPr txBox="1"/>
          <p:nvPr/>
        </p:nvSpPr>
        <p:spPr>
          <a:xfrm>
            <a:off x="674052" y="4814538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delete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Redirect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32400" y="4491373"/>
            <a:ext cx="22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Delete from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Where no = 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(0x789)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0x789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8EE617-E15A-757A-84EF-9485A672DFDB}"/>
              </a:ext>
            </a:extLst>
          </p:cNvPr>
          <p:cNvSpPr txBox="1"/>
          <p:nvPr/>
        </p:nvSpPr>
        <p:spPr>
          <a:xfrm>
            <a:off x="15114602" y="5210678"/>
            <a:ext cx="459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0x789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phoneDao.getPersonList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3E9C93-9373-49C4-1458-864BFFDE94F5}"/>
              </a:ext>
            </a:extLst>
          </p:cNvPr>
          <p:cNvSpPr/>
          <p:nvPr/>
        </p:nvSpPr>
        <p:spPr>
          <a:xfrm>
            <a:off x="15636621" y="5747319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3031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write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4000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phonebook3/write?name=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&amp;hp=010&amp;company=02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장성찬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Hp=010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03654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Hp=010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Company=02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personVo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429685" y="2845770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384714-65CD-C6DB-0F5E-3DDD7F70F26F}"/>
              </a:ext>
            </a:extLst>
          </p:cNvPr>
          <p:cNvSpPr txBox="1"/>
          <p:nvPr/>
        </p:nvSpPr>
        <p:spPr>
          <a:xfrm>
            <a:off x="15280023" y="5808874"/>
            <a:ext cx="18261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hp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company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2B22E-0DA8-B24E-05E3-9AAAC686DC23}"/>
              </a:ext>
            </a:extLst>
          </p:cNvPr>
          <p:cNvSpPr txBox="1"/>
          <p:nvPr/>
        </p:nvSpPr>
        <p:spPr>
          <a:xfrm>
            <a:off x="15280023" y="54395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8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65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10097</TotalTime>
  <Words>1711</Words>
  <Application>Microsoft Office PowerPoint</Application>
  <PresentationFormat>사용자 지정</PresentationFormat>
  <Paragraphs>718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730</cp:revision>
  <dcterms:created xsi:type="dcterms:W3CDTF">2020-11-23T02:29:11Z</dcterms:created>
  <dcterms:modified xsi:type="dcterms:W3CDTF">2022-06-13T08:40:22Z</dcterms:modified>
</cp:coreProperties>
</file>