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326" r:id="rId2"/>
    <p:sldId id="327" r:id="rId3"/>
    <p:sldId id="323" r:id="rId4"/>
    <p:sldId id="328" r:id="rId5"/>
    <p:sldId id="329" r:id="rId6"/>
    <p:sldId id="322" r:id="rId7"/>
    <p:sldId id="321" r:id="rId8"/>
    <p:sldId id="324" r:id="rId9"/>
    <p:sldId id="325" r:id="rId10"/>
    <p:sldId id="320" r:id="rId11"/>
    <p:sldId id="319" r:id="rId12"/>
    <p:sldId id="318" r:id="rId13"/>
    <p:sldId id="317" r:id="rId14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651" autoAdjust="0"/>
  </p:normalViewPr>
  <p:slideViewPr>
    <p:cSldViewPr snapToGrid="0">
      <p:cViewPr>
        <p:scale>
          <a:sx n="100" d="100"/>
          <a:sy n="100" d="100"/>
        </p:scale>
        <p:origin x="-49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4713407"/>
            <a:ext cx="38404801" cy="10026815"/>
          </a:xfrm>
        </p:spPr>
        <p:txBody>
          <a:bodyPr anchor="b"/>
          <a:lstStyle>
            <a:lvl1pPr algn="ctr">
              <a:defRPr sz="251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5126892"/>
            <a:ext cx="38404801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19995" indent="0" algn="ctr">
              <a:buNone/>
              <a:defRPr sz="8398"/>
            </a:lvl2pPr>
            <a:lvl3pPr marL="3839991" indent="0" algn="ctr">
              <a:buNone/>
              <a:defRPr sz="7558"/>
            </a:lvl3pPr>
            <a:lvl4pPr marL="5759985" indent="0" algn="ctr">
              <a:buNone/>
              <a:defRPr sz="6720"/>
            </a:lvl4pPr>
            <a:lvl5pPr marL="7679981" indent="0" algn="ctr">
              <a:buNone/>
              <a:defRPr sz="6720"/>
            </a:lvl5pPr>
            <a:lvl6pPr marL="9599977" indent="0" algn="ctr">
              <a:buNone/>
              <a:defRPr sz="6720"/>
            </a:lvl6pPr>
            <a:lvl7pPr marL="11519972" indent="0" algn="ctr">
              <a:buNone/>
              <a:defRPr sz="6720"/>
            </a:lvl7pPr>
            <a:lvl8pPr marL="13439968" indent="0" algn="ctr">
              <a:buNone/>
              <a:defRPr sz="6720"/>
            </a:lvl8pPr>
            <a:lvl9pPr marL="15359962" indent="0" algn="ctr">
              <a:buNone/>
              <a:defRPr sz="67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8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8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2"/>
            <a:ext cx="44165520" cy="11980175"/>
          </a:xfrm>
        </p:spPr>
        <p:txBody>
          <a:bodyPr anchor="b"/>
          <a:lstStyle>
            <a:lvl1pPr>
              <a:defRPr sz="251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4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19995" indent="0">
              <a:buNone/>
              <a:defRPr sz="8398">
                <a:solidFill>
                  <a:schemeClr val="tx1">
                    <a:tint val="75000"/>
                  </a:schemeClr>
                </a:solidFill>
              </a:defRPr>
            </a:lvl2pPr>
            <a:lvl3pPr marL="3839991" indent="0">
              <a:buNone/>
              <a:defRPr sz="7558">
                <a:solidFill>
                  <a:schemeClr val="tx1">
                    <a:tint val="75000"/>
                  </a:schemeClr>
                </a:solidFill>
              </a:defRPr>
            </a:lvl3pPr>
            <a:lvl4pPr marL="5759985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79981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599977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19972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3996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59962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2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2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60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8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19995" indent="0">
              <a:buNone/>
              <a:defRPr sz="8398" b="1"/>
            </a:lvl2pPr>
            <a:lvl3pPr marL="3839991" indent="0">
              <a:buNone/>
              <a:defRPr sz="7558" b="1"/>
            </a:lvl3pPr>
            <a:lvl4pPr marL="5759985" indent="0">
              <a:buNone/>
              <a:defRPr sz="6720" b="1"/>
            </a:lvl4pPr>
            <a:lvl5pPr marL="7679981" indent="0">
              <a:buNone/>
              <a:defRPr sz="6720" b="1"/>
            </a:lvl5pPr>
            <a:lvl6pPr marL="9599977" indent="0">
              <a:buNone/>
              <a:defRPr sz="6720" b="1"/>
            </a:lvl6pPr>
            <a:lvl7pPr marL="11519972" indent="0">
              <a:buNone/>
              <a:defRPr sz="6720" b="1"/>
            </a:lvl7pPr>
            <a:lvl8pPr marL="13439968" indent="0">
              <a:buNone/>
              <a:defRPr sz="6720" b="1"/>
            </a:lvl8pPr>
            <a:lvl9pPr marL="15359962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8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19995" indent="0">
              <a:buNone/>
              <a:defRPr sz="8398" b="1"/>
            </a:lvl2pPr>
            <a:lvl3pPr marL="3839991" indent="0">
              <a:buNone/>
              <a:defRPr sz="7558" b="1"/>
            </a:lvl3pPr>
            <a:lvl4pPr marL="5759985" indent="0">
              <a:buNone/>
              <a:defRPr sz="6720" b="1"/>
            </a:lvl4pPr>
            <a:lvl5pPr marL="7679981" indent="0">
              <a:buNone/>
              <a:defRPr sz="6720" b="1"/>
            </a:lvl5pPr>
            <a:lvl6pPr marL="9599977" indent="0">
              <a:buNone/>
              <a:defRPr sz="6720" b="1"/>
            </a:lvl6pPr>
            <a:lvl7pPr marL="11519972" indent="0">
              <a:buNone/>
              <a:defRPr sz="6720" b="1"/>
            </a:lvl7pPr>
            <a:lvl8pPr marL="13439968" indent="0">
              <a:buNone/>
              <a:defRPr sz="6720" b="1"/>
            </a:lvl8pPr>
            <a:lvl9pPr marL="15359962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4" y="1920030"/>
            <a:ext cx="16515394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2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8"/>
            </a:lvl4pPr>
            <a:lvl5pPr>
              <a:defRPr sz="8398"/>
            </a:lvl5pPr>
            <a:lvl6pPr>
              <a:defRPr sz="8398"/>
            </a:lvl6pPr>
            <a:lvl7pPr>
              <a:defRPr sz="8398"/>
            </a:lvl7pPr>
            <a:lvl8pPr>
              <a:defRPr sz="8398"/>
            </a:lvl8pPr>
            <a:lvl9pPr>
              <a:defRPr sz="83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4" y="8640129"/>
            <a:ext cx="16515394" cy="16006905"/>
          </a:xfrm>
        </p:spPr>
        <p:txBody>
          <a:bodyPr/>
          <a:lstStyle>
            <a:lvl1pPr marL="0" indent="0">
              <a:buNone/>
              <a:defRPr sz="6720"/>
            </a:lvl1pPr>
            <a:lvl2pPr marL="1919995" indent="0">
              <a:buNone/>
              <a:defRPr sz="5879"/>
            </a:lvl2pPr>
            <a:lvl3pPr marL="3839991" indent="0">
              <a:buNone/>
              <a:defRPr sz="5039"/>
            </a:lvl3pPr>
            <a:lvl4pPr marL="5759985" indent="0">
              <a:buNone/>
              <a:defRPr sz="4201"/>
            </a:lvl4pPr>
            <a:lvl5pPr marL="7679981" indent="0">
              <a:buNone/>
              <a:defRPr sz="4201"/>
            </a:lvl5pPr>
            <a:lvl6pPr marL="9599977" indent="0">
              <a:buNone/>
              <a:defRPr sz="4201"/>
            </a:lvl6pPr>
            <a:lvl7pPr marL="11519972" indent="0">
              <a:buNone/>
              <a:defRPr sz="4201"/>
            </a:lvl7pPr>
            <a:lvl8pPr marL="13439968" indent="0">
              <a:buNone/>
              <a:defRPr sz="4201"/>
            </a:lvl8pPr>
            <a:lvl9pPr marL="15359962" indent="0">
              <a:buNone/>
              <a:defRPr sz="42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4" y="1920030"/>
            <a:ext cx="16515394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2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19995" indent="0">
              <a:buNone/>
              <a:defRPr sz="11759"/>
            </a:lvl2pPr>
            <a:lvl3pPr marL="3839991" indent="0">
              <a:buNone/>
              <a:defRPr sz="10079"/>
            </a:lvl3pPr>
            <a:lvl4pPr marL="5759985" indent="0">
              <a:buNone/>
              <a:defRPr sz="8398"/>
            </a:lvl4pPr>
            <a:lvl5pPr marL="7679981" indent="0">
              <a:buNone/>
              <a:defRPr sz="8398"/>
            </a:lvl5pPr>
            <a:lvl6pPr marL="9599977" indent="0">
              <a:buNone/>
              <a:defRPr sz="8398"/>
            </a:lvl6pPr>
            <a:lvl7pPr marL="11519972" indent="0">
              <a:buNone/>
              <a:defRPr sz="8398"/>
            </a:lvl7pPr>
            <a:lvl8pPr marL="13439968" indent="0">
              <a:buNone/>
              <a:defRPr sz="8398"/>
            </a:lvl8pPr>
            <a:lvl9pPr marL="15359962" indent="0">
              <a:buNone/>
              <a:defRPr sz="839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4" y="8640129"/>
            <a:ext cx="16515394" cy="16006905"/>
          </a:xfrm>
        </p:spPr>
        <p:txBody>
          <a:bodyPr/>
          <a:lstStyle>
            <a:lvl1pPr marL="0" indent="0">
              <a:buNone/>
              <a:defRPr sz="6720"/>
            </a:lvl1pPr>
            <a:lvl2pPr marL="1919995" indent="0">
              <a:buNone/>
              <a:defRPr sz="5879"/>
            </a:lvl2pPr>
            <a:lvl3pPr marL="3839991" indent="0">
              <a:buNone/>
              <a:defRPr sz="5039"/>
            </a:lvl3pPr>
            <a:lvl4pPr marL="5759985" indent="0">
              <a:buNone/>
              <a:defRPr sz="4201"/>
            </a:lvl4pPr>
            <a:lvl5pPr marL="7679981" indent="0">
              <a:buNone/>
              <a:defRPr sz="4201"/>
            </a:lvl5pPr>
            <a:lvl6pPr marL="9599977" indent="0">
              <a:buNone/>
              <a:defRPr sz="4201"/>
            </a:lvl6pPr>
            <a:lvl7pPr marL="11519972" indent="0">
              <a:buNone/>
              <a:defRPr sz="4201"/>
            </a:lvl7pPr>
            <a:lvl8pPr marL="13439968" indent="0">
              <a:buNone/>
              <a:defRPr sz="4201"/>
            </a:lvl8pPr>
            <a:lvl9pPr marL="15359962" indent="0">
              <a:buNone/>
              <a:defRPr sz="42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1" y="1533360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1" y="7666782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1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1" y="26693729"/>
            <a:ext cx="115214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39991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997" indent="-959997" algn="l" defTabSz="3839991" rtl="0" eaLnBrk="1" latinLnBrk="1" hangingPunct="1">
        <a:lnSpc>
          <a:spcPct val="90000"/>
        </a:lnSpc>
        <a:spcBef>
          <a:spcPts val="4201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79993" indent="-959997" algn="l" defTabSz="383999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89" indent="-959997" algn="l" defTabSz="383999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8" kern="1200">
          <a:solidFill>
            <a:schemeClr val="tx1"/>
          </a:solidFill>
          <a:latin typeface="+mn-lt"/>
          <a:ea typeface="+mn-ea"/>
          <a:cs typeface="+mn-cs"/>
        </a:defRPr>
      </a:lvl3pPr>
      <a:lvl4pPr marL="6719984" indent="-959997" algn="l" defTabSz="383999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8" kern="1200">
          <a:solidFill>
            <a:schemeClr val="tx1"/>
          </a:solidFill>
          <a:latin typeface="+mn-lt"/>
          <a:ea typeface="+mn-ea"/>
          <a:cs typeface="+mn-cs"/>
        </a:defRPr>
      </a:lvl4pPr>
      <a:lvl5pPr marL="8639979" indent="-959997" algn="l" defTabSz="383999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8" kern="1200">
          <a:solidFill>
            <a:schemeClr val="tx1"/>
          </a:solidFill>
          <a:latin typeface="+mn-lt"/>
          <a:ea typeface="+mn-ea"/>
          <a:cs typeface="+mn-cs"/>
        </a:defRPr>
      </a:lvl5pPr>
      <a:lvl6pPr marL="10559974" indent="-959997" algn="l" defTabSz="383999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8" kern="1200">
          <a:solidFill>
            <a:schemeClr val="tx1"/>
          </a:solidFill>
          <a:latin typeface="+mn-lt"/>
          <a:ea typeface="+mn-ea"/>
          <a:cs typeface="+mn-cs"/>
        </a:defRPr>
      </a:lvl6pPr>
      <a:lvl7pPr marL="12479969" indent="-959997" algn="l" defTabSz="383999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8" kern="1200">
          <a:solidFill>
            <a:schemeClr val="tx1"/>
          </a:solidFill>
          <a:latin typeface="+mn-lt"/>
          <a:ea typeface="+mn-ea"/>
          <a:cs typeface="+mn-cs"/>
        </a:defRPr>
      </a:lvl7pPr>
      <a:lvl8pPr marL="14399965" indent="-959997" algn="l" defTabSz="383999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8" kern="1200">
          <a:solidFill>
            <a:schemeClr val="tx1"/>
          </a:solidFill>
          <a:latin typeface="+mn-lt"/>
          <a:ea typeface="+mn-ea"/>
          <a:cs typeface="+mn-cs"/>
        </a:defRPr>
      </a:lvl8pPr>
      <a:lvl9pPr marL="16319961" indent="-959997" algn="l" defTabSz="383999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1pPr>
      <a:lvl2pPr marL="1919995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2pPr>
      <a:lvl3pPr marL="3839991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3pPr>
      <a:lvl4pPr marL="5759985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4pPr>
      <a:lvl5pPr marL="7679981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5pPr>
      <a:lvl6pPr marL="9599977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6pPr>
      <a:lvl7pPr marL="11519972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7pPr>
      <a:lvl8pPr marL="13439968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8pPr>
      <a:lvl9pPr marL="15359962" algn="l" defTabSz="3839991" rtl="0" eaLnBrk="1" latinLnBrk="1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8/mysite2/users?a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1" y="1004314"/>
            <a:ext cx="782471" cy="24770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4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http://localhost:8088/mysite2</a:t>
            </a:r>
            <a:r>
              <a:rPr lang="en-US" altLang="ko-KR" sz="1100" dirty="0">
                <a:latin typeface="+mn-ea"/>
              </a:rPr>
              <a:t>/main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1839" y="2031859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1" y="488073"/>
            <a:ext cx="1963535" cy="1233303"/>
            <a:chOff x="4496160" y="613461"/>
            <a:chExt cx="1735546" cy="1232473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 err="1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  <a:br>
                <a:rPr lang="en-US" altLang="ko-KR" sz="1100" b="1" dirty="0"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1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cxnSpLocks/>
            <a:stCxn id="170" idx="3"/>
            <a:endCxn id="172" idx="1"/>
          </p:cNvCxnSpPr>
          <p:nvPr/>
        </p:nvCxnSpPr>
        <p:spPr>
          <a:xfrm>
            <a:off x="7066876" y="1252017"/>
            <a:ext cx="850050" cy="131492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599" cy="989489"/>
            <a:chOff x="3959932" y="626852"/>
            <a:chExt cx="1371308" cy="989379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4" y="3580308"/>
            <a:ext cx="1199685" cy="7288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5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MainController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916926" y="1948097"/>
            <a:ext cx="1299174" cy="1237684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8" y="3242634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mySite2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메인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175788" y="4785460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mysite2/main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cxnSpLocks/>
            <a:stCxn id="80" idx="3"/>
            <a:endCxn id="176" idx="1"/>
          </p:cNvCxnSpPr>
          <p:nvPr/>
        </p:nvCxnSpPr>
        <p:spPr bwMode="auto">
          <a:xfrm flipV="1">
            <a:off x="2566123" y="3580307"/>
            <a:ext cx="2821126" cy="4763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494AE3-ED61-904A-2640-27F888CB2879}"/>
              </a:ext>
            </a:extLst>
          </p:cNvPr>
          <p:cNvGrpSpPr/>
          <p:nvPr/>
        </p:nvGrpSpPr>
        <p:grpSpPr>
          <a:xfrm>
            <a:off x="9987201" y="2831243"/>
            <a:ext cx="646331" cy="630972"/>
            <a:chOff x="9987201" y="2831243"/>
            <a:chExt cx="646331" cy="630972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D5789FBA-C7B3-748C-66BE-B5DF42AF212C}"/>
                </a:ext>
              </a:extLst>
            </p:cNvPr>
            <p:cNvCxnSpPr>
              <a:cxnSpLocks/>
              <a:stCxn id="168" idx="2"/>
            </p:cNvCxnSpPr>
            <p:nvPr/>
          </p:nvCxnSpPr>
          <p:spPr>
            <a:xfrm>
              <a:off x="10072962" y="2831243"/>
              <a:ext cx="0" cy="63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E373CC-D75F-1569-EAB7-633793DC2EE1}"/>
                </a:ext>
              </a:extLst>
            </p:cNvPr>
            <p:cNvSpPr txBox="1"/>
            <p:nvPr/>
          </p:nvSpPr>
          <p:spPr>
            <a:xfrm>
              <a:off x="9987201" y="29997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accent6"/>
                  </a:solidFill>
                  <a:latin typeface="+mn-ea"/>
                </a:rPr>
                <a:t>포워딩</a:t>
              </a:r>
            </a:p>
          </p:txBody>
        </p:sp>
      </p:grpSp>
      <p:sp>
        <p:nvSpPr>
          <p:cNvPr id="52" name="모서리가 둥근 직사각형 56">
            <a:extLst>
              <a:ext uri="{FF2B5EF4-FFF2-40B4-BE49-F238E27FC236}">
                <a16:creationId xmlns:a16="http://schemas.microsoft.com/office/drawing/2014/main" id="{12022A62-DB71-65A8-45A9-D847C269C262}"/>
              </a:ext>
            </a:extLst>
          </p:cNvPr>
          <p:cNvSpPr/>
          <p:nvPr/>
        </p:nvSpPr>
        <p:spPr>
          <a:xfrm>
            <a:off x="9159729" y="3496555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8E8F52-1643-773E-EE2A-B29470697827}"/>
              </a:ext>
            </a:extLst>
          </p:cNvPr>
          <p:cNvSpPr txBox="1"/>
          <p:nvPr/>
        </p:nvSpPr>
        <p:spPr bwMode="auto">
          <a:xfrm>
            <a:off x="9109344" y="321716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index.jsp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ADFBE3-8AAA-EA54-FC2D-B0444E54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720" y="3823894"/>
            <a:ext cx="1557291" cy="168175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6AECE5D-35CA-2513-1889-BFF748A4DC6A}"/>
              </a:ext>
            </a:extLst>
          </p:cNvPr>
          <p:cNvCxnSpPr/>
          <p:nvPr/>
        </p:nvCxnSpPr>
        <p:spPr>
          <a:xfrm>
            <a:off x="0" y="6172200"/>
            <a:ext cx="19291300" cy="101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3AF06-CAF4-CB83-9277-507F2AAB69A9}"/>
              </a:ext>
            </a:extLst>
          </p:cNvPr>
          <p:cNvSpPr/>
          <p:nvPr/>
        </p:nvSpPr>
        <p:spPr>
          <a:xfrm>
            <a:off x="779729" y="6959600"/>
            <a:ext cx="1201471" cy="4645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브라우저</a:t>
            </a:r>
          </a:p>
        </p:txBody>
      </p:sp>
      <p:sp>
        <p:nvSpPr>
          <p:cNvPr id="59" name="모서리가 둥근 직사각형 56">
            <a:extLst>
              <a:ext uri="{FF2B5EF4-FFF2-40B4-BE49-F238E27FC236}">
                <a16:creationId xmlns:a16="http://schemas.microsoft.com/office/drawing/2014/main" id="{811EFF8A-383E-7433-1050-0B7CA9F686E5}"/>
              </a:ext>
            </a:extLst>
          </p:cNvPr>
          <p:cNvSpPr/>
          <p:nvPr/>
        </p:nvSpPr>
        <p:spPr>
          <a:xfrm>
            <a:off x="5233962" y="7327123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/main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8034F2-84B4-0AD5-4405-A70DBC5F0758}"/>
              </a:ext>
            </a:extLst>
          </p:cNvPr>
          <p:cNvSpPr txBox="1"/>
          <p:nvPr/>
        </p:nvSpPr>
        <p:spPr bwMode="auto">
          <a:xfrm>
            <a:off x="5209098" y="6902606"/>
            <a:ext cx="1659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>
                <a:latin typeface="+mn-ea"/>
              </a:rPr>
              <a:t>MainController</a:t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(Servlet)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949AF2E-C251-FF03-C57C-C77C86EED6B9}"/>
              </a:ext>
            </a:extLst>
          </p:cNvPr>
          <p:cNvGrpSpPr/>
          <p:nvPr/>
        </p:nvGrpSpPr>
        <p:grpSpPr>
          <a:xfrm>
            <a:off x="5976085" y="8131759"/>
            <a:ext cx="646331" cy="630972"/>
            <a:chOff x="9987201" y="2831243"/>
            <a:chExt cx="646331" cy="63097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1C102D9-33EB-2E0C-5C66-106F33666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072962" y="2831243"/>
              <a:ext cx="0" cy="63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46B9996-DF3A-D836-8EF3-F20D37549F9A}"/>
                </a:ext>
              </a:extLst>
            </p:cNvPr>
            <p:cNvSpPr txBox="1"/>
            <p:nvPr/>
          </p:nvSpPr>
          <p:spPr>
            <a:xfrm>
              <a:off x="9987201" y="29997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accent6"/>
                  </a:solidFill>
                  <a:latin typeface="+mn-ea"/>
                </a:rPr>
                <a:t>포워딩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97C417A-5767-2B1F-6B29-CEC985B0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77" y="7665291"/>
            <a:ext cx="2371319" cy="1547026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FAB7843-A30E-0BD7-4B9C-8635EC7378A4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 bwMode="auto">
          <a:xfrm>
            <a:off x="1981200" y="7191854"/>
            <a:ext cx="3252762" cy="53496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56">
            <a:extLst>
              <a:ext uri="{FF2B5EF4-FFF2-40B4-BE49-F238E27FC236}">
                <a16:creationId xmlns:a16="http://schemas.microsoft.com/office/drawing/2014/main" id="{ADDA25E7-155E-6B17-DE09-EAA7CB89F95C}"/>
              </a:ext>
            </a:extLst>
          </p:cNvPr>
          <p:cNvSpPr/>
          <p:nvPr/>
        </p:nvSpPr>
        <p:spPr>
          <a:xfrm>
            <a:off x="5153726" y="8932132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2AC1F0-5519-EB89-08A4-C07D50BB9769}"/>
              </a:ext>
            </a:extLst>
          </p:cNvPr>
          <p:cNvSpPr txBox="1"/>
          <p:nvPr/>
        </p:nvSpPr>
        <p:spPr bwMode="auto">
          <a:xfrm>
            <a:off x="5103341" y="8652744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index.jsp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FF370D1-D0ED-3549-3AA1-69ABDE38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17" y="9259471"/>
            <a:ext cx="1557291" cy="1681758"/>
          </a:xfrm>
          <a:prstGeom prst="rect">
            <a:avLst/>
          </a:prstGeom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72BDBA4-40C7-7658-0E65-D78BD325FD12}"/>
              </a:ext>
            </a:extLst>
          </p:cNvPr>
          <p:cNvCxnSpPr>
            <a:cxnSpLocks/>
            <a:stCxn id="72" idx="1"/>
            <a:endCxn id="17" idx="3"/>
          </p:cNvCxnSpPr>
          <p:nvPr/>
        </p:nvCxnSpPr>
        <p:spPr bwMode="auto">
          <a:xfrm flipH="1" flipV="1">
            <a:off x="2717996" y="8438804"/>
            <a:ext cx="2435730" cy="893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9567A384-4589-E553-74E6-92D1DF48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4" y="3283184"/>
            <a:ext cx="2371319" cy="15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2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4" y="1594391"/>
            <a:ext cx="812401" cy="17689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016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1" y="1105881"/>
            <a:ext cx="782471" cy="3323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4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50" y="2036744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1" y="488073"/>
            <a:ext cx="1963535" cy="1605712"/>
            <a:chOff x="4496160" y="613461"/>
            <a:chExt cx="1735546" cy="1604631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310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 err="1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  <a:br>
                <a:rPr lang="en-US" altLang="ko-KR" sz="1100" b="1" dirty="0">
                  <a:latin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1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438221"/>
            <a:ext cx="803655" cy="98668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599" cy="989489"/>
            <a:chOff x="3959932" y="626852"/>
            <a:chExt cx="1371308" cy="989379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4" y="3580308"/>
            <a:ext cx="1199685" cy="7288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5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1" y="1594392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8" y="3242634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1" y="1972880"/>
            <a:ext cx="1626859" cy="27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779729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4499189" y="754745"/>
            <a:ext cx="3124956" cy="284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3"/>
            <a:ext cx="1733202" cy="890726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phoneDao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4"/>
            <a:ext cx="694099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1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811539" y="2084065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3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4" y="3382997"/>
            <a:ext cx="2132012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5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307"/>
            <a:ext cx="3166174" cy="5793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2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1" y="1309012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3"/>
            <a:ext cx="4218837" cy="884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action=write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&amp;name=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100" b="1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=010-2222-2222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&amp;company=02-2222-2222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50" y="2036744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1" y="488072"/>
            <a:ext cx="1963535" cy="2011977"/>
            <a:chOff x="4496160" y="613461"/>
            <a:chExt cx="1735546" cy="2010624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7162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 err="1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  <a:br>
                <a:rPr lang="en-US" altLang="ko-KR" sz="1100" b="1" dirty="0">
                  <a:latin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action=write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name=</a:t>
              </a:r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유재석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>
                  <a:solidFill>
                    <a:srgbClr val="C00000"/>
                  </a:solidFill>
                  <a:latin typeface="+mn-ea"/>
                </a:rPr>
                <a:t>hp</a:t>
              </a: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=010-2222-2222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company=02-2222-2222</a:t>
              </a:r>
              <a:endParaRPr lang="ko-KR" altLang="en-US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1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641353"/>
            <a:ext cx="803655" cy="7835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599" cy="989489"/>
            <a:chOff x="3959932" y="626852"/>
            <a:chExt cx="1371308" cy="989379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4" y="3580308"/>
            <a:ext cx="1199685" cy="7288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5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3" y="5509193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1" y="1594392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writeForm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hp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company=02-2222-2222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8" y="3242634"/>
            <a:ext cx="1703977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2"/>
            <a:ext cx="533399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1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8" y="6438061"/>
            <a:ext cx="1642870" cy="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176749" y="7209950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/>
          <p:nvPr/>
        </p:nvCxnSpPr>
        <p:spPr>
          <a:xfrm flipH="1" flipV="1">
            <a:off x="6610229" y="8304723"/>
            <a:ext cx="6031707" cy="14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6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5" y="876219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4" y="9140037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8" y="9378732"/>
            <a:ext cx="1830187" cy="2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6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5" y="10553024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4" y="1070861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8" y="10971631"/>
            <a:ext cx="1830187" cy="2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6"/>
            <a:ext cx="1912947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7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95" name="타원 94"/>
          <p:cNvSpPr/>
          <p:nvPr/>
        </p:nvSpPr>
        <p:spPr>
          <a:xfrm>
            <a:off x="2997190" y="6051672"/>
            <a:ext cx="513224" cy="13043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3510413" y="6539771"/>
            <a:ext cx="1852896" cy="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1" y="1972880"/>
            <a:ext cx="1626859" cy="478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*4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79394" y="7812937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action=write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945"/>
          <a:stretch/>
        </p:blipFill>
        <p:spPr>
          <a:xfrm>
            <a:off x="155836" y="6863210"/>
            <a:ext cx="1739918" cy="3982152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4499189" y="754745"/>
            <a:ext cx="3124956" cy="284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3"/>
            <a:ext cx="1733202" cy="890726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phoneDao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4"/>
            <a:ext cx="694099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1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945396" y="2084065"/>
            <a:ext cx="409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Vo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3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4" y="3382997"/>
            <a:ext cx="2132012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5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307"/>
            <a:ext cx="3166174" cy="5793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24162" y="6705658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6058773" y="6704635"/>
            <a:ext cx="1642870" cy="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3441736" y="7063886"/>
            <a:ext cx="1872490" cy="3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3441736" y="6932809"/>
            <a:ext cx="1642870" cy="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54" idx="4"/>
            <a:endCxn id="61" idx="0"/>
          </p:cNvCxnSpPr>
          <p:nvPr/>
        </p:nvCxnSpPr>
        <p:spPr>
          <a:xfrm>
            <a:off x="5601642" y="7041796"/>
            <a:ext cx="335706" cy="1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53296" y="1669387"/>
            <a:ext cx="1263706" cy="13784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직선 화살표 연결선 229"/>
          <p:cNvCxnSpPr/>
          <p:nvPr/>
        </p:nvCxnSpPr>
        <p:spPr>
          <a:xfrm flipV="1">
            <a:off x="466726" y="1356086"/>
            <a:ext cx="2164139" cy="110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8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200764" y="888112"/>
            <a:ext cx="1070259" cy="11808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016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89" y="754745"/>
            <a:ext cx="3124956" cy="284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1" y="1004314"/>
            <a:ext cx="967647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4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action=writeForm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50" y="2036745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writeFrom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2" y="488073"/>
            <a:ext cx="1499498" cy="1402580"/>
            <a:chOff x="4496160" y="613461"/>
            <a:chExt cx="1499179" cy="1401637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411912" cy="11072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 err="1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  <a:br>
                <a:rPr lang="en-US" altLang="ko-KR" sz="1100" b="1" dirty="0">
                  <a:latin typeface="+mn-ea"/>
                </a:rPr>
              </a:br>
              <a:r>
                <a:rPr lang="en-US" altLang="ko-KR" sz="1100" b="1" dirty="0">
                  <a:latin typeface="+mn-ea"/>
                </a:rPr>
                <a:t>action=</a:t>
              </a:r>
              <a:r>
                <a:rPr lang="en-US" altLang="ko-KR" sz="1100" b="1" dirty="0" err="1">
                  <a:latin typeface="+mn-ea"/>
                </a:rPr>
                <a:t>writeForm</a:t>
              </a:r>
              <a:endParaRPr lang="en-US" altLang="ko-KR" sz="1100" b="1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799460" y="1336655"/>
            <a:ext cx="1265579" cy="179879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599" cy="989489"/>
            <a:chOff x="3959932" y="626852"/>
            <a:chExt cx="1371308" cy="989379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3" y="3580308"/>
            <a:ext cx="1392168" cy="42979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5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3" y="5509193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50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writeForm.jsp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4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3" y="2823044"/>
            <a:ext cx="716863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2719984"/>
            <a:ext cx="1106008" cy="830936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3599544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2"/>
            <a:ext cx="533399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1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0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8" y="6438061"/>
            <a:ext cx="1642870" cy="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9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2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2" y="7064932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601643" y="7041796"/>
            <a:ext cx="524832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6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5" y="876219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4" y="9140037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8" y="9378732"/>
            <a:ext cx="1830187" cy="2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6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5" y="10553024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4" y="1070861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8" y="10971631"/>
            <a:ext cx="1830187" cy="2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6"/>
            <a:ext cx="1912947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7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등록폼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00764" y="2808365"/>
            <a:ext cx="2203451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타원 94"/>
          <p:cNvSpPr/>
          <p:nvPr/>
        </p:nvSpPr>
        <p:spPr>
          <a:xfrm>
            <a:off x="2997190" y="6051671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3523878" y="6533725"/>
            <a:ext cx="1642870" cy="3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365875" y="5349783"/>
            <a:ext cx="2139825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wrtieForm.jsp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54" idx="0"/>
            <a:endCxn id="100" idx="4"/>
          </p:cNvCxnSpPr>
          <p:nvPr/>
        </p:nvCxnSpPr>
        <p:spPr>
          <a:xfrm flipV="1">
            <a:off x="5601643" y="5796903"/>
            <a:ext cx="834145" cy="4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3510413" y="5585096"/>
            <a:ext cx="1930622" cy="5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361788" y="1983890"/>
            <a:ext cx="1604544" cy="27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746181" y="6681229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403861" y="1162050"/>
            <a:ext cx="1453515" cy="67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307"/>
            <a:ext cx="3166174" cy="5793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89" y="754745"/>
            <a:ext cx="3124956" cy="284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3804163" y="1004314"/>
            <a:ext cx="1583087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5" y="866584"/>
            <a:ext cx="3603398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50" y="2036745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4" y="488073"/>
            <a:ext cx="1385861" cy="1402580"/>
            <a:chOff x="4496160" y="613461"/>
            <a:chExt cx="1385566" cy="1401637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298299" cy="11072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 err="1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  <a:br>
                <a:rPr lang="en-US" altLang="ko-KR" sz="1100" b="1" dirty="0">
                  <a:latin typeface="+mn-ea"/>
                </a:rPr>
              </a:br>
              <a:r>
                <a:rPr lang="en-US" altLang="ko-KR" sz="1100" b="1" dirty="0">
                  <a:latin typeface="+mn-ea"/>
                </a:rPr>
                <a:t>action=list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685825" y="1336655"/>
            <a:ext cx="1379214" cy="6488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599" cy="989489"/>
            <a:chOff x="3959932" y="626852"/>
            <a:chExt cx="1371308" cy="989379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 flipV="1">
            <a:off x="6685823" y="2960151"/>
            <a:ext cx="1392168" cy="620156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11431593" y="1945613"/>
            <a:ext cx="1497947" cy="890726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82" name="TextBox 181"/>
          <p:cNvSpPr txBox="1"/>
          <p:nvPr/>
        </p:nvSpPr>
        <p:spPr bwMode="auto">
          <a:xfrm>
            <a:off x="11429765" y="1677201"/>
            <a:ext cx="16637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phoneDao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800426" y="2338294"/>
            <a:ext cx="694099" cy="87312"/>
            <a:chOff x="11414744" y="2227258"/>
            <a:chExt cx="694100" cy="87312"/>
          </a:xfrm>
        </p:grpSpPr>
        <p:cxnSp>
          <p:nvCxnSpPr>
            <p:cNvPr id="183" name="직선 화살표 연결선 182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직사각형 184"/>
          <p:cNvSpPr/>
          <p:nvPr/>
        </p:nvSpPr>
        <p:spPr>
          <a:xfrm>
            <a:off x="12768774" y="2124281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88" name="직선 화살표 연결선 18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 bwMode="auto">
          <a:xfrm>
            <a:off x="9066975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pic>
        <p:nvPicPr>
          <p:cNvPr id="2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451170" y="2516977"/>
            <a:ext cx="2257425" cy="24907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307"/>
            <a:ext cx="3166174" cy="5793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701643" y="5509193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297290" y="2469016"/>
            <a:ext cx="271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       0x333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50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list.jsp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821754" y="5931519"/>
            <a:ext cx="4440847" cy="22345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3734747" y="5562187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6485127" y="5534180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33501" y="6807202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15311724" y="6807202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16616873" y="6807202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4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3" y="2823044"/>
            <a:ext cx="716863" cy="292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1470012"/>
            <a:ext cx="1106008" cy="1030955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action=list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2549591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925147" y="2478855"/>
            <a:ext cx="714154" cy="7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9081547" y="3495491"/>
            <a:ext cx="451872" cy="1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1513764" y="3312221"/>
            <a:ext cx="167098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2"/>
            <a:ext cx="533399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9" y="6286101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0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54" idx="2"/>
          </p:cNvCxnSpPr>
          <p:nvPr/>
        </p:nvCxnSpPr>
        <p:spPr>
          <a:xfrm flipV="1">
            <a:off x="3523878" y="6663949"/>
            <a:ext cx="1642870" cy="38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9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6" y="7350682"/>
            <a:ext cx="372880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2" y="7064932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500488" y="7041796"/>
            <a:ext cx="51829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6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5" y="876219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4" y="9140037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8" y="9378732"/>
            <a:ext cx="1830187" cy="2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6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4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5" y="10553024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4" y="1070861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8" y="10971631"/>
            <a:ext cx="1830187" cy="2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6"/>
            <a:ext cx="1912947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7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리스트</a:t>
            </a:r>
          </a:p>
        </p:txBody>
      </p:sp>
      <p:sp>
        <p:nvSpPr>
          <p:cNvPr id="440" name="직사각형 7"/>
          <p:cNvSpPr>
            <a:spLocks noChangeArrowheads="1"/>
          </p:cNvSpPr>
          <p:nvPr/>
        </p:nvSpPr>
        <p:spPr bwMode="auto">
          <a:xfrm>
            <a:off x="9231669" y="1952100"/>
            <a:ext cx="1604544" cy="27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1" y="1004314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4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solidFill>
                  <a:schemeClr val="accent1"/>
                </a:solidFill>
                <a:latin typeface="+mn-ea"/>
                <a:ea typeface="+mn-ea"/>
              </a:rPr>
              <a:t>http://localhost:8088/mysite2</a:t>
            </a:r>
            <a:r>
              <a:rPr lang="en-US" altLang="ko-KR" sz="1100" dirty="0">
                <a:latin typeface="+mn-ea"/>
              </a:rPr>
              <a:t>/users?=joinForm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904639" y="2031859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joinForm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1" y="488073"/>
            <a:ext cx="1963535" cy="1402580"/>
            <a:chOff x="4496160" y="613461"/>
            <a:chExt cx="1735546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Action=</a:t>
              </a:r>
              <a:r>
                <a:rPr lang="en-US" altLang="ko-KR" sz="1100" b="1" dirty="0" err="1">
                  <a:latin typeface="+mn-ea"/>
                </a:rPr>
                <a:t>joinForm</a:t>
              </a:r>
              <a:br>
                <a:rPr lang="en-US" altLang="ko-KR" sz="1100" b="1" dirty="0"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1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cxnSpLocks/>
            <a:stCxn id="170" idx="3"/>
            <a:endCxn id="172" idx="1"/>
          </p:cNvCxnSpPr>
          <p:nvPr/>
        </p:nvCxnSpPr>
        <p:spPr>
          <a:xfrm>
            <a:off x="7066876" y="1336655"/>
            <a:ext cx="1595671" cy="172677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599" cy="1158766"/>
            <a:chOff x="3959932" y="626852"/>
            <a:chExt cx="1371308" cy="1158637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90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(html)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3" y="3664947"/>
            <a:ext cx="1976724" cy="27840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879775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  </a:t>
            </a:r>
            <a:r>
              <a:rPr lang="en-US" altLang="ko-KR" sz="1200" b="1" dirty="0">
                <a:latin typeface="+mn-ea"/>
              </a:rPr>
              <a:t>/users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662547" y="2444587"/>
            <a:ext cx="1299174" cy="1237684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joinForm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662547" y="3532789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mySite2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&gt; user &gt;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회원가입 폼</a:t>
            </a:r>
          </a:p>
        </p:txBody>
      </p:sp>
      <p:cxnSp>
        <p:nvCxnSpPr>
          <p:cNvPr id="203" name="직선 화살표 연결선 202"/>
          <p:cNvCxnSpPr>
            <a:cxnSpLocks/>
            <a:endCxn id="176" idx="1"/>
          </p:cNvCxnSpPr>
          <p:nvPr/>
        </p:nvCxnSpPr>
        <p:spPr bwMode="auto">
          <a:xfrm flipV="1">
            <a:off x="2566123" y="3664946"/>
            <a:ext cx="2821126" cy="39175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6AECE5D-35CA-2513-1889-BFF748A4DC6A}"/>
              </a:ext>
            </a:extLst>
          </p:cNvPr>
          <p:cNvCxnSpPr/>
          <p:nvPr/>
        </p:nvCxnSpPr>
        <p:spPr>
          <a:xfrm>
            <a:off x="0" y="6172200"/>
            <a:ext cx="19291300" cy="101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2">
            <a:extLst>
              <a:ext uri="{FF2B5EF4-FFF2-40B4-BE49-F238E27FC236}">
                <a16:creationId xmlns:a16="http://schemas.microsoft.com/office/drawing/2014/main" id="{BEE32D0F-B300-9593-4ECF-ED0737DF2C58}"/>
              </a:ext>
            </a:extLst>
          </p:cNvPr>
          <p:cNvGrpSpPr>
            <a:grpSpLocks/>
          </p:cNvGrpSpPr>
          <p:nvPr/>
        </p:nvGrpSpPr>
        <p:grpSpPr bwMode="auto">
          <a:xfrm>
            <a:off x="200764" y="1582498"/>
            <a:ext cx="971550" cy="665162"/>
            <a:chOff x="323528" y="2067694"/>
            <a:chExt cx="1412206" cy="966911"/>
          </a:xfrm>
        </p:grpSpPr>
        <p:pic>
          <p:nvPicPr>
            <p:cNvPr id="83" name="그림 1">
              <a:extLst>
                <a:ext uri="{FF2B5EF4-FFF2-40B4-BE49-F238E27FC236}">
                  <a16:creationId xmlns:a16="http://schemas.microsoft.com/office/drawing/2014/main" id="{9724F45B-F3AA-D0E0-3899-B050515C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57" b="75214"/>
            <a:stretch>
              <a:fillRect/>
            </a:stretch>
          </p:blipFill>
          <p:spPr bwMode="auto">
            <a:xfrm>
              <a:off x="323528" y="2067694"/>
              <a:ext cx="1412206" cy="9669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AA60C04-55E2-FA87-6298-33D15B38F5BA}"/>
                </a:ext>
              </a:extLst>
            </p:cNvPr>
            <p:cNvSpPr/>
            <p:nvPr/>
          </p:nvSpPr>
          <p:spPr bwMode="auto">
            <a:xfrm>
              <a:off x="1043476" y="2210769"/>
              <a:ext cx="648414" cy="3599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11">
            <a:extLst>
              <a:ext uri="{FF2B5EF4-FFF2-40B4-BE49-F238E27FC236}">
                <a16:creationId xmlns:a16="http://schemas.microsoft.com/office/drawing/2014/main" id="{C527849C-371E-1AC0-D4B6-B1ECD99518E9}"/>
              </a:ext>
            </a:extLst>
          </p:cNvPr>
          <p:cNvGrpSpPr>
            <a:grpSpLocks/>
          </p:cNvGrpSpPr>
          <p:nvPr/>
        </p:nvGrpSpPr>
        <p:grpSpPr bwMode="auto">
          <a:xfrm>
            <a:off x="361546" y="3008007"/>
            <a:ext cx="2033587" cy="1989137"/>
            <a:chOff x="5760132" y="3255826"/>
            <a:chExt cx="2034159" cy="19898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B491BB1-7999-2C29-F04D-13B288588002}"/>
                </a:ext>
              </a:extLst>
            </p:cNvPr>
            <p:cNvSpPr txBox="1"/>
            <p:nvPr/>
          </p:nvSpPr>
          <p:spPr bwMode="auto">
            <a:xfrm>
              <a:off x="5760132" y="3255826"/>
              <a:ext cx="1187784" cy="276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joinForm.jsp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95" name="그림 8">
              <a:extLst>
                <a:ext uri="{FF2B5EF4-FFF2-40B4-BE49-F238E27FC236}">
                  <a16:creationId xmlns:a16="http://schemas.microsoft.com/office/drawing/2014/main" id="{C75154FD-0D28-3A36-F667-B837F9869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5832140" y="3543858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BA8C44-9CCB-5B3E-2169-C5DFEC6B55B3}"/>
              </a:ext>
            </a:extLst>
          </p:cNvPr>
          <p:cNvCxnSpPr>
            <a:stCxn id="83" idx="0"/>
            <a:endCxn id="164" idx="2"/>
          </p:cNvCxnSpPr>
          <p:nvPr/>
        </p:nvCxnSpPr>
        <p:spPr>
          <a:xfrm flipV="1">
            <a:off x="686539" y="1142044"/>
            <a:ext cx="1623644" cy="44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55FB07-DFAE-2E79-61D2-22C1CEB27868}"/>
              </a:ext>
            </a:extLst>
          </p:cNvPr>
          <p:cNvSpPr txBox="1"/>
          <p:nvPr/>
        </p:nvSpPr>
        <p:spPr bwMode="auto">
          <a:xfrm>
            <a:off x="3885752" y="919994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5086D9-FDAB-06E0-6470-156D00D82995}"/>
              </a:ext>
            </a:extLst>
          </p:cNvPr>
          <p:cNvSpPr txBox="1"/>
          <p:nvPr/>
        </p:nvSpPr>
        <p:spPr bwMode="auto">
          <a:xfrm>
            <a:off x="4282627" y="7785480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101" name="그룹 1">
            <a:extLst>
              <a:ext uri="{FF2B5EF4-FFF2-40B4-BE49-F238E27FC236}">
                <a16:creationId xmlns:a16="http://schemas.microsoft.com/office/drawing/2014/main" id="{C2336733-2951-EC0F-E90F-90693C75C1B1}"/>
              </a:ext>
            </a:extLst>
          </p:cNvPr>
          <p:cNvGrpSpPr>
            <a:grpSpLocks/>
          </p:cNvGrpSpPr>
          <p:nvPr/>
        </p:nvGrpSpPr>
        <p:grpSpPr bwMode="auto">
          <a:xfrm>
            <a:off x="5722490" y="7101268"/>
            <a:ext cx="1584325" cy="1190625"/>
            <a:chOff x="3418597" y="2136793"/>
            <a:chExt cx="1581903" cy="119023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C7D182-05D8-0021-D003-8119B1AD8212}"/>
                </a:ext>
              </a:extLst>
            </p:cNvPr>
            <p:cNvSpPr/>
            <p:nvPr/>
          </p:nvSpPr>
          <p:spPr bwMode="auto">
            <a:xfrm>
              <a:off x="3664283" y="2322468"/>
              <a:ext cx="1044564" cy="100455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D77D9E-EE2C-C12F-3589-FA3F4960DEA1}"/>
                </a:ext>
              </a:extLst>
            </p:cNvPr>
            <p:cNvSpPr txBox="1"/>
            <p:nvPr/>
          </p:nvSpPr>
          <p:spPr bwMode="auto">
            <a:xfrm>
              <a:off x="3418597" y="2136793"/>
              <a:ext cx="1581903" cy="480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UserContoller</a:t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A6F207A-BB5C-FD3D-CB01-FF4B0D303C18}"/>
              </a:ext>
            </a:extLst>
          </p:cNvPr>
          <p:cNvCxnSpPr>
            <a:stCxn id="104" idx="4"/>
            <a:endCxn id="122" idx="0"/>
          </p:cNvCxnSpPr>
          <p:nvPr/>
        </p:nvCxnSpPr>
        <p:spPr bwMode="auto">
          <a:xfrm>
            <a:off x="6492427" y="8291893"/>
            <a:ext cx="4763" cy="68262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20880BB-5C30-7FB9-5C4A-D1132EBA3445}"/>
              </a:ext>
            </a:extLst>
          </p:cNvPr>
          <p:cNvSpPr txBox="1"/>
          <p:nvPr/>
        </p:nvSpPr>
        <p:spPr bwMode="auto">
          <a:xfrm>
            <a:off x="5903465" y="8474455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68A37E-3487-2564-E6F1-1291C3124A9B}"/>
              </a:ext>
            </a:extLst>
          </p:cNvPr>
          <p:cNvSpPr txBox="1"/>
          <p:nvPr/>
        </p:nvSpPr>
        <p:spPr bwMode="auto">
          <a:xfrm>
            <a:off x="3922265" y="7461630"/>
            <a:ext cx="14001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joinForm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1246B57-0ED1-9443-DEF7-5922A0B09B49}"/>
              </a:ext>
            </a:extLst>
          </p:cNvPr>
          <p:cNvCxnSpPr>
            <a:stCxn id="117" idx="3"/>
            <a:endCxn id="104" idx="2"/>
          </p:cNvCxnSpPr>
          <p:nvPr/>
        </p:nvCxnSpPr>
        <p:spPr bwMode="auto">
          <a:xfrm flipV="1">
            <a:off x="2420490" y="7790243"/>
            <a:ext cx="3548062" cy="127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D962A0-DCBD-70D2-6F77-5DB4B8F4DA20}"/>
              </a:ext>
            </a:extLst>
          </p:cNvPr>
          <p:cNvCxnSpPr>
            <a:stCxn id="123" idx="1"/>
            <a:endCxn id="117" idx="2"/>
          </p:cNvCxnSpPr>
          <p:nvPr/>
        </p:nvCxnSpPr>
        <p:spPr bwMode="auto">
          <a:xfrm flipH="1" flipV="1">
            <a:off x="1856927" y="7999793"/>
            <a:ext cx="4117975" cy="211296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2">
            <a:extLst>
              <a:ext uri="{FF2B5EF4-FFF2-40B4-BE49-F238E27FC236}">
                <a16:creationId xmlns:a16="http://schemas.microsoft.com/office/drawing/2014/main" id="{BDFE4057-6FA2-5367-6A0C-FFED27A7628D}"/>
              </a:ext>
            </a:extLst>
          </p:cNvPr>
          <p:cNvGrpSpPr>
            <a:grpSpLocks/>
          </p:cNvGrpSpPr>
          <p:nvPr/>
        </p:nvGrpSpPr>
        <p:grpSpPr bwMode="auto">
          <a:xfrm>
            <a:off x="394840" y="6958393"/>
            <a:ext cx="971550" cy="665162"/>
            <a:chOff x="323528" y="2067694"/>
            <a:chExt cx="1412206" cy="966911"/>
          </a:xfrm>
        </p:grpSpPr>
        <p:pic>
          <p:nvPicPr>
            <p:cNvPr id="115" name="그림 1">
              <a:extLst>
                <a:ext uri="{FF2B5EF4-FFF2-40B4-BE49-F238E27FC236}">
                  <a16:creationId xmlns:a16="http://schemas.microsoft.com/office/drawing/2014/main" id="{BE0BF092-4052-0950-6343-AB7C6C75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57" b="75214"/>
            <a:stretch>
              <a:fillRect/>
            </a:stretch>
          </p:blipFill>
          <p:spPr bwMode="auto">
            <a:xfrm>
              <a:off x="323528" y="2067694"/>
              <a:ext cx="1412206" cy="9669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43B276-86E2-19FE-A837-9FBDB3ED6A34}"/>
                </a:ext>
              </a:extLst>
            </p:cNvPr>
            <p:cNvSpPr/>
            <p:nvPr/>
          </p:nvSpPr>
          <p:spPr bwMode="auto">
            <a:xfrm>
              <a:off x="1043476" y="2210769"/>
              <a:ext cx="648414" cy="35999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F2D815B-5A73-AA00-5FA1-2164B893472E}"/>
              </a:ext>
            </a:extLst>
          </p:cNvPr>
          <p:cNvSpPr/>
          <p:nvPr/>
        </p:nvSpPr>
        <p:spPr bwMode="auto">
          <a:xfrm>
            <a:off x="1294952" y="760609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121" name="그룹 11">
            <a:extLst>
              <a:ext uri="{FF2B5EF4-FFF2-40B4-BE49-F238E27FC236}">
                <a16:creationId xmlns:a16="http://schemas.microsoft.com/office/drawing/2014/main" id="{0EA8C691-24C0-FAB7-F1AB-01BE0FDA87D1}"/>
              </a:ext>
            </a:extLst>
          </p:cNvPr>
          <p:cNvGrpSpPr>
            <a:grpSpLocks/>
          </p:cNvGrpSpPr>
          <p:nvPr/>
        </p:nvGrpSpPr>
        <p:grpSpPr bwMode="auto">
          <a:xfrm>
            <a:off x="5903465" y="8974518"/>
            <a:ext cx="2033587" cy="1989137"/>
            <a:chOff x="5760132" y="3255826"/>
            <a:chExt cx="2034159" cy="198983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3056917-98DB-DA52-4EE4-138507CE4262}"/>
                </a:ext>
              </a:extLst>
            </p:cNvPr>
            <p:cNvSpPr txBox="1"/>
            <p:nvPr/>
          </p:nvSpPr>
          <p:spPr bwMode="auto">
            <a:xfrm>
              <a:off x="5760132" y="3255826"/>
              <a:ext cx="1187784" cy="276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joinForm.jsp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23" name="그림 8">
              <a:extLst>
                <a:ext uri="{FF2B5EF4-FFF2-40B4-BE49-F238E27FC236}">
                  <a16:creationId xmlns:a16="http://schemas.microsoft.com/office/drawing/2014/main" id="{9E22CF7E-445C-96C3-4B0E-CFA949820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5832140" y="3543858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BF131CDC-854B-F4A6-86D0-2B1B00DB5E1A}"/>
              </a:ext>
            </a:extLst>
          </p:cNvPr>
          <p:cNvGrpSpPr/>
          <p:nvPr/>
        </p:nvGrpSpPr>
        <p:grpSpPr>
          <a:xfrm>
            <a:off x="10723801" y="2831243"/>
            <a:ext cx="646331" cy="630972"/>
            <a:chOff x="9987201" y="2831243"/>
            <a:chExt cx="646331" cy="630972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C276954-62EF-5704-2755-6FA0CC5C6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072962" y="2831243"/>
              <a:ext cx="0" cy="63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6EB4BA-B417-FED6-2BB8-71CC28A893FE}"/>
                </a:ext>
              </a:extLst>
            </p:cNvPr>
            <p:cNvSpPr txBox="1"/>
            <p:nvPr/>
          </p:nvSpPr>
          <p:spPr>
            <a:xfrm>
              <a:off x="9987201" y="29997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accent6"/>
                  </a:solidFill>
                  <a:latin typeface="+mn-ea"/>
                </a:rPr>
                <a:t>포워딩</a:t>
              </a:r>
            </a:p>
          </p:txBody>
        </p:sp>
      </p:grpSp>
      <p:sp>
        <p:nvSpPr>
          <p:cNvPr id="127" name="모서리가 둥근 직사각형 56">
            <a:extLst>
              <a:ext uri="{FF2B5EF4-FFF2-40B4-BE49-F238E27FC236}">
                <a16:creationId xmlns:a16="http://schemas.microsoft.com/office/drawing/2014/main" id="{77415EED-FB10-23CD-9A53-180F4DEE730D}"/>
              </a:ext>
            </a:extLst>
          </p:cNvPr>
          <p:cNvSpPr/>
          <p:nvPr/>
        </p:nvSpPr>
        <p:spPr>
          <a:xfrm>
            <a:off x="9896329" y="3521955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AFF9A4E-F471-7872-66E3-77B0B9743CE1}"/>
              </a:ext>
            </a:extLst>
          </p:cNvPr>
          <p:cNvSpPr txBox="1"/>
          <p:nvPr/>
        </p:nvSpPr>
        <p:spPr bwMode="auto">
          <a:xfrm>
            <a:off x="9845944" y="324256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joinForm.jsp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96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619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5950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4559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1" y="1004314"/>
            <a:ext cx="642771" cy="58625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4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solidFill>
                  <a:schemeClr val="accent1"/>
                </a:solidFill>
                <a:latin typeface="+mn-ea"/>
                <a:ea typeface="+mn-ea"/>
                <a:hlinkClick r:id="rId2"/>
              </a:rPr>
              <a:t>http://localhost:8088/mysite2</a:t>
            </a:r>
            <a:r>
              <a:rPr lang="en-US" altLang="ko-KR" sz="1100" dirty="0">
                <a:latin typeface="+mn-ea"/>
                <a:hlinkClick r:id="rId2"/>
              </a:rPr>
              <a:t>/users?action</a:t>
            </a:r>
            <a:r>
              <a:rPr lang="en-US" altLang="ko-KR" sz="1100" dirty="0">
                <a:latin typeface="+mn-ea"/>
              </a:rPr>
              <a:t>=join 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8424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764939" y="2031859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Join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일 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4963641" y="488073"/>
            <a:ext cx="1963535" cy="1910411"/>
            <a:chOff x="4496160" y="613461"/>
            <a:chExt cx="1735546" cy="1909125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6147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Id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password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Name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gender</a:t>
              </a:r>
              <a:br>
                <a:rPr lang="en-US" altLang="ko-KR" sz="1100" b="1" dirty="0"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1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cxnSpLocks/>
            <a:stCxn id="170" idx="3"/>
            <a:endCxn id="172" idx="1"/>
          </p:cNvCxnSpPr>
          <p:nvPr/>
        </p:nvCxnSpPr>
        <p:spPr>
          <a:xfrm>
            <a:off x="6927176" y="1590571"/>
            <a:ext cx="1587126" cy="75608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174524" y="2960150"/>
            <a:ext cx="1371599" cy="1158766"/>
            <a:chOff x="3959932" y="626852"/>
            <a:chExt cx="1371308" cy="1158637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90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(html)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546123" y="3664947"/>
            <a:ext cx="2018440" cy="57787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740075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  </a:t>
            </a:r>
            <a:r>
              <a:rPr lang="en-US" altLang="ko-KR" sz="1200" b="1" dirty="0">
                <a:latin typeface="+mn-ea"/>
              </a:rPr>
              <a:t>/users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514302" y="1727817"/>
            <a:ext cx="1299174" cy="1237684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password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Gender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564563" y="383226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mySite2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&gt; user &gt;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회원가입</a:t>
            </a:r>
          </a:p>
        </p:txBody>
      </p:sp>
      <p:cxnSp>
        <p:nvCxnSpPr>
          <p:cNvPr id="203" name="직선 화살표 연결선 202"/>
          <p:cNvCxnSpPr>
            <a:cxnSpLocks/>
            <a:stCxn id="187" idx="3"/>
            <a:endCxn id="176" idx="1"/>
          </p:cNvCxnSpPr>
          <p:nvPr/>
        </p:nvCxnSpPr>
        <p:spPr bwMode="auto">
          <a:xfrm>
            <a:off x="1856927" y="3391023"/>
            <a:ext cx="3390622" cy="27392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6AECE5D-35CA-2513-1889-BFF748A4DC6A}"/>
              </a:ext>
            </a:extLst>
          </p:cNvPr>
          <p:cNvCxnSpPr/>
          <p:nvPr/>
        </p:nvCxnSpPr>
        <p:spPr>
          <a:xfrm>
            <a:off x="0" y="6172200"/>
            <a:ext cx="19291300" cy="101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55FB07-DFAE-2E79-61D2-22C1CEB27868}"/>
              </a:ext>
            </a:extLst>
          </p:cNvPr>
          <p:cNvSpPr txBox="1"/>
          <p:nvPr/>
        </p:nvSpPr>
        <p:spPr bwMode="auto">
          <a:xfrm>
            <a:off x="3885752" y="919994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5086D9-FDAB-06E0-6470-156D00D82995}"/>
              </a:ext>
            </a:extLst>
          </p:cNvPr>
          <p:cNvSpPr txBox="1"/>
          <p:nvPr/>
        </p:nvSpPr>
        <p:spPr bwMode="auto">
          <a:xfrm>
            <a:off x="4282627" y="7785480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101" name="그룹 1">
            <a:extLst>
              <a:ext uri="{FF2B5EF4-FFF2-40B4-BE49-F238E27FC236}">
                <a16:creationId xmlns:a16="http://schemas.microsoft.com/office/drawing/2014/main" id="{C2336733-2951-EC0F-E90F-90693C75C1B1}"/>
              </a:ext>
            </a:extLst>
          </p:cNvPr>
          <p:cNvGrpSpPr>
            <a:grpSpLocks/>
          </p:cNvGrpSpPr>
          <p:nvPr/>
        </p:nvGrpSpPr>
        <p:grpSpPr bwMode="auto">
          <a:xfrm>
            <a:off x="5722490" y="7101268"/>
            <a:ext cx="1584325" cy="1190625"/>
            <a:chOff x="3418597" y="2136793"/>
            <a:chExt cx="1581903" cy="119023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C7D182-05D8-0021-D003-8119B1AD8212}"/>
                </a:ext>
              </a:extLst>
            </p:cNvPr>
            <p:cNvSpPr/>
            <p:nvPr/>
          </p:nvSpPr>
          <p:spPr bwMode="auto">
            <a:xfrm>
              <a:off x="3664283" y="2322468"/>
              <a:ext cx="1044564" cy="100455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D77D9E-EE2C-C12F-3589-FA3F4960DEA1}"/>
                </a:ext>
              </a:extLst>
            </p:cNvPr>
            <p:cNvSpPr txBox="1"/>
            <p:nvPr/>
          </p:nvSpPr>
          <p:spPr bwMode="auto">
            <a:xfrm>
              <a:off x="3418597" y="2136793"/>
              <a:ext cx="1581903" cy="480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UserContoller</a:t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A6F207A-BB5C-FD3D-CB01-FF4B0D303C18}"/>
              </a:ext>
            </a:extLst>
          </p:cNvPr>
          <p:cNvCxnSpPr>
            <a:stCxn id="104" idx="4"/>
            <a:endCxn id="122" idx="0"/>
          </p:cNvCxnSpPr>
          <p:nvPr/>
        </p:nvCxnSpPr>
        <p:spPr bwMode="auto">
          <a:xfrm>
            <a:off x="6492427" y="8291893"/>
            <a:ext cx="4763" cy="68262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20880BB-5C30-7FB9-5C4A-D1132EBA3445}"/>
              </a:ext>
            </a:extLst>
          </p:cNvPr>
          <p:cNvSpPr txBox="1"/>
          <p:nvPr/>
        </p:nvSpPr>
        <p:spPr bwMode="auto">
          <a:xfrm>
            <a:off x="5903465" y="8474455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68A37E-3487-2564-E6F1-1291C3124A9B}"/>
              </a:ext>
            </a:extLst>
          </p:cNvPr>
          <p:cNvSpPr txBox="1"/>
          <p:nvPr/>
        </p:nvSpPr>
        <p:spPr bwMode="auto">
          <a:xfrm>
            <a:off x="3922265" y="7461630"/>
            <a:ext cx="14001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action=join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1246B57-0ED1-9443-DEF7-5922A0B09B49}"/>
              </a:ext>
            </a:extLst>
          </p:cNvPr>
          <p:cNvCxnSpPr>
            <a:stCxn id="117" idx="3"/>
            <a:endCxn id="104" idx="2"/>
          </p:cNvCxnSpPr>
          <p:nvPr/>
        </p:nvCxnSpPr>
        <p:spPr bwMode="auto">
          <a:xfrm flipV="1">
            <a:off x="2420490" y="7790243"/>
            <a:ext cx="3548062" cy="127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D962A0-DCBD-70D2-6F77-5DB4B8F4DA20}"/>
              </a:ext>
            </a:extLst>
          </p:cNvPr>
          <p:cNvCxnSpPr>
            <a:stCxn id="123" idx="1"/>
            <a:endCxn id="117" idx="2"/>
          </p:cNvCxnSpPr>
          <p:nvPr/>
        </p:nvCxnSpPr>
        <p:spPr bwMode="auto">
          <a:xfrm flipH="1" flipV="1">
            <a:off x="1856927" y="7999793"/>
            <a:ext cx="4117975" cy="211296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F2D815B-5A73-AA00-5FA1-2164B893472E}"/>
              </a:ext>
            </a:extLst>
          </p:cNvPr>
          <p:cNvSpPr/>
          <p:nvPr/>
        </p:nvSpPr>
        <p:spPr bwMode="auto">
          <a:xfrm>
            <a:off x="1294952" y="760609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121" name="그룹 11">
            <a:extLst>
              <a:ext uri="{FF2B5EF4-FFF2-40B4-BE49-F238E27FC236}">
                <a16:creationId xmlns:a16="http://schemas.microsoft.com/office/drawing/2014/main" id="{0EA8C691-24C0-FAB7-F1AB-01BE0FDA87D1}"/>
              </a:ext>
            </a:extLst>
          </p:cNvPr>
          <p:cNvGrpSpPr>
            <a:grpSpLocks/>
          </p:cNvGrpSpPr>
          <p:nvPr/>
        </p:nvGrpSpPr>
        <p:grpSpPr bwMode="auto">
          <a:xfrm>
            <a:off x="5903465" y="8974518"/>
            <a:ext cx="2033587" cy="1989137"/>
            <a:chOff x="5760132" y="3255826"/>
            <a:chExt cx="2034159" cy="198983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3056917-98DB-DA52-4EE4-138507CE4262}"/>
                </a:ext>
              </a:extLst>
            </p:cNvPr>
            <p:cNvSpPr txBox="1"/>
            <p:nvPr/>
          </p:nvSpPr>
          <p:spPr bwMode="auto">
            <a:xfrm>
              <a:off x="5760132" y="3255826"/>
              <a:ext cx="1187784" cy="276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joinForm.jsp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23" name="그림 8">
              <a:extLst>
                <a:ext uri="{FF2B5EF4-FFF2-40B4-BE49-F238E27FC236}">
                  <a16:creationId xmlns:a16="http://schemas.microsoft.com/office/drawing/2014/main" id="{9E22CF7E-445C-96C3-4B0E-CFA949820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5832140" y="3543858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">
            <a:extLst>
              <a:ext uri="{FF2B5EF4-FFF2-40B4-BE49-F238E27FC236}">
                <a16:creationId xmlns:a16="http://schemas.microsoft.com/office/drawing/2014/main" id="{20B3D81D-247E-CFD1-B11C-7FF578F18BFF}"/>
              </a:ext>
            </a:extLst>
          </p:cNvPr>
          <p:cNvGrpSpPr>
            <a:grpSpLocks/>
          </p:cNvGrpSpPr>
          <p:nvPr/>
        </p:nvGrpSpPr>
        <p:grpSpPr bwMode="auto">
          <a:xfrm>
            <a:off x="257620" y="6223000"/>
            <a:ext cx="1517650" cy="1317625"/>
            <a:chOff x="323528" y="3075806"/>
            <a:chExt cx="1962151" cy="1701800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0D907FA-0305-DAB6-828D-7FF124BAC7DC}"/>
                </a:ext>
              </a:extLst>
            </p:cNvPr>
            <p:cNvSpPr/>
            <p:nvPr/>
          </p:nvSpPr>
          <p:spPr bwMode="auto">
            <a:xfrm>
              <a:off x="756598" y="3891850"/>
              <a:ext cx="106728" cy="88165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39" name="그림 32">
              <a:extLst>
                <a:ext uri="{FF2B5EF4-FFF2-40B4-BE49-F238E27FC236}">
                  <a16:creationId xmlns:a16="http://schemas.microsoft.com/office/drawing/2014/main" id="{7C740E3B-F2FD-9BAD-4DA3-9DAE08839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323528" y="3075806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64951F3-EC33-ECDD-CA1D-76DA01C5FC3D}"/>
                </a:ext>
              </a:extLst>
            </p:cNvPr>
            <p:cNvSpPr/>
            <p:nvPr/>
          </p:nvSpPr>
          <p:spPr bwMode="auto">
            <a:xfrm>
              <a:off x="935161" y="4408541"/>
              <a:ext cx="720414" cy="2870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9">
            <a:extLst>
              <a:ext uri="{FF2B5EF4-FFF2-40B4-BE49-F238E27FC236}">
                <a16:creationId xmlns:a16="http://schemas.microsoft.com/office/drawing/2014/main" id="{012B9F3D-1F61-53EB-ABCD-D7223763AB86}"/>
              </a:ext>
            </a:extLst>
          </p:cNvPr>
          <p:cNvGrpSpPr>
            <a:grpSpLocks/>
          </p:cNvGrpSpPr>
          <p:nvPr/>
        </p:nvGrpSpPr>
        <p:grpSpPr bwMode="auto">
          <a:xfrm>
            <a:off x="7971530" y="7151011"/>
            <a:ext cx="1044575" cy="1147763"/>
            <a:chOff x="3522546" y="3757116"/>
            <a:chExt cx="1044820" cy="1148903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42059FE-43F5-E0B1-D9DE-C5B3EA7E89B4}"/>
                </a:ext>
              </a:extLst>
            </p:cNvPr>
            <p:cNvSpPr/>
            <p:nvPr/>
          </p:nvSpPr>
          <p:spPr bwMode="auto">
            <a:xfrm>
              <a:off x="3522546" y="3901722"/>
              <a:ext cx="1044820" cy="100429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insert(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vo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20DC2E-D50A-9E6E-4915-B9690EFE2B3B}"/>
                </a:ext>
              </a:extLst>
            </p:cNvPr>
            <p:cNvSpPr txBox="1"/>
            <p:nvPr/>
          </p:nvSpPr>
          <p:spPr bwMode="auto">
            <a:xfrm>
              <a:off x="3630521" y="3757116"/>
              <a:ext cx="852688" cy="276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144" name="원통 28">
            <a:extLst>
              <a:ext uri="{FF2B5EF4-FFF2-40B4-BE49-F238E27FC236}">
                <a16:creationId xmlns:a16="http://schemas.microsoft.com/office/drawing/2014/main" id="{647871F7-C127-8A5A-9141-8F1626DD17CC}"/>
              </a:ext>
            </a:extLst>
          </p:cNvPr>
          <p:cNvSpPr/>
          <p:nvPr/>
        </p:nvSpPr>
        <p:spPr bwMode="auto">
          <a:xfrm>
            <a:off x="9481243" y="8748036"/>
            <a:ext cx="827087" cy="9223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2BA7580-A3CA-C675-C26E-1A7B1757149E}"/>
              </a:ext>
            </a:extLst>
          </p:cNvPr>
          <p:cNvCxnSpPr>
            <a:stCxn id="142" idx="6"/>
            <a:endCxn id="144" idx="1"/>
          </p:cNvCxnSpPr>
          <p:nvPr/>
        </p:nvCxnSpPr>
        <p:spPr bwMode="auto">
          <a:xfrm>
            <a:off x="9016105" y="7797124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EC3B1E8-AF48-CD9A-4811-C0B9B86D8316}"/>
              </a:ext>
            </a:extLst>
          </p:cNvPr>
          <p:cNvCxnSpPr>
            <a:cxnSpLocks/>
            <a:stCxn id="104" idx="6"/>
            <a:endCxn id="142" idx="2"/>
          </p:cNvCxnSpPr>
          <p:nvPr/>
        </p:nvCxnSpPr>
        <p:spPr bwMode="auto">
          <a:xfrm>
            <a:off x="7014715" y="7789449"/>
            <a:ext cx="956815" cy="76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036E42E-E301-5D6D-2A4D-BDF462115FEA}"/>
              </a:ext>
            </a:extLst>
          </p:cNvPr>
          <p:cNvSpPr/>
          <p:nvPr/>
        </p:nvSpPr>
        <p:spPr>
          <a:xfrm>
            <a:off x="15400889" y="754745"/>
            <a:ext cx="3124956" cy="284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원통 61">
            <a:extLst>
              <a:ext uri="{FF2B5EF4-FFF2-40B4-BE49-F238E27FC236}">
                <a16:creationId xmlns:a16="http://schemas.microsoft.com/office/drawing/2014/main" id="{C071F812-B08E-2B33-5119-A696E2A9D307}"/>
              </a:ext>
            </a:extLst>
          </p:cNvPr>
          <p:cNvSpPr/>
          <p:nvPr/>
        </p:nvSpPr>
        <p:spPr>
          <a:xfrm>
            <a:off x="15357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37694F1-5575-6622-CEDE-795D78D27794}"/>
              </a:ext>
            </a:extLst>
          </p:cNvPr>
          <p:cNvSpPr txBox="1"/>
          <p:nvPr/>
        </p:nvSpPr>
        <p:spPr bwMode="auto">
          <a:xfrm>
            <a:off x="15453805" y="1276122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E5C8B-27E2-E685-5EE8-B8EAF16AF489}"/>
              </a:ext>
            </a:extLst>
          </p:cNvPr>
          <p:cNvSpPr txBox="1"/>
          <p:nvPr/>
        </p:nvSpPr>
        <p:spPr bwMode="auto">
          <a:xfrm>
            <a:off x="15183136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서버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34173B7-40D6-3740-0C97-B5392BFAC665}"/>
              </a:ext>
            </a:extLst>
          </p:cNvPr>
          <p:cNvSpPr txBox="1"/>
          <p:nvPr/>
        </p:nvSpPr>
        <p:spPr>
          <a:xfrm>
            <a:off x="1975511" y="1222572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Id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Password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Name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gender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3" name="모서리가 둥근 직사각형 56">
            <a:extLst>
              <a:ext uri="{FF2B5EF4-FFF2-40B4-BE49-F238E27FC236}">
                <a16:creationId xmlns:a16="http://schemas.microsoft.com/office/drawing/2014/main" id="{3103B12C-9855-D9CC-D95F-457CD4B8CF09}"/>
              </a:ext>
            </a:extLst>
          </p:cNvPr>
          <p:cNvSpPr/>
          <p:nvPr/>
        </p:nvSpPr>
        <p:spPr>
          <a:xfrm>
            <a:off x="12004685" y="2021762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Insert(</a:t>
            </a: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43FF5A1-FE54-2D74-CA72-C4EDD59C939C}"/>
              </a:ext>
            </a:extLst>
          </p:cNvPr>
          <p:cNvSpPr txBox="1"/>
          <p:nvPr/>
        </p:nvSpPr>
        <p:spPr bwMode="auto">
          <a:xfrm>
            <a:off x="11954300" y="1742374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userDao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8D5CDD4-4280-9681-A289-B86128D59400}"/>
              </a:ext>
            </a:extLst>
          </p:cNvPr>
          <p:cNvSpPr txBox="1"/>
          <p:nvPr/>
        </p:nvSpPr>
        <p:spPr>
          <a:xfrm>
            <a:off x="16401035" y="1835542"/>
            <a:ext cx="83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No(seq)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Id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Password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Name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gender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D7515E-AE92-D243-A74F-7C5B44DAADE7}"/>
              </a:ext>
            </a:extLst>
          </p:cNvPr>
          <p:cNvSpPr txBox="1"/>
          <p:nvPr/>
        </p:nvSpPr>
        <p:spPr>
          <a:xfrm>
            <a:off x="15658634" y="4590579"/>
            <a:ext cx="10634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Id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Password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Name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gender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5C6EEC-0D56-4B96-B504-8C67E73933D1}"/>
              </a:ext>
            </a:extLst>
          </p:cNvPr>
          <p:cNvSpPr txBox="1"/>
          <p:nvPr/>
        </p:nvSpPr>
        <p:spPr>
          <a:xfrm>
            <a:off x="15412630" y="4394895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39E5170-35BA-5D8B-306C-3CF5EACA7DF7}"/>
              </a:ext>
            </a:extLst>
          </p:cNvPr>
          <p:cNvSpPr txBox="1"/>
          <p:nvPr/>
        </p:nvSpPr>
        <p:spPr>
          <a:xfrm>
            <a:off x="11560862" y="212371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b="1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FC131B51-11BC-93AF-9395-85E1AD1412D2}"/>
              </a:ext>
            </a:extLst>
          </p:cNvPr>
          <p:cNvCxnSpPr/>
          <p:nvPr/>
        </p:nvCxnSpPr>
        <p:spPr>
          <a:xfrm>
            <a:off x="11557462" y="2367995"/>
            <a:ext cx="641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77F13654-0531-4F84-FCEA-D768BEA091F6}"/>
              </a:ext>
            </a:extLst>
          </p:cNvPr>
          <p:cNvSpPr/>
          <p:nvPr/>
        </p:nvSpPr>
        <p:spPr>
          <a:xfrm>
            <a:off x="13888759" y="2114357"/>
            <a:ext cx="573455" cy="6141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jdbc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80C822E7-E06A-BB9E-C834-524E8CE57E80}"/>
              </a:ext>
            </a:extLst>
          </p:cNvPr>
          <p:cNvCxnSpPr>
            <a:cxnSpLocks/>
          </p:cNvCxnSpPr>
          <p:nvPr/>
        </p:nvCxnSpPr>
        <p:spPr>
          <a:xfrm>
            <a:off x="14462214" y="2299790"/>
            <a:ext cx="89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922F9796-4E73-8C18-2CA6-64DC406729EB}"/>
              </a:ext>
            </a:extLst>
          </p:cNvPr>
          <p:cNvSpPr txBox="1"/>
          <p:nvPr/>
        </p:nvSpPr>
        <p:spPr>
          <a:xfrm>
            <a:off x="8514302" y="148626"/>
            <a:ext cx="23060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파라미터꺼내기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x4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2. Vo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만들기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3. Vo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주소만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Dao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넘기기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4. Dao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insert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하기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5.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joinOK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보내기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3ED4FD5-0082-57BE-9E8D-8D5C7544369F}"/>
              </a:ext>
            </a:extLst>
          </p:cNvPr>
          <p:cNvCxnSpPr>
            <a:cxnSpLocks/>
          </p:cNvCxnSpPr>
          <p:nvPr/>
        </p:nvCxnSpPr>
        <p:spPr>
          <a:xfrm flipH="1">
            <a:off x="14462214" y="2472670"/>
            <a:ext cx="86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349B4F7-CE75-7AAF-1016-4C2D46E21F59}"/>
              </a:ext>
            </a:extLst>
          </p:cNvPr>
          <p:cNvCxnSpPr>
            <a:cxnSpLocks/>
          </p:cNvCxnSpPr>
          <p:nvPr/>
        </p:nvCxnSpPr>
        <p:spPr>
          <a:xfrm flipH="1">
            <a:off x="11493633" y="2472670"/>
            <a:ext cx="7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1BCB229-E4D8-F874-8C0D-8626760B7477}"/>
              </a:ext>
            </a:extLst>
          </p:cNvPr>
          <p:cNvGrpSpPr/>
          <p:nvPr/>
        </p:nvGrpSpPr>
        <p:grpSpPr>
          <a:xfrm>
            <a:off x="10572627" y="2942275"/>
            <a:ext cx="646331" cy="630972"/>
            <a:chOff x="9987201" y="2831243"/>
            <a:chExt cx="646331" cy="630972"/>
          </a:xfrm>
        </p:grpSpPr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B36C2A70-2899-0F57-CBFC-82E8DE7C7B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2962" y="2831243"/>
              <a:ext cx="0" cy="63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4A8C65D-2F10-20DE-4EB1-B1124A44FA43}"/>
                </a:ext>
              </a:extLst>
            </p:cNvPr>
            <p:cNvSpPr txBox="1"/>
            <p:nvPr/>
          </p:nvSpPr>
          <p:spPr>
            <a:xfrm>
              <a:off x="9987201" y="29997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accent6"/>
                  </a:solidFill>
                  <a:latin typeface="+mn-ea"/>
                </a:rPr>
                <a:t>포워딩</a:t>
              </a:r>
            </a:p>
          </p:txBody>
        </p:sp>
      </p:grpSp>
      <p:sp>
        <p:nvSpPr>
          <p:cNvPr id="183" name="모서리가 둥근 직사각형 56">
            <a:extLst>
              <a:ext uri="{FF2B5EF4-FFF2-40B4-BE49-F238E27FC236}">
                <a16:creationId xmlns:a16="http://schemas.microsoft.com/office/drawing/2014/main" id="{6BFB58B6-6264-6220-1A48-EC46005DB220}"/>
              </a:ext>
            </a:extLst>
          </p:cNvPr>
          <p:cNvSpPr/>
          <p:nvPr/>
        </p:nvSpPr>
        <p:spPr>
          <a:xfrm>
            <a:off x="9745155" y="3632987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1D1D9F-1CC5-2BAA-8BF3-DB44CC89F535}"/>
              </a:ext>
            </a:extLst>
          </p:cNvPr>
          <p:cNvSpPr txBox="1"/>
          <p:nvPr/>
        </p:nvSpPr>
        <p:spPr bwMode="auto">
          <a:xfrm>
            <a:off x="9676974" y="3370268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joinOk.jsp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E5489229-CC10-595E-B166-6D7804194BA8}"/>
              </a:ext>
            </a:extLst>
          </p:cNvPr>
          <p:cNvGrpSpPr/>
          <p:nvPr/>
        </p:nvGrpSpPr>
        <p:grpSpPr>
          <a:xfrm>
            <a:off x="353565" y="2612267"/>
            <a:ext cx="1503362" cy="1287463"/>
            <a:chOff x="540567" y="3361413"/>
            <a:chExt cx="1503362" cy="1287463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65C2641-D5BD-3A62-CB6E-1D75AA1A40F0}"/>
                </a:ext>
              </a:extLst>
            </p:cNvPr>
            <p:cNvSpPr txBox="1"/>
            <p:nvPr/>
          </p:nvSpPr>
          <p:spPr bwMode="auto">
            <a:xfrm>
              <a:off x="540567" y="3361413"/>
              <a:ext cx="97155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joinOk.jsp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87" name="그림 7">
              <a:extLst>
                <a:ext uri="{FF2B5EF4-FFF2-40B4-BE49-F238E27FC236}">
                  <a16:creationId xmlns:a16="http://schemas.microsoft.com/office/drawing/2014/main" id="{F889AD67-A958-6958-F7F4-5EF49E440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8" t="8305" r="21291" b="11526"/>
            <a:stretch>
              <a:fillRect/>
            </a:stretch>
          </p:blipFill>
          <p:spPr bwMode="auto">
            <a:xfrm>
              <a:off x="641243" y="3631461"/>
              <a:ext cx="1402686" cy="101741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773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1" y="1004314"/>
            <a:ext cx="782471" cy="6708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4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http://localhost:8088/mysite2</a:t>
            </a:r>
            <a:r>
              <a:rPr lang="en-US" altLang="ko-KR" sz="1100" dirty="0">
                <a:latin typeface="+mn-ea"/>
              </a:rPr>
              <a:t>/user?action=login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460139" y="2031859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login</a:t>
            </a: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1" y="488073"/>
            <a:ext cx="1963535" cy="2079688"/>
            <a:chOff x="4496160" y="613461"/>
            <a:chExt cx="1735546" cy="2078288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7839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Action=login</a:t>
              </a:r>
            </a:p>
            <a:p>
              <a:pPr>
                <a:defRPr/>
              </a:pPr>
              <a:endParaRPr lang="en-US" altLang="ko-KR" sz="1100" b="1" dirty="0">
                <a:latin typeface="+mn-ea"/>
              </a:endParaRPr>
            </a:p>
            <a:p>
              <a:pPr algn="l"/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Id</a:t>
              </a:r>
            </a:p>
            <a:p>
              <a:pPr algn="l"/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Password</a:t>
              </a:r>
            </a:p>
            <a:p>
              <a:pPr>
                <a:defRPr/>
              </a:pPr>
              <a:br>
                <a:rPr lang="en-US" altLang="ko-KR" sz="1100" b="1" dirty="0"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1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cxnSpLocks/>
            <a:stCxn id="170" idx="3"/>
            <a:endCxn id="172" idx="1"/>
          </p:cNvCxnSpPr>
          <p:nvPr/>
        </p:nvCxnSpPr>
        <p:spPr>
          <a:xfrm>
            <a:off x="7066876" y="1675209"/>
            <a:ext cx="850050" cy="89173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599" cy="989489"/>
            <a:chOff x="3959932" y="626852"/>
            <a:chExt cx="1371308" cy="989379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4" y="3580308"/>
            <a:ext cx="1199685" cy="7288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435275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916926" y="1948097"/>
            <a:ext cx="1299174" cy="1237684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Action=login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Id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Password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8" y="3242634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mySite2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user&gt;login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3" name="직선 화살표 연결선 202"/>
          <p:cNvCxnSpPr>
            <a:cxnSpLocks/>
            <a:stCxn id="80" idx="3"/>
            <a:endCxn id="176" idx="1"/>
          </p:cNvCxnSpPr>
          <p:nvPr/>
        </p:nvCxnSpPr>
        <p:spPr bwMode="auto">
          <a:xfrm flipV="1">
            <a:off x="2566123" y="3580307"/>
            <a:ext cx="2821126" cy="47639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6AECE5D-35CA-2513-1889-BFF748A4DC6A}"/>
              </a:ext>
            </a:extLst>
          </p:cNvPr>
          <p:cNvCxnSpPr/>
          <p:nvPr/>
        </p:nvCxnSpPr>
        <p:spPr>
          <a:xfrm>
            <a:off x="0" y="6172200"/>
            <a:ext cx="19291300" cy="101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3AF06-CAF4-CB83-9277-507F2AAB69A9}"/>
              </a:ext>
            </a:extLst>
          </p:cNvPr>
          <p:cNvSpPr/>
          <p:nvPr/>
        </p:nvSpPr>
        <p:spPr>
          <a:xfrm>
            <a:off x="779729" y="6959600"/>
            <a:ext cx="1201471" cy="4645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브라우저</a:t>
            </a:r>
          </a:p>
        </p:txBody>
      </p:sp>
      <p:sp>
        <p:nvSpPr>
          <p:cNvPr id="59" name="모서리가 둥근 직사각형 56">
            <a:extLst>
              <a:ext uri="{FF2B5EF4-FFF2-40B4-BE49-F238E27FC236}">
                <a16:creationId xmlns:a16="http://schemas.microsoft.com/office/drawing/2014/main" id="{811EFF8A-383E-7433-1050-0B7CA9F686E5}"/>
              </a:ext>
            </a:extLst>
          </p:cNvPr>
          <p:cNvSpPr/>
          <p:nvPr/>
        </p:nvSpPr>
        <p:spPr>
          <a:xfrm>
            <a:off x="5233962" y="7327123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/main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8034F2-84B4-0AD5-4405-A70DBC5F0758}"/>
              </a:ext>
            </a:extLst>
          </p:cNvPr>
          <p:cNvSpPr txBox="1"/>
          <p:nvPr/>
        </p:nvSpPr>
        <p:spPr bwMode="auto">
          <a:xfrm>
            <a:off x="5209098" y="6902606"/>
            <a:ext cx="1659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 err="1">
                <a:latin typeface="+mn-ea"/>
              </a:rPr>
              <a:t>MainController</a:t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(Servlet)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949AF2E-C251-FF03-C57C-C77C86EED6B9}"/>
              </a:ext>
            </a:extLst>
          </p:cNvPr>
          <p:cNvGrpSpPr/>
          <p:nvPr/>
        </p:nvGrpSpPr>
        <p:grpSpPr>
          <a:xfrm>
            <a:off x="5976085" y="8131759"/>
            <a:ext cx="646331" cy="630972"/>
            <a:chOff x="9987201" y="2831243"/>
            <a:chExt cx="646331" cy="63097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1C102D9-33EB-2E0C-5C66-106F33666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072962" y="2831243"/>
              <a:ext cx="0" cy="63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46B9996-DF3A-D836-8EF3-F20D37549F9A}"/>
                </a:ext>
              </a:extLst>
            </p:cNvPr>
            <p:cNvSpPr txBox="1"/>
            <p:nvPr/>
          </p:nvSpPr>
          <p:spPr>
            <a:xfrm>
              <a:off x="9987201" y="29997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accent6"/>
                  </a:solidFill>
                  <a:latin typeface="+mn-ea"/>
                </a:rPr>
                <a:t>포워딩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97C417A-5767-2B1F-6B29-CEC985B0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7" y="7665291"/>
            <a:ext cx="2371319" cy="1547026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FAB7843-A30E-0BD7-4B9C-8635EC7378A4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 bwMode="auto">
          <a:xfrm>
            <a:off x="1981200" y="7191854"/>
            <a:ext cx="3252762" cy="53496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56">
            <a:extLst>
              <a:ext uri="{FF2B5EF4-FFF2-40B4-BE49-F238E27FC236}">
                <a16:creationId xmlns:a16="http://schemas.microsoft.com/office/drawing/2014/main" id="{ADDA25E7-155E-6B17-DE09-EAA7CB89F95C}"/>
              </a:ext>
            </a:extLst>
          </p:cNvPr>
          <p:cNvSpPr/>
          <p:nvPr/>
        </p:nvSpPr>
        <p:spPr>
          <a:xfrm>
            <a:off x="5153726" y="8932132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2AC1F0-5519-EB89-08A4-C07D50BB9769}"/>
              </a:ext>
            </a:extLst>
          </p:cNvPr>
          <p:cNvSpPr txBox="1"/>
          <p:nvPr/>
        </p:nvSpPr>
        <p:spPr bwMode="auto">
          <a:xfrm>
            <a:off x="5103341" y="8652744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index.jsp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FF370D1-D0ED-3549-3AA1-69ABDE38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17" y="9259471"/>
            <a:ext cx="1557291" cy="1681758"/>
          </a:xfrm>
          <a:prstGeom prst="rect">
            <a:avLst/>
          </a:prstGeom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72BDBA4-40C7-7658-0E65-D78BD325FD12}"/>
              </a:ext>
            </a:extLst>
          </p:cNvPr>
          <p:cNvCxnSpPr>
            <a:cxnSpLocks/>
            <a:stCxn id="72" idx="1"/>
            <a:endCxn id="17" idx="3"/>
          </p:cNvCxnSpPr>
          <p:nvPr/>
        </p:nvCxnSpPr>
        <p:spPr bwMode="auto">
          <a:xfrm flipH="1" flipV="1">
            <a:off x="2717996" y="8438804"/>
            <a:ext cx="2435730" cy="893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9567A384-4589-E553-74E6-92D1DF48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4" y="3283184"/>
            <a:ext cx="2371319" cy="154702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B26111-ADFB-513D-EE61-8AC7FC3A92CA}"/>
              </a:ext>
            </a:extLst>
          </p:cNvPr>
          <p:cNvSpPr txBox="1"/>
          <p:nvPr/>
        </p:nvSpPr>
        <p:spPr>
          <a:xfrm>
            <a:off x="1975511" y="1222572"/>
            <a:ext cx="784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Id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Password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4FCEE2E-291B-7119-3DBA-C35399BB4F79}"/>
              </a:ext>
            </a:extLst>
          </p:cNvPr>
          <p:cNvSpPr/>
          <p:nvPr/>
        </p:nvSpPr>
        <p:spPr>
          <a:xfrm>
            <a:off x="15400889" y="754745"/>
            <a:ext cx="3124956" cy="284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원통 61">
            <a:extLst>
              <a:ext uri="{FF2B5EF4-FFF2-40B4-BE49-F238E27FC236}">
                <a16:creationId xmlns:a16="http://schemas.microsoft.com/office/drawing/2014/main" id="{D7032743-108E-CC68-3C2E-C2BC23403613}"/>
              </a:ext>
            </a:extLst>
          </p:cNvPr>
          <p:cNvSpPr/>
          <p:nvPr/>
        </p:nvSpPr>
        <p:spPr>
          <a:xfrm>
            <a:off x="15357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6236F2-B910-9860-040A-1929D3C6BE38}"/>
              </a:ext>
            </a:extLst>
          </p:cNvPr>
          <p:cNvSpPr txBox="1"/>
          <p:nvPr/>
        </p:nvSpPr>
        <p:spPr bwMode="auto">
          <a:xfrm>
            <a:off x="15453805" y="1276122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3B87B8-BB5B-48AC-26EB-82DA081F55EA}"/>
              </a:ext>
            </a:extLst>
          </p:cNvPr>
          <p:cNvSpPr txBox="1"/>
          <p:nvPr/>
        </p:nvSpPr>
        <p:spPr bwMode="auto">
          <a:xfrm>
            <a:off x="15183136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서버</a:t>
            </a:r>
          </a:p>
        </p:txBody>
      </p:sp>
      <p:sp>
        <p:nvSpPr>
          <p:cNvPr id="51" name="모서리가 둥근 직사각형 56">
            <a:extLst>
              <a:ext uri="{FF2B5EF4-FFF2-40B4-BE49-F238E27FC236}">
                <a16:creationId xmlns:a16="http://schemas.microsoft.com/office/drawing/2014/main" id="{BD532E55-EF68-DDD5-C8B3-D9D410E39464}"/>
              </a:ext>
            </a:extLst>
          </p:cNvPr>
          <p:cNvSpPr/>
          <p:nvPr/>
        </p:nvSpPr>
        <p:spPr>
          <a:xfrm>
            <a:off x="12004685" y="2021762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getUser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DE009D-7535-E55A-2063-00E474AE3DC8}"/>
              </a:ext>
            </a:extLst>
          </p:cNvPr>
          <p:cNvSpPr txBox="1"/>
          <p:nvPr/>
        </p:nvSpPr>
        <p:spPr bwMode="auto">
          <a:xfrm>
            <a:off x="11954300" y="1742374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userDao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7B647E-3B71-7263-A7EB-7FD523D5C7BA}"/>
              </a:ext>
            </a:extLst>
          </p:cNvPr>
          <p:cNvSpPr txBox="1"/>
          <p:nvPr/>
        </p:nvSpPr>
        <p:spPr>
          <a:xfrm>
            <a:off x="16401035" y="1835542"/>
            <a:ext cx="171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Select *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From users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Where id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aaa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and password = 1234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8BBA22-BE4A-774A-2F3A-7C0D9510175E}"/>
              </a:ext>
            </a:extLst>
          </p:cNvPr>
          <p:cNvSpPr txBox="1"/>
          <p:nvPr/>
        </p:nvSpPr>
        <p:spPr>
          <a:xfrm>
            <a:off x="15658634" y="4590579"/>
            <a:ext cx="1711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Id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aaa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Password = 1234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4E7EC6-9FA0-E00B-59F7-0B2CBE3F03A3}"/>
              </a:ext>
            </a:extLst>
          </p:cNvPr>
          <p:cNvSpPr txBox="1"/>
          <p:nvPr/>
        </p:nvSpPr>
        <p:spPr>
          <a:xfrm>
            <a:off x="15412630" y="4394895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A928BE-4591-5D11-3BBA-F4EB36899D59}"/>
              </a:ext>
            </a:extLst>
          </p:cNvPr>
          <p:cNvSpPr txBox="1"/>
          <p:nvPr/>
        </p:nvSpPr>
        <p:spPr>
          <a:xfrm>
            <a:off x="11560862" y="212371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b="1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7E3A744-A503-8E91-A66E-CEC5E0F86BE6}"/>
              </a:ext>
            </a:extLst>
          </p:cNvPr>
          <p:cNvCxnSpPr/>
          <p:nvPr/>
        </p:nvCxnSpPr>
        <p:spPr>
          <a:xfrm>
            <a:off x="11557462" y="2367995"/>
            <a:ext cx="641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393898-296A-1F47-AEB3-715E1D580674}"/>
              </a:ext>
            </a:extLst>
          </p:cNvPr>
          <p:cNvSpPr/>
          <p:nvPr/>
        </p:nvSpPr>
        <p:spPr>
          <a:xfrm>
            <a:off x="13888759" y="2114357"/>
            <a:ext cx="573455" cy="6141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jdbc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E153522-99DE-6438-34FB-46BA1534D6C8}"/>
              </a:ext>
            </a:extLst>
          </p:cNvPr>
          <p:cNvCxnSpPr>
            <a:cxnSpLocks/>
          </p:cNvCxnSpPr>
          <p:nvPr/>
        </p:nvCxnSpPr>
        <p:spPr>
          <a:xfrm>
            <a:off x="14462214" y="2299790"/>
            <a:ext cx="89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557FBBD-5584-CB5A-66EC-B80FC8DAF63A}"/>
              </a:ext>
            </a:extLst>
          </p:cNvPr>
          <p:cNvCxnSpPr>
            <a:cxnSpLocks/>
          </p:cNvCxnSpPr>
          <p:nvPr/>
        </p:nvCxnSpPr>
        <p:spPr>
          <a:xfrm flipH="1">
            <a:off x="14462214" y="2472670"/>
            <a:ext cx="86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E848CBC-E4CD-BF05-A0E8-85C2F24A418A}"/>
              </a:ext>
            </a:extLst>
          </p:cNvPr>
          <p:cNvCxnSpPr>
            <a:cxnSpLocks/>
          </p:cNvCxnSpPr>
          <p:nvPr/>
        </p:nvCxnSpPr>
        <p:spPr>
          <a:xfrm flipH="1">
            <a:off x="11493633" y="2472670"/>
            <a:ext cx="7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88D2499-97D2-426C-6FB9-F7E4E0DE7758}"/>
              </a:ext>
            </a:extLst>
          </p:cNvPr>
          <p:cNvSpPr txBox="1"/>
          <p:nvPr/>
        </p:nvSpPr>
        <p:spPr>
          <a:xfrm>
            <a:off x="8514302" y="148626"/>
            <a:ext cx="2306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파라미터꺼내기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x2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2. Vo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만들기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3. Vo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주소만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Dao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넘기기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326EDB-6C1F-7D98-E434-983573911F09}"/>
              </a:ext>
            </a:extLst>
          </p:cNvPr>
          <p:cNvSpPr txBox="1"/>
          <p:nvPr/>
        </p:nvSpPr>
        <p:spPr>
          <a:xfrm>
            <a:off x="11545427" y="247725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0x555</a:t>
            </a:r>
            <a:endParaRPr lang="ko-KR" altLang="en-US" sz="14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99397B-F91C-C1F4-071E-52F1AF51963B}"/>
              </a:ext>
            </a:extLst>
          </p:cNvPr>
          <p:cNvSpPr txBox="1"/>
          <p:nvPr/>
        </p:nvSpPr>
        <p:spPr>
          <a:xfrm>
            <a:off x="18785630" y="4532108"/>
            <a:ext cx="17110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no =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Id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aaa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Password = 1234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name = 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gender = G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D0F742-1745-FAF6-8481-45977D6B44C7}"/>
              </a:ext>
            </a:extLst>
          </p:cNvPr>
          <p:cNvSpPr txBox="1"/>
          <p:nvPr/>
        </p:nvSpPr>
        <p:spPr>
          <a:xfrm>
            <a:off x="18539626" y="433642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0x555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64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3" y="754743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8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113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</a:rPr>
                <a:t>Tomcat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1" y="1105881"/>
            <a:ext cx="782471" cy="31541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4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http://localhost:8088/mysite2</a:t>
            </a:r>
            <a:r>
              <a:rPr lang="en-US" altLang="ko-KR" sz="1100" dirty="0">
                <a:latin typeface="+mn-ea"/>
              </a:rPr>
              <a:t>/user?action=modifyForm&amp;no=123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6" y="1217178"/>
            <a:ext cx="11096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272814" y="2031859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modifyForm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1" y="488073"/>
            <a:ext cx="1963535" cy="1571857"/>
            <a:chOff x="4496160" y="613461"/>
            <a:chExt cx="1735546" cy="1570799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(</a:t>
              </a:r>
              <a:r>
                <a:rPr lang="ko-KR" altLang="en-US" sz="1100" b="1" dirty="0">
                  <a:latin typeface="+mn-ea"/>
                </a:rPr>
                <a:t>파라미터</a:t>
              </a:r>
              <a:r>
                <a:rPr lang="en-US" altLang="ko-KR" sz="1100" b="1" dirty="0"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Action=</a:t>
              </a:r>
              <a:r>
                <a:rPr lang="en-US" altLang="ko-KR" sz="1100" b="1" dirty="0" err="1">
                  <a:latin typeface="+mn-ea"/>
                </a:rPr>
                <a:t>modifyForm</a:t>
              </a:r>
              <a:endParaRPr lang="en-US" altLang="ko-KR" sz="1100" b="1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+mn-ea"/>
                </a:rPr>
                <a:t>No=123</a:t>
              </a:r>
              <a:br>
                <a:rPr lang="en-US" altLang="ko-KR" sz="1100" b="1" dirty="0"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1" cy="2752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cxnSpLocks/>
            <a:stCxn id="170" idx="3"/>
            <a:endCxn id="172" idx="1"/>
          </p:cNvCxnSpPr>
          <p:nvPr/>
        </p:nvCxnSpPr>
        <p:spPr>
          <a:xfrm>
            <a:off x="7066876" y="1421294"/>
            <a:ext cx="850050" cy="114564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599" cy="989489"/>
            <a:chOff x="3959932" y="626852"/>
            <a:chExt cx="1371308" cy="989379"/>
          </a:xfrm>
        </p:grpSpPr>
        <p:sp>
          <p:nvSpPr>
            <p:cNvPr id="176" name="직사각형 175"/>
            <p:cNvSpPr/>
            <p:nvPr/>
          </p:nvSpPr>
          <p:spPr>
            <a:xfrm>
              <a:off x="4032942" y="877649"/>
              <a:ext cx="1298298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54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4" y="3580308"/>
            <a:ext cx="1199685" cy="7288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247950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916926" y="1948097"/>
            <a:ext cx="1299174" cy="1237684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modifyForm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No=123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8" y="3242634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mySite2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user&gt;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회원정보수정</a:t>
            </a:r>
          </a:p>
        </p:txBody>
      </p:sp>
      <p:cxnSp>
        <p:nvCxnSpPr>
          <p:cNvPr id="203" name="직선 화살표 연결선 202"/>
          <p:cNvCxnSpPr>
            <a:cxnSpLocks/>
            <a:endCxn id="176" idx="1"/>
          </p:cNvCxnSpPr>
          <p:nvPr/>
        </p:nvCxnSpPr>
        <p:spPr bwMode="auto">
          <a:xfrm>
            <a:off x="3078528" y="2950069"/>
            <a:ext cx="2308721" cy="63023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494AE3-ED61-904A-2640-27F888CB2879}"/>
              </a:ext>
            </a:extLst>
          </p:cNvPr>
          <p:cNvGrpSpPr/>
          <p:nvPr/>
        </p:nvGrpSpPr>
        <p:grpSpPr>
          <a:xfrm>
            <a:off x="10168176" y="2831243"/>
            <a:ext cx="646331" cy="630972"/>
            <a:chOff x="9987201" y="2831243"/>
            <a:chExt cx="646331" cy="630972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D5789FBA-C7B3-748C-66BE-B5DF42AF212C}"/>
                </a:ext>
              </a:extLst>
            </p:cNvPr>
            <p:cNvCxnSpPr>
              <a:cxnSpLocks/>
              <a:stCxn id="168" idx="2"/>
            </p:cNvCxnSpPr>
            <p:nvPr/>
          </p:nvCxnSpPr>
          <p:spPr>
            <a:xfrm>
              <a:off x="10253937" y="2831243"/>
              <a:ext cx="0" cy="6309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E373CC-D75F-1569-EAB7-633793DC2EE1}"/>
                </a:ext>
              </a:extLst>
            </p:cNvPr>
            <p:cNvSpPr txBox="1"/>
            <p:nvPr/>
          </p:nvSpPr>
          <p:spPr>
            <a:xfrm>
              <a:off x="9987201" y="29997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b="1" dirty="0">
                  <a:solidFill>
                    <a:schemeClr val="accent6"/>
                  </a:solidFill>
                  <a:latin typeface="+mn-ea"/>
                </a:rPr>
                <a:t>포워딩</a:t>
              </a:r>
            </a:p>
          </p:txBody>
        </p:sp>
      </p:grpSp>
      <p:sp>
        <p:nvSpPr>
          <p:cNvPr id="52" name="모서리가 둥근 직사각형 56">
            <a:extLst>
              <a:ext uri="{FF2B5EF4-FFF2-40B4-BE49-F238E27FC236}">
                <a16:creationId xmlns:a16="http://schemas.microsoft.com/office/drawing/2014/main" id="{12022A62-DB71-65A8-45A9-D847C269C262}"/>
              </a:ext>
            </a:extLst>
          </p:cNvPr>
          <p:cNvSpPr/>
          <p:nvPr/>
        </p:nvSpPr>
        <p:spPr>
          <a:xfrm>
            <a:off x="9340704" y="3496555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8E8F52-1643-773E-EE2A-B29470697827}"/>
              </a:ext>
            </a:extLst>
          </p:cNvPr>
          <p:cNvSpPr txBox="1"/>
          <p:nvPr/>
        </p:nvSpPr>
        <p:spPr bwMode="auto">
          <a:xfrm>
            <a:off x="9290319" y="321716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modifyForm.jsp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ADFBE3-8AAA-EA54-FC2D-B0444E54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95" y="3823894"/>
            <a:ext cx="1557291" cy="168175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6AECE5D-35CA-2513-1889-BFF748A4DC6A}"/>
              </a:ext>
            </a:extLst>
          </p:cNvPr>
          <p:cNvCxnSpPr/>
          <p:nvPr/>
        </p:nvCxnSpPr>
        <p:spPr>
          <a:xfrm>
            <a:off x="0" y="6172200"/>
            <a:ext cx="19291300" cy="101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C4BF97-98B7-D05C-6191-54A899EFF437}"/>
              </a:ext>
            </a:extLst>
          </p:cNvPr>
          <p:cNvSpPr txBox="1"/>
          <p:nvPr/>
        </p:nvSpPr>
        <p:spPr bwMode="auto">
          <a:xfrm>
            <a:off x="2265728" y="983074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FC9608-18BF-BD56-C09A-647180D0F4E9}"/>
              </a:ext>
            </a:extLst>
          </p:cNvPr>
          <p:cNvSpPr txBox="1"/>
          <p:nvPr/>
        </p:nvSpPr>
        <p:spPr bwMode="auto">
          <a:xfrm>
            <a:off x="2673715" y="8759180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C124D-E89A-AE94-29AF-8EAC2A342D43}"/>
              </a:ext>
            </a:extLst>
          </p:cNvPr>
          <p:cNvSpPr/>
          <p:nvPr/>
        </p:nvSpPr>
        <p:spPr bwMode="auto">
          <a:xfrm>
            <a:off x="765540" y="857979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50" name="그룹 1">
            <a:extLst>
              <a:ext uri="{FF2B5EF4-FFF2-40B4-BE49-F238E27FC236}">
                <a16:creationId xmlns:a16="http://schemas.microsoft.com/office/drawing/2014/main" id="{552BF4E3-6C65-63A0-8B72-53399E1BBA4F}"/>
              </a:ext>
            </a:extLst>
          </p:cNvPr>
          <p:cNvGrpSpPr>
            <a:grpSpLocks/>
          </p:cNvGrpSpPr>
          <p:nvPr/>
        </p:nvGrpSpPr>
        <p:grpSpPr bwMode="auto">
          <a:xfrm>
            <a:off x="4015153" y="8119418"/>
            <a:ext cx="1530350" cy="1154112"/>
            <a:chOff x="3436064" y="2172800"/>
            <a:chExt cx="1530014" cy="115422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631085-0C4E-5F09-214D-937EE097AF4F}"/>
                </a:ext>
              </a:extLst>
            </p:cNvPr>
            <p:cNvSpPr/>
            <p:nvPr/>
          </p:nvSpPr>
          <p:spPr bwMode="auto">
            <a:xfrm>
              <a:off x="3664614" y="2322039"/>
              <a:ext cx="1044346" cy="1004984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5A3123-DC76-B461-4C0B-EA2C162FC799}"/>
                </a:ext>
              </a:extLst>
            </p:cNvPr>
            <p:cNvSpPr txBox="1"/>
            <p:nvPr/>
          </p:nvSpPr>
          <p:spPr bwMode="auto">
            <a:xfrm>
              <a:off x="3436064" y="2172800"/>
              <a:ext cx="1530014" cy="4794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UserContoller</a:t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E0B478C-41E6-E3D8-DF37-C232477D7234}"/>
              </a:ext>
            </a:extLst>
          </p:cNvPr>
          <p:cNvSpPr txBox="1"/>
          <p:nvPr/>
        </p:nvSpPr>
        <p:spPr bwMode="auto">
          <a:xfrm>
            <a:off x="2265728" y="8506768"/>
            <a:ext cx="1779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modifyForm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?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CEF9AD6-8B0F-722A-7A71-58182E5D64BC}"/>
              </a:ext>
            </a:extLst>
          </p:cNvPr>
          <p:cNvCxnSpPr>
            <a:stCxn id="49" idx="3"/>
            <a:endCxn id="51" idx="2"/>
          </p:cNvCxnSpPr>
          <p:nvPr/>
        </p:nvCxnSpPr>
        <p:spPr bwMode="auto">
          <a:xfrm flipV="1">
            <a:off x="1891078" y="8770293"/>
            <a:ext cx="2352675" cy="635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D398D37-4173-EBAB-D33C-59DB44408D41}"/>
              </a:ext>
            </a:extLst>
          </p:cNvPr>
          <p:cNvCxnSpPr>
            <a:stCxn id="51" idx="4"/>
            <a:endCxn id="82" idx="0"/>
          </p:cNvCxnSpPr>
          <p:nvPr/>
        </p:nvCxnSpPr>
        <p:spPr bwMode="auto">
          <a:xfrm flipH="1">
            <a:off x="4764453" y="9273530"/>
            <a:ext cx="1587" cy="74612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A8E8F03-1656-C9D3-B7FA-9162E49C1EFF}"/>
              </a:ext>
            </a:extLst>
          </p:cNvPr>
          <p:cNvSpPr txBox="1"/>
          <p:nvPr/>
        </p:nvSpPr>
        <p:spPr bwMode="auto">
          <a:xfrm>
            <a:off x="4748578" y="9402118"/>
            <a:ext cx="644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A2AAEEF-DDA4-1AC1-93FD-B0C57D1058E8}"/>
              </a:ext>
            </a:extLst>
          </p:cNvPr>
          <p:cNvCxnSpPr>
            <a:stCxn id="51" idx="6"/>
            <a:endCxn id="66" idx="2"/>
          </p:cNvCxnSpPr>
          <p:nvPr/>
        </p:nvCxnSpPr>
        <p:spPr bwMode="auto">
          <a:xfrm flipV="1">
            <a:off x="5288328" y="8757593"/>
            <a:ext cx="1103312" cy="14287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49">
            <a:extLst>
              <a:ext uri="{FF2B5EF4-FFF2-40B4-BE49-F238E27FC236}">
                <a16:creationId xmlns:a16="http://schemas.microsoft.com/office/drawing/2014/main" id="{5816F8A4-44BD-225A-62EF-CA55BF35147B}"/>
              </a:ext>
            </a:extLst>
          </p:cNvPr>
          <p:cNvGrpSpPr>
            <a:grpSpLocks/>
          </p:cNvGrpSpPr>
          <p:nvPr/>
        </p:nvGrpSpPr>
        <p:grpSpPr bwMode="auto">
          <a:xfrm>
            <a:off x="6391640" y="8147993"/>
            <a:ext cx="1811338" cy="1112837"/>
            <a:chOff x="1913625" y="4312533"/>
            <a:chExt cx="1811466" cy="111259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F5100EB-CF4D-81A3-87D6-32DD08E2DF29}"/>
                </a:ext>
              </a:extLst>
            </p:cNvPr>
            <p:cNvSpPr/>
            <p:nvPr/>
          </p:nvSpPr>
          <p:spPr bwMode="auto">
            <a:xfrm>
              <a:off x="1913625" y="4420460"/>
              <a:ext cx="1811466" cy="1004672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</a:rPr>
                <a:t>getUser</a:t>
              </a:r>
              <a:r>
                <a:rPr lang="en-US" altLang="ko-KR" sz="1200" dirty="0">
                  <a:solidFill>
                    <a:schemeClr val="tx1"/>
                  </a:solidFill>
                </a:rPr>
                <a:t>(no)</a:t>
              </a: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47E647-D2D5-EFAF-0D5D-D407FB692F29}"/>
                </a:ext>
              </a:extLst>
            </p:cNvPr>
            <p:cNvSpPr txBox="1"/>
            <p:nvPr/>
          </p:nvSpPr>
          <p:spPr bwMode="auto">
            <a:xfrm>
              <a:off x="2393084" y="4312533"/>
              <a:ext cx="852548" cy="27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68" name="원통 52">
            <a:extLst>
              <a:ext uri="{FF2B5EF4-FFF2-40B4-BE49-F238E27FC236}">
                <a16:creationId xmlns:a16="http://schemas.microsoft.com/office/drawing/2014/main" id="{82857BDC-EFB3-AE98-F1FB-9F7321479661}"/>
              </a:ext>
            </a:extLst>
          </p:cNvPr>
          <p:cNvSpPr/>
          <p:nvPr/>
        </p:nvSpPr>
        <p:spPr bwMode="auto">
          <a:xfrm>
            <a:off x="7944215" y="10713393"/>
            <a:ext cx="827088" cy="922337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773C381-AC1A-2566-854C-7EE7C4BC1733}"/>
              </a:ext>
            </a:extLst>
          </p:cNvPr>
          <p:cNvCxnSpPr>
            <a:stCxn id="66" idx="4"/>
            <a:endCxn id="68" idx="1"/>
          </p:cNvCxnSpPr>
          <p:nvPr/>
        </p:nvCxnSpPr>
        <p:spPr bwMode="auto">
          <a:xfrm>
            <a:off x="7296515" y="9260830"/>
            <a:ext cx="1062038" cy="1452563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D385853-EAAE-2F46-FD43-62F2D31F68BA}"/>
              </a:ext>
            </a:extLst>
          </p:cNvPr>
          <p:cNvCxnSpPr>
            <a:stCxn id="83" idx="1"/>
            <a:endCxn id="49" idx="2"/>
          </p:cNvCxnSpPr>
          <p:nvPr/>
        </p:nvCxnSpPr>
        <p:spPr bwMode="auto">
          <a:xfrm flipH="1" flipV="1">
            <a:off x="1329103" y="8973493"/>
            <a:ext cx="2870200" cy="19685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26">
            <a:extLst>
              <a:ext uri="{FF2B5EF4-FFF2-40B4-BE49-F238E27FC236}">
                <a16:creationId xmlns:a16="http://schemas.microsoft.com/office/drawing/2014/main" id="{0C38FC62-E223-A4FA-14E1-B59FF857CCFE}"/>
              </a:ext>
            </a:extLst>
          </p:cNvPr>
          <p:cNvGrpSpPr>
            <a:grpSpLocks/>
          </p:cNvGrpSpPr>
          <p:nvPr/>
        </p:nvGrpSpPr>
        <p:grpSpPr bwMode="auto">
          <a:xfrm>
            <a:off x="595678" y="7643168"/>
            <a:ext cx="2500312" cy="547687"/>
            <a:chOff x="1943708" y="3333750"/>
            <a:chExt cx="3314700" cy="723900"/>
          </a:xfrm>
        </p:grpSpPr>
        <p:pic>
          <p:nvPicPr>
            <p:cNvPr id="78" name="그림 27">
              <a:extLst>
                <a:ext uri="{FF2B5EF4-FFF2-40B4-BE49-F238E27FC236}">
                  <a16:creationId xmlns:a16="http://schemas.microsoft.com/office/drawing/2014/main" id="{26AB10D2-2CD7-0E34-423A-B03275130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76" t="6154" r="374" b="36682"/>
            <a:stretch>
              <a:fillRect/>
            </a:stretch>
          </p:blipFill>
          <p:spPr bwMode="auto">
            <a:xfrm>
              <a:off x="1943708" y="3333750"/>
              <a:ext cx="3314700" cy="7239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4FFA3DB-5331-AF12-835F-1D68995F86E7}"/>
                </a:ext>
              </a:extLst>
            </p:cNvPr>
            <p:cNvSpPr/>
            <p:nvPr/>
          </p:nvSpPr>
          <p:spPr>
            <a:xfrm>
              <a:off x="4330292" y="3398795"/>
              <a:ext cx="904966" cy="3252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5">
            <a:extLst>
              <a:ext uri="{FF2B5EF4-FFF2-40B4-BE49-F238E27FC236}">
                <a16:creationId xmlns:a16="http://schemas.microsoft.com/office/drawing/2014/main" id="{B71D9388-0543-09B4-B0F6-D5B90632661A}"/>
              </a:ext>
            </a:extLst>
          </p:cNvPr>
          <p:cNvGrpSpPr>
            <a:grpSpLocks/>
          </p:cNvGrpSpPr>
          <p:nvPr/>
        </p:nvGrpSpPr>
        <p:grpSpPr bwMode="auto">
          <a:xfrm>
            <a:off x="4097703" y="10019655"/>
            <a:ext cx="1512887" cy="1590675"/>
            <a:chOff x="3998912" y="3004037"/>
            <a:chExt cx="2328437" cy="244774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B58497-67DB-BA04-B61D-64661D4D2F85}"/>
                </a:ext>
              </a:extLst>
            </p:cNvPr>
            <p:cNvSpPr txBox="1"/>
            <p:nvPr/>
          </p:nvSpPr>
          <p:spPr bwMode="auto">
            <a:xfrm>
              <a:off x="3998912" y="3004037"/>
              <a:ext cx="2049904" cy="4250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modifyForm.jsp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83" name="그림 4">
              <a:extLst>
                <a:ext uri="{FF2B5EF4-FFF2-40B4-BE49-F238E27FC236}">
                  <a16:creationId xmlns:a16="http://schemas.microsoft.com/office/drawing/2014/main" id="{BF6C002F-C193-6136-4DB4-7D774A361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8" t="10336" r="19463" b="7092"/>
            <a:stretch>
              <a:fillRect/>
            </a:stretch>
          </p:blipFill>
          <p:spPr bwMode="auto">
            <a:xfrm>
              <a:off x="4155346" y="3391844"/>
              <a:ext cx="2172003" cy="205993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EB0F23B-B7B4-53C9-0B47-5C88974F6BC4}"/>
              </a:ext>
            </a:extLst>
          </p:cNvPr>
          <p:cNvSpPr txBox="1"/>
          <p:nvPr/>
        </p:nvSpPr>
        <p:spPr bwMode="auto">
          <a:xfrm>
            <a:off x="4283440" y="7619355"/>
            <a:ext cx="17795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세션에 있는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no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FEEA8C-FB2C-CF02-1FF1-1A4333C3DDD3}"/>
              </a:ext>
            </a:extLst>
          </p:cNvPr>
          <p:cNvSpPr/>
          <p:nvPr/>
        </p:nvSpPr>
        <p:spPr>
          <a:xfrm>
            <a:off x="15400889" y="754745"/>
            <a:ext cx="3124956" cy="284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원통 61">
            <a:extLst>
              <a:ext uri="{FF2B5EF4-FFF2-40B4-BE49-F238E27FC236}">
                <a16:creationId xmlns:a16="http://schemas.microsoft.com/office/drawing/2014/main" id="{F5343FF4-1644-3364-894F-E934CA51B141}"/>
              </a:ext>
            </a:extLst>
          </p:cNvPr>
          <p:cNvSpPr/>
          <p:nvPr/>
        </p:nvSpPr>
        <p:spPr>
          <a:xfrm>
            <a:off x="15357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1E8815-F0CE-D9B2-0486-08064945F12F}"/>
              </a:ext>
            </a:extLst>
          </p:cNvPr>
          <p:cNvSpPr txBox="1"/>
          <p:nvPr/>
        </p:nvSpPr>
        <p:spPr bwMode="auto">
          <a:xfrm>
            <a:off x="15453805" y="1276122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CE4799-AAD8-28CA-5E91-FC97BAD9769B}"/>
              </a:ext>
            </a:extLst>
          </p:cNvPr>
          <p:cNvSpPr txBox="1"/>
          <p:nvPr/>
        </p:nvSpPr>
        <p:spPr bwMode="auto">
          <a:xfrm>
            <a:off x="15183136" y="461055"/>
            <a:ext cx="1781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서버</a:t>
            </a:r>
          </a:p>
        </p:txBody>
      </p:sp>
      <p:sp>
        <p:nvSpPr>
          <p:cNvPr id="89" name="모서리가 둥근 직사각형 56">
            <a:extLst>
              <a:ext uri="{FF2B5EF4-FFF2-40B4-BE49-F238E27FC236}">
                <a16:creationId xmlns:a16="http://schemas.microsoft.com/office/drawing/2014/main" id="{471ADC4B-C6B2-ABE9-B88D-B267EFD5358C}"/>
              </a:ext>
            </a:extLst>
          </p:cNvPr>
          <p:cNvSpPr/>
          <p:nvPr/>
        </p:nvSpPr>
        <p:spPr>
          <a:xfrm>
            <a:off x="12004685" y="2021762"/>
            <a:ext cx="1962245" cy="79938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getUser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40858-A1AA-9CD4-44E8-3219D0EC4ABC}"/>
              </a:ext>
            </a:extLst>
          </p:cNvPr>
          <p:cNvSpPr txBox="1"/>
          <p:nvPr/>
        </p:nvSpPr>
        <p:spPr bwMode="auto">
          <a:xfrm>
            <a:off x="11954300" y="1742374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userDao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75E308-9B1B-1E9D-DAB8-7FB038809951}"/>
              </a:ext>
            </a:extLst>
          </p:cNvPr>
          <p:cNvSpPr txBox="1"/>
          <p:nvPr/>
        </p:nvSpPr>
        <p:spPr>
          <a:xfrm>
            <a:off x="16401035" y="1835542"/>
            <a:ext cx="13462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Select no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	,id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	,password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	,name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	,gender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From users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Where no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322794-FC2A-709C-A926-540C9A228727}"/>
              </a:ext>
            </a:extLst>
          </p:cNvPr>
          <p:cNvSpPr txBox="1"/>
          <p:nvPr/>
        </p:nvSpPr>
        <p:spPr>
          <a:xfrm>
            <a:off x="15597700" y="4698772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no = 123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B69FE6-70F5-1751-F271-85C40FF4E125}"/>
              </a:ext>
            </a:extLst>
          </p:cNvPr>
          <p:cNvSpPr txBox="1"/>
          <p:nvPr/>
        </p:nvSpPr>
        <p:spPr>
          <a:xfrm>
            <a:off x="15412630" y="4394895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8D675D-D7CF-EEEE-A983-7BB42EFF4727}"/>
              </a:ext>
            </a:extLst>
          </p:cNvPr>
          <p:cNvSpPr txBox="1"/>
          <p:nvPr/>
        </p:nvSpPr>
        <p:spPr>
          <a:xfrm>
            <a:off x="11560862" y="2123718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No=123</a:t>
            </a:r>
            <a:endParaRPr lang="ko-KR" altLang="en-US" sz="1400" b="1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010F7C3-A629-B74A-4EA9-D85785423029}"/>
              </a:ext>
            </a:extLst>
          </p:cNvPr>
          <p:cNvCxnSpPr/>
          <p:nvPr/>
        </p:nvCxnSpPr>
        <p:spPr>
          <a:xfrm>
            <a:off x="11557462" y="2367995"/>
            <a:ext cx="641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6161D96-48FA-F64E-6C38-6E045B5714AE}"/>
              </a:ext>
            </a:extLst>
          </p:cNvPr>
          <p:cNvSpPr/>
          <p:nvPr/>
        </p:nvSpPr>
        <p:spPr>
          <a:xfrm>
            <a:off x="13888759" y="2114357"/>
            <a:ext cx="573455" cy="6141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jdbc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9A773AE-21B6-998D-48C4-9D4E46ACB41C}"/>
              </a:ext>
            </a:extLst>
          </p:cNvPr>
          <p:cNvCxnSpPr>
            <a:cxnSpLocks/>
          </p:cNvCxnSpPr>
          <p:nvPr/>
        </p:nvCxnSpPr>
        <p:spPr>
          <a:xfrm>
            <a:off x="14462214" y="2299790"/>
            <a:ext cx="89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F49EA8C-A112-04AB-9CE9-3F6AF1B08EDF}"/>
              </a:ext>
            </a:extLst>
          </p:cNvPr>
          <p:cNvCxnSpPr>
            <a:cxnSpLocks/>
          </p:cNvCxnSpPr>
          <p:nvPr/>
        </p:nvCxnSpPr>
        <p:spPr>
          <a:xfrm flipH="1">
            <a:off x="14462214" y="2472670"/>
            <a:ext cx="86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1F940F7-33C1-29A3-F60E-5DF670E69874}"/>
              </a:ext>
            </a:extLst>
          </p:cNvPr>
          <p:cNvCxnSpPr>
            <a:cxnSpLocks/>
          </p:cNvCxnSpPr>
          <p:nvPr/>
        </p:nvCxnSpPr>
        <p:spPr>
          <a:xfrm flipH="1">
            <a:off x="11493633" y="2472670"/>
            <a:ext cx="70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0A5EC64-07CA-BE52-350B-C43D4C1F1781}"/>
              </a:ext>
            </a:extLst>
          </p:cNvPr>
          <p:cNvSpPr txBox="1"/>
          <p:nvPr/>
        </p:nvSpPr>
        <p:spPr>
          <a:xfrm>
            <a:off x="11545427" y="247725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0x555</a:t>
            </a:r>
            <a:endParaRPr lang="ko-KR" altLang="en-US" sz="14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CAD221-3945-7981-7D55-D8FDE0156A76}"/>
              </a:ext>
            </a:extLst>
          </p:cNvPr>
          <p:cNvSpPr txBox="1"/>
          <p:nvPr/>
        </p:nvSpPr>
        <p:spPr>
          <a:xfrm>
            <a:off x="18785630" y="4532108"/>
            <a:ext cx="17110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no = 123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Id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aaa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Password = 1234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name = 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gender = G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AC2A3E-420D-5198-B169-278E21397965}"/>
              </a:ext>
            </a:extLst>
          </p:cNvPr>
          <p:cNvSpPr txBox="1"/>
          <p:nvPr/>
        </p:nvSpPr>
        <p:spPr>
          <a:xfrm>
            <a:off x="18539626" y="433642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0x555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78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>
                <a:solidFill>
                  <a:schemeClr val="bg1"/>
                </a:solidFill>
                <a:latin typeface="+mn-ea"/>
              </a:rPr>
              <a:t>dfsf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90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>
                <a:solidFill>
                  <a:schemeClr val="bg1"/>
                </a:solidFill>
                <a:latin typeface="+mn-ea"/>
              </a:rPr>
              <a:t>asdf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54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>
                <a:solidFill>
                  <a:schemeClr val="bg1"/>
                </a:solidFill>
                <a:latin typeface="+mn-ea"/>
              </a:rPr>
              <a:t>dfsf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68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>
                <a:solidFill>
                  <a:schemeClr val="bg1"/>
                </a:solidFill>
                <a:latin typeface="+mn-ea"/>
              </a:rPr>
              <a:t>asdf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565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10405</TotalTime>
  <Words>1231</Words>
  <Application>Microsoft Office PowerPoint</Application>
  <PresentationFormat>사용자 지정</PresentationFormat>
  <Paragraphs>452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장희주</cp:lastModifiedBy>
  <cp:revision>724</cp:revision>
  <dcterms:created xsi:type="dcterms:W3CDTF">2020-11-23T02:29:11Z</dcterms:created>
  <dcterms:modified xsi:type="dcterms:W3CDTF">2022-06-03T05:00:34Z</dcterms:modified>
</cp:coreProperties>
</file>