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17EC0-6727-704E-8CB5-C5C6E27C5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AF131-6D8E-5A7A-BF82-79E0911FD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6DAD6-E8A7-8802-116C-354ED24A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BB029-7F04-14E5-E7A0-8B5EE28D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1380-01BA-CAE1-B8A5-98F8E09D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1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73856-D5E9-EEAA-3DB1-A77DB356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9A302-CE06-7870-DB68-7DAD09F4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58095-116C-A8CB-0455-22FEA6FE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6A57B-5DA6-5560-0E2C-5C391A7E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D6435-76BB-55B0-DC11-92C24DD4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3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DB033-DF3A-30F5-3352-8CE9EC480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3AD28-8513-B4A3-750C-A9A915352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B4B56-AFB1-1348-C2E0-907DB1A2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ABCA6-6305-CAC8-B354-B15E879F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11B61-9913-5ACF-D44E-0D7848A9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9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69F14-59A7-08EC-9FA3-F89D8237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6BC2-4E1C-3ACA-D064-7D39BE09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5AFCC-E1B5-9527-3C46-45D90079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174A0-BEDB-D214-9018-DF4673F7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0DC9B-CB49-5C54-BB64-5A7691B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2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4CAE2-32B2-23EA-A5E2-A9E7C855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F6DC2-0CBB-3DD2-F170-9F83912B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311707-32D3-6353-35A4-98B41869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7EE3E-D3CA-9E26-C051-10A8DD3C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A7683-2668-A51A-9197-779F9655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2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00AE0-99DE-7E03-289A-90FA596F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0B3073-45BD-F1EE-F111-C3B937D5C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9F0D1-9E39-9038-E180-A106E0905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53C4B-C54D-D10E-8CE7-DEDBD6FE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EDA80-CBDC-D012-615F-46D19DE8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D20DA-27FA-7D23-8883-6E245E83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4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E4CF5-F9DF-0EE5-7C03-68BAAEFF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45EAC-4A9F-2D8E-3BC0-0E6CBDF66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55929-77EC-2E57-68B8-C485C717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DCF073-FBAE-DC2E-FC97-D232C7D8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2E3001-A60E-3594-5320-F5E2F361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9D508-A10D-E818-02F1-2F6A4C25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11F123-DA87-344F-0D85-E44D7622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E18F4-A0D2-4E93-6E97-1FCEBCBE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8E59-80AA-F7A0-EFB3-F6E71DC8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FB85F8-E06A-1DDF-7EF3-497BBE15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5B74AF-1C19-9682-5F0F-D663AC1B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58871B-BF47-FCB3-632C-ED1AED55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6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AFDB1B-FFF8-6240-0833-9D1F8404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E6BB75-E83A-FA35-6B3F-F651467C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51DC9-7664-B83E-7F60-6533304F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2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3497E-D23F-3A45-2121-F96A7858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429F3-66FC-A966-E619-A477945B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D9EB3-9AAA-1266-486A-99616B644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5FDE75-AB6F-1E21-355A-82889AEF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400506-CB43-403D-9E01-0501D669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FD472-AF88-3BB6-DE41-E95930FF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4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5EFF1-14E0-E76D-8463-A41999B5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1C40B1-8C59-F0ED-6743-A652D495C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E8FEB-1EE6-F373-2BF1-5D271123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578FA-344D-749D-C9AC-6C799160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FAA7D-C4A9-CC7C-4281-B9C110A6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58264-D1BE-A1AB-F993-53515EF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9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4C187A-FFCF-BCCD-D6FF-4117155F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5BDBB-E213-39F9-BBB1-ECC6DF53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2E7EC-35AF-AC07-3AA1-125A8BD41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85A2-1005-48A5-A003-079F2032A857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E1A7A-4FDE-F064-EB70-73956E650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76366-93AB-7108-12C9-AAA01714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8593-1BF2-4ACB-A47A-DEF5F2262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7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6D1433-F2A0-2645-BDB9-766A7233D62C}"/>
              </a:ext>
            </a:extLst>
          </p:cNvPr>
          <p:cNvSpPr txBox="1"/>
          <p:nvPr/>
        </p:nvSpPr>
        <p:spPr>
          <a:xfrm>
            <a:off x="133861" y="103281"/>
            <a:ext cx="188334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Mysite4 &gt; join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4EB469-1DAF-D29A-00E9-BFF0534E115E}"/>
              </a:ext>
            </a:extLst>
          </p:cNvPr>
          <p:cNvCxnSpPr/>
          <p:nvPr/>
        </p:nvCxnSpPr>
        <p:spPr>
          <a:xfrm>
            <a:off x="2076450" y="409575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C5C380-E3BF-D148-E897-4693CFEE5F09}"/>
              </a:ext>
            </a:extLst>
          </p:cNvPr>
          <p:cNvCxnSpPr/>
          <p:nvPr/>
        </p:nvCxnSpPr>
        <p:spPr>
          <a:xfrm>
            <a:off x="6257925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687C60-CD7B-99F2-5223-A3E1F381AE43}"/>
              </a:ext>
            </a:extLst>
          </p:cNvPr>
          <p:cNvCxnSpPr/>
          <p:nvPr/>
        </p:nvCxnSpPr>
        <p:spPr>
          <a:xfrm>
            <a:off x="413385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998DC5-F315-9334-1C97-91E2471C6F60}"/>
              </a:ext>
            </a:extLst>
          </p:cNvPr>
          <p:cNvCxnSpPr/>
          <p:nvPr/>
        </p:nvCxnSpPr>
        <p:spPr>
          <a:xfrm>
            <a:off x="845820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76B7CC-DCFC-5087-8255-072FEB521E85}"/>
              </a:ext>
            </a:extLst>
          </p:cNvPr>
          <p:cNvSpPr/>
          <p:nvPr/>
        </p:nvSpPr>
        <p:spPr>
          <a:xfrm>
            <a:off x="2624139" y="257174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jsp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2EB02-E2D3-EAFA-5239-805B0A6F1471}"/>
              </a:ext>
            </a:extLst>
          </p:cNvPr>
          <p:cNvSpPr/>
          <p:nvPr/>
        </p:nvSpPr>
        <p:spPr>
          <a:xfrm>
            <a:off x="4702970" y="257173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D9351F-D0E7-74E6-54AE-A2F82D083BB7}"/>
              </a:ext>
            </a:extLst>
          </p:cNvPr>
          <p:cNvSpPr/>
          <p:nvPr/>
        </p:nvSpPr>
        <p:spPr>
          <a:xfrm>
            <a:off x="6781801" y="257172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79AB72-A141-E2B1-BEBB-3165014EA1E1}"/>
              </a:ext>
            </a:extLst>
          </p:cNvPr>
          <p:cNvSpPr/>
          <p:nvPr/>
        </p:nvSpPr>
        <p:spPr>
          <a:xfrm>
            <a:off x="8860631" y="257171"/>
            <a:ext cx="1107277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DA56D9-BC37-1202-50D5-CA7EE848F421}"/>
              </a:ext>
            </a:extLst>
          </p:cNvPr>
          <p:cNvSpPr/>
          <p:nvPr/>
        </p:nvSpPr>
        <p:spPr>
          <a:xfrm>
            <a:off x="11060902" y="703263"/>
            <a:ext cx="2592837" cy="2360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원통 61">
            <a:extLst>
              <a:ext uri="{FF2B5EF4-FFF2-40B4-BE49-F238E27FC236}">
                <a16:creationId xmlns:a16="http://schemas.microsoft.com/office/drawing/2014/main" id="{AFD49780-35BC-EC77-3A65-D57F712197CE}"/>
              </a:ext>
            </a:extLst>
          </p:cNvPr>
          <p:cNvSpPr/>
          <p:nvPr/>
        </p:nvSpPr>
        <p:spPr>
          <a:xfrm>
            <a:off x="11157358" y="1458914"/>
            <a:ext cx="2352483" cy="113409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568FF-E422-CE81-9858-905C16D8E2D3}"/>
              </a:ext>
            </a:extLst>
          </p:cNvPr>
          <p:cNvSpPr txBox="1"/>
          <p:nvPr/>
        </p:nvSpPr>
        <p:spPr bwMode="auto">
          <a:xfrm>
            <a:off x="11113817" y="1224642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47710-C711-0CB9-67E9-4A3BAC39E2C3}"/>
              </a:ext>
            </a:extLst>
          </p:cNvPr>
          <p:cNvSpPr txBox="1"/>
          <p:nvPr/>
        </p:nvSpPr>
        <p:spPr bwMode="auto">
          <a:xfrm>
            <a:off x="10982848" y="409575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13AD6-7F38-B0A3-8D45-CB60EAF7F15A}"/>
              </a:ext>
            </a:extLst>
          </p:cNvPr>
          <p:cNvGrpSpPr/>
          <p:nvPr/>
        </p:nvGrpSpPr>
        <p:grpSpPr>
          <a:xfrm>
            <a:off x="135962" y="781050"/>
            <a:ext cx="607859" cy="485775"/>
            <a:chOff x="135962" y="904875"/>
            <a:chExt cx="607859" cy="485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3E066DB-4560-7A97-5CF8-ED3A44E22665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B5E54F-EA6D-D437-F933-CD487BDBFDE6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B7B63E-48DE-2C6B-36D9-47F175220A7F}"/>
              </a:ext>
            </a:extLst>
          </p:cNvPr>
          <p:cNvCxnSpPr>
            <a:cxnSpLocks/>
          </p:cNvCxnSpPr>
          <p:nvPr/>
        </p:nvCxnSpPr>
        <p:spPr>
          <a:xfrm>
            <a:off x="990855" y="912209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951274-2620-273B-1DDF-AF97CDC096D2}"/>
              </a:ext>
            </a:extLst>
          </p:cNvPr>
          <p:cNvSpPr txBox="1"/>
          <p:nvPr/>
        </p:nvSpPr>
        <p:spPr>
          <a:xfrm>
            <a:off x="1107452" y="600849"/>
            <a:ext cx="5004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/join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B1DC5-B0F2-93D0-DE27-E0B4BE904F33}"/>
              </a:ext>
            </a:extLst>
          </p:cNvPr>
          <p:cNvSpPr txBox="1"/>
          <p:nvPr/>
        </p:nvSpPr>
        <p:spPr>
          <a:xfrm>
            <a:off x="5002088" y="551343"/>
            <a:ext cx="992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/join</a:t>
            </a:r>
          </a:p>
          <a:p>
            <a:r>
              <a:rPr lang="en-US" altLang="ko-KR" sz="1100" dirty="0"/>
              <a:t>join(</a:t>
            </a:r>
            <a:r>
              <a:rPr lang="en-US" altLang="ko-KR" sz="1100" b="1" dirty="0" err="1">
                <a:solidFill>
                  <a:srgbClr val="7030A0"/>
                </a:solidFill>
              </a:rPr>
              <a:t>UserVo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D977D-6917-F1EC-7C58-8B282732259E}"/>
              </a:ext>
            </a:extLst>
          </p:cNvPr>
          <p:cNvSpPr txBox="1"/>
          <p:nvPr/>
        </p:nvSpPr>
        <p:spPr>
          <a:xfrm>
            <a:off x="6877812" y="650599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insert(</a:t>
            </a:r>
            <a:r>
              <a:rPr lang="en-US" altLang="ko-KR" sz="1100" b="1" dirty="0" err="1">
                <a:solidFill>
                  <a:srgbClr val="7030A0"/>
                </a:solidFill>
              </a:rPr>
              <a:t>UserVo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B907E-1D05-861D-F1CA-AD5E2ACE2C2F}"/>
              </a:ext>
            </a:extLst>
          </p:cNvPr>
          <p:cNvSpPr txBox="1"/>
          <p:nvPr/>
        </p:nvSpPr>
        <p:spPr>
          <a:xfrm>
            <a:off x="9106735" y="678437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insert(</a:t>
            </a:r>
            <a:r>
              <a:rPr lang="en-US" altLang="ko-KR" sz="1100" b="1" dirty="0" err="1">
                <a:solidFill>
                  <a:srgbClr val="7030A0"/>
                </a:solidFill>
              </a:rPr>
              <a:t>UserVo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01DDF8-022F-8C01-EED1-276B0638CA55}"/>
              </a:ext>
            </a:extLst>
          </p:cNvPr>
          <p:cNvCxnSpPr>
            <a:cxnSpLocks/>
          </p:cNvCxnSpPr>
          <p:nvPr/>
        </p:nvCxnSpPr>
        <p:spPr>
          <a:xfrm>
            <a:off x="5484912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51D663-8E74-865F-8F3E-E9364BD4FAAD}"/>
              </a:ext>
            </a:extLst>
          </p:cNvPr>
          <p:cNvCxnSpPr>
            <a:cxnSpLocks/>
          </p:cNvCxnSpPr>
          <p:nvPr/>
        </p:nvCxnSpPr>
        <p:spPr>
          <a:xfrm>
            <a:off x="7839968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C51224-E24A-2FD9-B60E-81C5C73E56D9}"/>
              </a:ext>
            </a:extLst>
          </p:cNvPr>
          <p:cNvCxnSpPr>
            <a:cxnSpLocks/>
          </p:cNvCxnSpPr>
          <p:nvPr/>
        </p:nvCxnSpPr>
        <p:spPr>
          <a:xfrm flipH="1">
            <a:off x="7839968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856954-C950-ACB2-F9F6-1A405626240D}"/>
              </a:ext>
            </a:extLst>
          </p:cNvPr>
          <p:cNvCxnSpPr>
            <a:cxnSpLocks/>
          </p:cNvCxnSpPr>
          <p:nvPr/>
        </p:nvCxnSpPr>
        <p:spPr>
          <a:xfrm flipH="1">
            <a:off x="5484912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7532787-74D2-7532-0B6B-9809E8A58584}"/>
              </a:ext>
            </a:extLst>
          </p:cNvPr>
          <p:cNvCxnSpPr>
            <a:cxnSpLocks/>
          </p:cNvCxnSpPr>
          <p:nvPr/>
        </p:nvCxnSpPr>
        <p:spPr>
          <a:xfrm flipH="1" flipV="1">
            <a:off x="3891151" y="1083100"/>
            <a:ext cx="652840" cy="9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810DD2-F9DE-E5A2-D84F-0F969F5F5409}"/>
              </a:ext>
            </a:extLst>
          </p:cNvPr>
          <p:cNvCxnSpPr>
            <a:cxnSpLocks/>
          </p:cNvCxnSpPr>
          <p:nvPr/>
        </p:nvCxnSpPr>
        <p:spPr>
          <a:xfrm flipH="1">
            <a:off x="1144733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68D629-D23C-F1A9-EEB0-6FD136C00EF2}"/>
              </a:ext>
            </a:extLst>
          </p:cNvPr>
          <p:cNvSpPr txBox="1"/>
          <p:nvPr/>
        </p:nvSpPr>
        <p:spPr>
          <a:xfrm>
            <a:off x="7955692" y="1109034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5AD6E1-B332-B7BF-3219-F5B71036F0FF}"/>
              </a:ext>
            </a:extLst>
          </p:cNvPr>
          <p:cNvSpPr txBox="1"/>
          <p:nvPr/>
        </p:nvSpPr>
        <p:spPr>
          <a:xfrm>
            <a:off x="5688806" y="1099104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CBA69-9B3D-2222-E45B-6409DB34BECC}"/>
              </a:ext>
            </a:extLst>
          </p:cNvPr>
          <p:cNvSpPr txBox="1"/>
          <p:nvPr/>
        </p:nvSpPr>
        <p:spPr>
          <a:xfrm>
            <a:off x="3843824" y="1048340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2163E-4545-2B19-A08C-5D885CA4BA36}"/>
              </a:ext>
            </a:extLst>
          </p:cNvPr>
          <p:cNvSpPr txBox="1"/>
          <p:nvPr/>
        </p:nvSpPr>
        <p:spPr>
          <a:xfrm>
            <a:off x="2540154" y="986253"/>
            <a:ext cx="8146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joinOk.</a:t>
            </a:r>
            <a:r>
              <a:rPr lang="en-US" altLang="ko-KR" sz="1100" dirty="0" err="1"/>
              <a:t>jsp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098774B-5812-D18F-CBFD-9C7F61073C8F}"/>
              </a:ext>
            </a:extLst>
          </p:cNvPr>
          <p:cNvCxnSpPr/>
          <p:nvPr/>
        </p:nvCxnSpPr>
        <p:spPr>
          <a:xfrm>
            <a:off x="449416" y="153065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A8677A-3DDF-D6CA-49BA-93CFFA73D1BD}"/>
              </a:ext>
            </a:extLst>
          </p:cNvPr>
          <p:cNvSpPr txBox="1"/>
          <p:nvPr/>
        </p:nvSpPr>
        <p:spPr>
          <a:xfrm>
            <a:off x="188557" y="1577843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Mysite4 &gt;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5C0254-5E30-DB12-9783-4AE008B73041}"/>
              </a:ext>
            </a:extLst>
          </p:cNvPr>
          <p:cNvGrpSpPr/>
          <p:nvPr/>
        </p:nvGrpSpPr>
        <p:grpSpPr>
          <a:xfrm>
            <a:off x="190658" y="2227037"/>
            <a:ext cx="607859" cy="485775"/>
            <a:chOff x="135962" y="904875"/>
            <a:chExt cx="607859" cy="48577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D872DCE-28DB-24A1-2A6D-F48FEACACFC3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30B9A9-B7D3-27E1-E6EB-114311DE5942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B6A8259-AFBD-71C5-1C92-944DEE2D2A45}"/>
              </a:ext>
            </a:extLst>
          </p:cNvPr>
          <p:cNvSpPr txBox="1"/>
          <p:nvPr/>
        </p:nvSpPr>
        <p:spPr>
          <a:xfrm>
            <a:off x="243253" y="3033355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Mysite4 &gt;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06A075A-1094-59B0-858B-A1993F81DE99}"/>
              </a:ext>
            </a:extLst>
          </p:cNvPr>
          <p:cNvGrpSpPr/>
          <p:nvPr/>
        </p:nvGrpSpPr>
        <p:grpSpPr>
          <a:xfrm>
            <a:off x="245354" y="3834949"/>
            <a:ext cx="607859" cy="485775"/>
            <a:chOff x="135962" y="904875"/>
            <a:chExt cx="607859" cy="48577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D666EAB-297E-2274-A57B-1863B7D00A1B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AF44BF-9494-C0EF-06F2-22918E0BF997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5459FEA-FDEB-0FA1-3BD0-73B78B70FFB0}"/>
              </a:ext>
            </a:extLst>
          </p:cNvPr>
          <p:cNvCxnSpPr/>
          <p:nvPr/>
        </p:nvCxnSpPr>
        <p:spPr>
          <a:xfrm>
            <a:off x="430621" y="2968934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56FDFD2-5C6F-A52D-3B09-8EE619338464}"/>
              </a:ext>
            </a:extLst>
          </p:cNvPr>
          <p:cNvCxnSpPr/>
          <p:nvPr/>
        </p:nvCxnSpPr>
        <p:spPr>
          <a:xfrm>
            <a:off x="297949" y="463580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D37ED36-6411-AF00-EB30-244B6782374E}"/>
              </a:ext>
            </a:extLst>
          </p:cNvPr>
          <p:cNvSpPr txBox="1"/>
          <p:nvPr/>
        </p:nvSpPr>
        <p:spPr>
          <a:xfrm>
            <a:off x="243253" y="4720588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Mysite4 &gt; 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44704C5-BC6F-9F5A-B3AB-1A6B68315DAC}"/>
              </a:ext>
            </a:extLst>
          </p:cNvPr>
          <p:cNvGrpSpPr/>
          <p:nvPr/>
        </p:nvGrpSpPr>
        <p:grpSpPr>
          <a:xfrm>
            <a:off x="231454" y="5206959"/>
            <a:ext cx="607859" cy="485775"/>
            <a:chOff x="135962" y="904875"/>
            <a:chExt cx="607859" cy="48577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8A8533D-6F0B-1F1A-A670-B9127D98FBFD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6082A1-EFC1-A07B-7323-76B417E98B7C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50906-0A5C-18DF-C06E-97DA86D0E6C4}"/>
              </a:ext>
            </a:extLst>
          </p:cNvPr>
          <p:cNvCxnSpPr>
            <a:cxnSpLocks/>
          </p:cNvCxnSpPr>
          <p:nvPr/>
        </p:nvCxnSpPr>
        <p:spPr>
          <a:xfrm>
            <a:off x="904228" y="5334451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FE1385-B7D1-127C-F112-6994A935EE0C}"/>
              </a:ext>
            </a:extLst>
          </p:cNvPr>
          <p:cNvSpPr txBox="1"/>
          <p:nvPr/>
        </p:nvSpPr>
        <p:spPr>
          <a:xfrm>
            <a:off x="1254362" y="5028574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/delete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5323C3-C6C6-F2FA-C881-D7BF1FEAA8ED}"/>
              </a:ext>
            </a:extLst>
          </p:cNvPr>
          <p:cNvSpPr txBox="1"/>
          <p:nvPr/>
        </p:nvSpPr>
        <p:spPr>
          <a:xfrm>
            <a:off x="1710199" y="168397"/>
            <a:ext cx="1032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Id=</a:t>
            </a:r>
            <a:r>
              <a:rPr lang="en-US" altLang="ko-KR" sz="1000" dirty="0" err="1"/>
              <a:t>abc</a:t>
            </a:r>
            <a:endParaRPr lang="en-US" altLang="ko-KR" sz="1000" dirty="0"/>
          </a:p>
          <a:p>
            <a:r>
              <a:rPr lang="en-US" altLang="ko-KR" sz="1000" dirty="0"/>
              <a:t>Password=123</a:t>
            </a:r>
          </a:p>
          <a:p>
            <a:r>
              <a:rPr lang="en-US" altLang="ko-KR" sz="1000" dirty="0"/>
              <a:t>Name=</a:t>
            </a:r>
            <a:r>
              <a:rPr lang="ko-KR" altLang="en-US" sz="1000" dirty="0"/>
              <a:t>성찬</a:t>
            </a:r>
            <a:endParaRPr lang="en-US" altLang="ko-KR" sz="1000" dirty="0"/>
          </a:p>
          <a:p>
            <a:r>
              <a:rPr lang="en-US" altLang="ko-KR" sz="1000" dirty="0"/>
              <a:t>Gender=mal</a:t>
            </a:r>
            <a:endParaRPr lang="ko-KR" altLang="en-US" sz="1000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C393DB6-868C-749F-D8BD-8BFA64B3A1F7}"/>
              </a:ext>
            </a:extLst>
          </p:cNvPr>
          <p:cNvCxnSpPr>
            <a:cxnSpLocks/>
          </p:cNvCxnSpPr>
          <p:nvPr/>
        </p:nvCxnSpPr>
        <p:spPr>
          <a:xfrm>
            <a:off x="1002503" y="2262972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4FCD339-0545-F7D4-E6EE-9B16175F675C}"/>
              </a:ext>
            </a:extLst>
          </p:cNvPr>
          <p:cNvSpPr txBox="1"/>
          <p:nvPr/>
        </p:nvSpPr>
        <p:spPr>
          <a:xfrm>
            <a:off x="1119100" y="1951612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/update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0481D6-F1DC-738B-A0D8-10050EBCE659}"/>
              </a:ext>
            </a:extLst>
          </p:cNvPr>
          <p:cNvSpPr txBox="1"/>
          <p:nvPr/>
        </p:nvSpPr>
        <p:spPr>
          <a:xfrm>
            <a:off x="1802948" y="1629949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No=</a:t>
            </a:r>
          </a:p>
          <a:p>
            <a:r>
              <a:rPr lang="en-US" altLang="ko-KR" sz="800" dirty="0"/>
              <a:t>Name=</a:t>
            </a:r>
          </a:p>
          <a:p>
            <a:r>
              <a:rPr lang="en-US" altLang="ko-KR" sz="800" dirty="0"/>
              <a:t>Hp=</a:t>
            </a:r>
          </a:p>
          <a:p>
            <a:r>
              <a:rPr lang="en-US" altLang="ko-KR" sz="800" dirty="0"/>
              <a:t>Company=</a:t>
            </a:r>
            <a:endParaRPr lang="ko-KR" altLang="en-US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AAC291-126E-FDEE-BDC5-5045B7138D43}"/>
              </a:ext>
            </a:extLst>
          </p:cNvPr>
          <p:cNvSpPr txBox="1"/>
          <p:nvPr/>
        </p:nvSpPr>
        <p:spPr>
          <a:xfrm>
            <a:off x="4324942" y="1780865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/update</a:t>
            </a:r>
          </a:p>
          <a:p>
            <a:r>
              <a:rPr lang="en-US" altLang="ko-KR" sz="1100" dirty="0"/>
              <a:t>update(</a:t>
            </a:r>
            <a:r>
              <a:rPr lang="en-US" altLang="ko-KR" sz="1100" b="1" dirty="0" err="1">
                <a:solidFill>
                  <a:srgbClr val="7030A0"/>
                </a:solidFill>
              </a:rPr>
              <a:t>PersonVo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BA82055-6754-3065-6392-004ACF18178F}"/>
              </a:ext>
            </a:extLst>
          </p:cNvPr>
          <p:cNvCxnSpPr>
            <a:cxnSpLocks/>
          </p:cNvCxnSpPr>
          <p:nvPr/>
        </p:nvCxnSpPr>
        <p:spPr>
          <a:xfrm>
            <a:off x="5535247" y="222703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619436E-8BA0-DF2E-D5F3-8408835C1D6C}"/>
              </a:ext>
            </a:extLst>
          </p:cNvPr>
          <p:cNvSpPr txBox="1"/>
          <p:nvPr/>
        </p:nvSpPr>
        <p:spPr>
          <a:xfrm>
            <a:off x="6783318" y="1914580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personUpdate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9172924-96A0-980E-A301-57313029B03B}"/>
              </a:ext>
            </a:extLst>
          </p:cNvPr>
          <p:cNvSpPr txBox="1"/>
          <p:nvPr/>
        </p:nvSpPr>
        <p:spPr>
          <a:xfrm>
            <a:off x="9012241" y="1942418"/>
            <a:ext cx="1175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personUpdate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A08A949-A5CE-72A6-E220-7CAEFAAB3B3A}"/>
              </a:ext>
            </a:extLst>
          </p:cNvPr>
          <p:cNvCxnSpPr>
            <a:cxnSpLocks/>
          </p:cNvCxnSpPr>
          <p:nvPr/>
        </p:nvCxnSpPr>
        <p:spPr>
          <a:xfrm>
            <a:off x="7745474" y="2204028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E93CDBE-C9E3-3F42-89DE-28553BE9F504}"/>
              </a:ext>
            </a:extLst>
          </p:cNvPr>
          <p:cNvCxnSpPr>
            <a:cxnSpLocks/>
          </p:cNvCxnSpPr>
          <p:nvPr/>
        </p:nvCxnSpPr>
        <p:spPr>
          <a:xfrm flipH="1">
            <a:off x="7718424" y="2330852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FFCCB42-D018-116A-5049-5054498AD236}"/>
              </a:ext>
            </a:extLst>
          </p:cNvPr>
          <p:cNvCxnSpPr>
            <a:cxnSpLocks/>
          </p:cNvCxnSpPr>
          <p:nvPr/>
        </p:nvCxnSpPr>
        <p:spPr>
          <a:xfrm flipH="1">
            <a:off x="5363368" y="2330852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E9E9814-9A85-BDD4-9E6D-ADBFD148202A}"/>
              </a:ext>
            </a:extLst>
          </p:cNvPr>
          <p:cNvSpPr txBox="1"/>
          <p:nvPr/>
        </p:nvSpPr>
        <p:spPr>
          <a:xfrm>
            <a:off x="7834148" y="2366407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8CBCAF-DA04-3B93-A687-4F58DD4BB57D}"/>
              </a:ext>
            </a:extLst>
          </p:cNvPr>
          <p:cNvSpPr txBox="1"/>
          <p:nvPr/>
        </p:nvSpPr>
        <p:spPr>
          <a:xfrm>
            <a:off x="5567262" y="2356477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5B0C5D6-F97C-2B14-BA70-CC3EF1899739}"/>
              </a:ext>
            </a:extLst>
          </p:cNvPr>
          <p:cNvCxnSpPr>
            <a:cxnSpLocks/>
          </p:cNvCxnSpPr>
          <p:nvPr/>
        </p:nvCxnSpPr>
        <p:spPr>
          <a:xfrm flipH="1">
            <a:off x="1237353" y="2355920"/>
            <a:ext cx="35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57D113E0-3D69-A5E9-10B2-F8E6142789D1}"/>
              </a:ext>
            </a:extLst>
          </p:cNvPr>
          <p:cNvCxnSpPr>
            <a:cxnSpLocks/>
          </p:cNvCxnSpPr>
          <p:nvPr/>
        </p:nvCxnSpPr>
        <p:spPr>
          <a:xfrm>
            <a:off x="1146778" y="2526347"/>
            <a:ext cx="337488" cy="50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381CF19-FFF4-7F4D-EB83-CF64E76A0CF2}"/>
              </a:ext>
            </a:extLst>
          </p:cNvPr>
          <p:cNvSpPr txBox="1"/>
          <p:nvPr/>
        </p:nvSpPr>
        <p:spPr>
          <a:xfrm>
            <a:off x="1417582" y="2577305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Redirect: list</a:t>
            </a:r>
            <a:endParaRPr lang="ko-KR" altLang="en-US" sz="11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151B0C-3BCB-16FA-BEB8-28DC26B71ADB}"/>
              </a:ext>
            </a:extLst>
          </p:cNvPr>
          <p:cNvSpPr txBox="1"/>
          <p:nvPr/>
        </p:nvSpPr>
        <p:spPr>
          <a:xfrm>
            <a:off x="5643442" y="1861170"/>
            <a:ext cx="792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PersonVo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0x555</a:t>
            </a:r>
            <a:endParaRPr lang="en-US" altLang="ko-KR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16BB63B-2B0D-22AC-FA18-F5A4D15B4012}"/>
              </a:ext>
            </a:extLst>
          </p:cNvPr>
          <p:cNvSpPr txBox="1"/>
          <p:nvPr/>
        </p:nvSpPr>
        <p:spPr>
          <a:xfrm>
            <a:off x="8062097" y="1822717"/>
            <a:ext cx="7922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PersonVo</a:t>
            </a:r>
            <a:endParaRPr lang="en-US" altLang="ko-KR" sz="1100" dirty="0"/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0x555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0171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6D1433-F2A0-2645-BDB9-766A7233D62C}"/>
              </a:ext>
            </a:extLst>
          </p:cNvPr>
          <p:cNvSpPr txBox="1"/>
          <p:nvPr/>
        </p:nvSpPr>
        <p:spPr>
          <a:xfrm>
            <a:off x="133861" y="103281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Phonebook3 &gt; list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4EB469-1DAF-D29A-00E9-BFF0534E115E}"/>
              </a:ext>
            </a:extLst>
          </p:cNvPr>
          <p:cNvCxnSpPr/>
          <p:nvPr/>
        </p:nvCxnSpPr>
        <p:spPr>
          <a:xfrm>
            <a:off x="2076450" y="409575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C5C380-E3BF-D148-E897-4693CFEE5F09}"/>
              </a:ext>
            </a:extLst>
          </p:cNvPr>
          <p:cNvCxnSpPr/>
          <p:nvPr/>
        </p:nvCxnSpPr>
        <p:spPr>
          <a:xfrm>
            <a:off x="6257925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687C60-CD7B-99F2-5223-A3E1F381AE43}"/>
              </a:ext>
            </a:extLst>
          </p:cNvPr>
          <p:cNvCxnSpPr/>
          <p:nvPr/>
        </p:nvCxnSpPr>
        <p:spPr>
          <a:xfrm>
            <a:off x="413385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998DC5-F315-9334-1C97-91E2471C6F60}"/>
              </a:ext>
            </a:extLst>
          </p:cNvPr>
          <p:cNvCxnSpPr/>
          <p:nvPr/>
        </p:nvCxnSpPr>
        <p:spPr>
          <a:xfrm>
            <a:off x="8458200" y="349502"/>
            <a:ext cx="0" cy="58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76B7CC-DCFC-5087-8255-072FEB521E85}"/>
              </a:ext>
            </a:extLst>
          </p:cNvPr>
          <p:cNvSpPr/>
          <p:nvPr/>
        </p:nvSpPr>
        <p:spPr>
          <a:xfrm>
            <a:off x="2624139" y="257174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jsp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12EB02-E2D3-EAFA-5239-805B0A6F1471}"/>
              </a:ext>
            </a:extLst>
          </p:cNvPr>
          <p:cNvSpPr/>
          <p:nvPr/>
        </p:nvSpPr>
        <p:spPr>
          <a:xfrm>
            <a:off x="4702970" y="257173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Controller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D9351F-D0E7-74E6-54AE-A2F82D083BB7}"/>
              </a:ext>
            </a:extLst>
          </p:cNvPr>
          <p:cNvSpPr/>
          <p:nvPr/>
        </p:nvSpPr>
        <p:spPr>
          <a:xfrm>
            <a:off x="6781801" y="257172"/>
            <a:ext cx="985836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Service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79AB72-A141-E2B1-BEBB-3165014EA1E1}"/>
              </a:ext>
            </a:extLst>
          </p:cNvPr>
          <p:cNvSpPr/>
          <p:nvPr/>
        </p:nvSpPr>
        <p:spPr>
          <a:xfrm>
            <a:off x="8860631" y="257171"/>
            <a:ext cx="1107277" cy="246221"/>
          </a:xfrm>
          <a:prstGeom prst="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Repository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DA56D9-BC37-1202-50D5-CA7EE848F421}"/>
              </a:ext>
            </a:extLst>
          </p:cNvPr>
          <p:cNvSpPr/>
          <p:nvPr/>
        </p:nvSpPr>
        <p:spPr>
          <a:xfrm>
            <a:off x="11060902" y="703263"/>
            <a:ext cx="2592837" cy="2360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원통 61">
            <a:extLst>
              <a:ext uri="{FF2B5EF4-FFF2-40B4-BE49-F238E27FC236}">
                <a16:creationId xmlns:a16="http://schemas.microsoft.com/office/drawing/2014/main" id="{AFD49780-35BC-EC77-3A65-D57F712197CE}"/>
              </a:ext>
            </a:extLst>
          </p:cNvPr>
          <p:cNvSpPr/>
          <p:nvPr/>
        </p:nvSpPr>
        <p:spPr>
          <a:xfrm>
            <a:off x="11157358" y="1458914"/>
            <a:ext cx="2352483" cy="1134090"/>
          </a:xfrm>
          <a:prstGeom prst="can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1" latinLnBrk="1" hangingPunct="1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568FF-E422-CE81-9858-905C16D8E2D3}"/>
              </a:ext>
            </a:extLst>
          </p:cNvPr>
          <p:cNvSpPr txBox="1"/>
          <p:nvPr/>
        </p:nvSpPr>
        <p:spPr bwMode="auto">
          <a:xfrm>
            <a:off x="11113817" y="1224642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</a:rPr>
              <a:t>Oracle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47710-C711-0CB9-67E9-4A3BAC39E2C3}"/>
              </a:ext>
            </a:extLst>
          </p:cNvPr>
          <p:cNvSpPr txBox="1"/>
          <p:nvPr/>
        </p:nvSpPr>
        <p:spPr bwMode="auto">
          <a:xfrm>
            <a:off x="10982848" y="409575"/>
            <a:ext cx="1477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200" b="1" dirty="0">
                <a:latin typeface="+mn-ea"/>
                <a:ea typeface="+mn-ea"/>
              </a:rPr>
              <a:t>DB</a:t>
            </a:r>
            <a:r>
              <a:rPr lang="ko-KR" altLang="en-US" sz="1200" b="1" dirty="0">
                <a:latin typeface="+mn-ea"/>
                <a:ea typeface="+mn-ea"/>
              </a:rPr>
              <a:t>서버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213AD6-7F38-B0A3-8D45-CB60EAF7F15A}"/>
              </a:ext>
            </a:extLst>
          </p:cNvPr>
          <p:cNvGrpSpPr/>
          <p:nvPr/>
        </p:nvGrpSpPr>
        <p:grpSpPr>
          <a:xfrm>
            <a:off x="135962" y="781050"/>
            <a:ext cx="607859" cy="485775"/>
            <a:chOff x="135962" y="904875"/>
            <a:chExt cx="607859" cy="48577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3E066DB-4560-7A97-5CF8-ED3A44E22665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B5E54F-EA6D-D437-F933-CD487BDBFDE6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B7B63E-48DE-2C6B-36D9-47F175220A7F}"/>
              </a:ext>
            </a:extLst>
          </p:cNvPr>
          <p:cNvCxnSpPr>
            <a:cxnSpLocks/>
          </p:cNvCxnSpPr>
          <p:nvPr/>
        </p:nvCxnSpPr>
        <p:spPr>
          <a:xfrm>
            <a:off x="990855" y="912209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951274-2620-273B-1DDF-AF97CDC096D2}"/>
              </a:ext>
            </a:extLst>
          </p:cNvPr>
          <p:cNvSpPr txBox="1"/>
          <p:nvPr/>
        </p:nvSpPr>
        <p:spPr>
          <a:xfrm>
            <a:off x="1107452" y="600849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/list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2B1DC5-B0F2-93D0-DE27-E0B4BE904F33}"/>
              </a:ext>
            </a:extLst>
          </p:cNvPr>
          <p:cNvSpPr txBox="1"/>
          <p:nvPr/>
        </p:nvSpPr>
        <p:spPr>
          <a:xfrm>
            <a:off x="5002088" y="598968"/>
            <a:ext cx="4828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/list</a:t>
            </a:r>
          </a:p>
          <a:p>
            <a:r>
              <a:rPr lang="en-US" altLang="ko-KR" sz="1100" dirty="0"/>
              <a:t>List()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6D977D-6917-F1EC-7C58-8B282732259E}"/>
              </a:ext>
            </a:extLst>
          </p:cNvPr>
          <p:cNvSpPr txBox="1"/>
          <p:nvPr/>
        </p:nvSpPr>
        <p:spPr>
          <a:xfrm>
            <a:off x="6851068" y="554538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getPersonList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B907E-1D05-861D-F1CA-AD5E2ACE2C2F}"/>
              </a:ext>
            </a:extLst>
          </p:cNvPr>
          <p:cNvSpPr txBox="1"/>
          <p:nvPr/>
        </p:nvSpPr>
        <p:spPr>
          <a:xfrm>
            <a:off x="9017431" y="535945"/>
            <a:ext cx="1124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getPersonList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01DDF8-022F-8C01-EED1-276B0638CA55}"/>
              </a:ext>
            </a:extLst>
          </p:cNvPr>
          <p:cNvCxnSpPr>
            <a:cxnSpLocks/>
          </p:cNvCxnSpPr>
          <p:nvPr/>
        </p:nvCxnSpPr>
        <p:spPr>
          <a:xfrm>
            <a:off x="5484912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51D663-8E74-865F-8F3E-E9364BD4FAAD}"/>
              </a:ext>
            </a:extLst>
          </p:cNvPr>
          <p:cNvCxnSpPr>
            <a:cxnSpLocks/>
          </p:cNvCxnSpPr>
          <p:nvPr/>
        </p:nvCxnSpPr>
        <p:spPr>
          <a:xfrm>
            <a:off x="7839968" y="940047"/>
            <a:ext cx="13661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C51224-E24A-2FD9-B60E-81C5C73E56D9}"/>
              </a:ext>
            </a:extLst>
          </p:cNvPr>
          <p:cNvCxnSpPr>
            <a:cxnSpLocks/>
          </p:cNvCxnSpPr>
          <p:nvPr/>
        </p:nvCxnSpPr>
        <p:spPr>
          <a:xfrm flipH="1">
            <a:off x="7839968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6856954-C950-ACB2-F9F6-1A405626240D}"/>
              </a:ext>
            </a:extLst>
          </p:cNvPr>
          <p:cNvCxnSpPr>
            <a:cxnSpLocks/>
          </p:cNvCxnSpPr>
          <p:nvPr/>
        </p:nvCxnSpPr>
        <p:spPr>
          <a:xfrm flipH="1">
            <a:off x="5484912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7532787-74D2-7532-0B6B-9809E8A58584}"/>
              </a:ext>
            </a:extLst>
          </p:cNvPr>
          <p:cNvCxnSpPr>
            <a:cxnSpLocks/>
          </p:cNvCxnSpPr>
          <p:nvPr/>
        </p:nvCxnSpPr>
        <p:spPr>
          <a:xfrm flipH="1">
            <a:off x="3129856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B810DD2-F9DE-E5A2-D84F-0F969F5F5409}"/>
              </a:ext>
            </a:extLst>
          </p:cNvPr>
          <p:cNvCxnSpPr>
            <a:cxnSpLocks/>
          </p:cNvCxnSpPr>
          <p:nvPr/>
        </p:nvCxnSpPr>
        <p:spPr>
          <a:xfrm flipH="1">
            <a:off x="1144733" y="1073479"/>
            <a:ext cx="14062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68D629-D23C-F1A9-EEB0-6FD136C00EF2}"/>
              </a:ext>
            </a:extLst>
          </p:cNvPr>
          <p:cNvSpPr txBox="1"/>
          <p:nvPr/>
        </p:nvSpPr>
        <p:spPr>
          <a:xfrm>
            <a:off x="7955692" y="1109034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List&lt;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0x999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5AD6E1-B332-B7BF-3219-F5B71036F0FF}"/>
              </a:ext>
            </a:extLst>
          </p:cNvPr>
          <p:cNvSpPr txBox="1"/>
          <p:nvPr/>
        </p:nvSpPr>
        <p:spPr>
          <a:xfrm>
            <a:off x="5643732" y="1184468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List&lt;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0x999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CBA69-9B3D-2222-E45B-6409DB34BECC}"/>
              </a:ext>
            </a:extLst>
          </p:cNvPr>
          <p:cNvSpPr txBox="1"/>
          <p:nvPr/>
        </p:nvSpPr>
        <p:spPr>
          <a:xfrm>
            <a:off x="3329942" y="1144066"/>
            <a:ext cx="1202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List&lt;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0x999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2163E-4545-2B19-A08C-5D885CA4BA36}"/>
              </a:ext>
            </a:extLst>
          </p:cNvPr>
          <p:cNvSpPr txBox="1"/>
          <p:nvPr/>
        </p:nvSpPr>
        <p:spPr>
          <a:xfrm>
            <a:off x="2540154" y="9862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List.jsp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098774B-5812-D18F-CBFD-9C7F61073C8F}"/>
              </a:ext>
            </a:extLst>
          </p:cNvPr>
          <p:cNvCxnSpPr/>
          <p:nvPr/>
        </p:nvCxnSpPr>
        <p:spPr>
          <a:xfrm>
            <a:off x="449416" y="153065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A8677A-3DDF-D6CA-49BA-93CFFA73D1BD}"/>
              </a:ext>
            </a:extLst>
          </p:cNvPr>
          <p:cNvSpPr txBox="1"/>
          <p:nvPr/>
        </p:nvSpPr>
        <p:spPr>
          <a:xfrm>
            <a:off x="188557" y="1577843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Phonebook3 &gt; list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5C0254-5E30-DB12-9783-4AE008B73041}"/>
              </a:ext>
            </a:extLst>
          </p:cNvPr>
          <p:cNvGrpSpPr/>
          <p:nvPr/>
        </p:nvGrpSpPr>
        <p:grpSpPr>
          <a:xfrm>
            <a:off x="190658" y="2227037"/>
            <a:ext cx="607859" cy="485775"/>
            <a:chOff x="135962" y="904875"/>
            <a:chExt cx="607859" cy="48577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D872DCE-28DB-24A1-2A6D-F48FEACACFC3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30B9A9-B7D3-27E1-E6EB-114311DE5942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B6A8259-AFBD-71C5-1C92-944DEE2D2A45}"/>
              </a:ext>
            </a:extLst>
          </p:cNvPr>
          <p:cNvSpPr txBox="1"/>
          <p:nvPr/>
        </p:nvSpPr>
        <p:spPr>
          <a:xfrm>
            <a:off x="243253" y="3033355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Phonebook3 &gt; write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06A075A-1094-59B0-858B-A1993F81DE99}"/>
              </a:ext>
            </a:extLst>
          </p:cNvPr>
          <p:cNvGrpSpPr/>
          <p:nvPr/>
        </p:nvGrpSpPr>
        <p:grpSpPr>
          <a:xfrm>
            <a:off x="245354" y="3834949"/>
            <a:ext cx="607859" cy="485775"/>
            <a:chOff x="135962" y="904875"/>
            <a:chExt cx="607859" cy="485775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D666EAB-297E-2274-A57B-1863B7D00A1B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7AF44BF-9494-C0EF-06F2-22918E0BF997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9A9D02E-94C8-1AEB-DBD4-31D9682E1705}"/>
              </a:ext>
            </a:extLst>
          </p:cNvPr>
          <p:cNvCxnSpPr>
            <a:cxnSpLocks/>
          </p:cNvCxnSpPr>
          <p:nvPr/>
        </p:nvCxnSpPr>
        <p:spPr>
          <a:xfrm>
            <a:off x="935509" y="3882733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1E35336-EE3A-9771-18EB-37747B69ECB0}"/>
              </a:ext>
            </a:extLst>
          </p:cNvPr>
          <p:cNvSpPr txBox="1"/>
          <p:nvPr/>
        </p:nvSpPr>
        <p:spPr>
          <a:xfrm>
            <a:off x="1052106" y="3571373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/write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4D8072-2766-9674-6151-404531AFC687}"/>
              </a:ext>
            </a:extLst>
          </p:cNvPr>
          <p:cNvSpPr txBox="1"/>
          <p:nvPr/>
        </p:nvSpPr>
        <p:spPr>
          <a:xfrm>
            <a:off x="1622406" y="3304155"/>
            <a:ext cx="8258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Name=</a:t>
            </a:r>
          </a:p>
          <a:p>
            <a:r>
              <a:rPr lang="en-US" altLang="ko-KR" sz="1000" dirty="0"/>
              <a:t>Hp=</a:t>
            </a:r>
          </a:p>
          <a:p>
            <a:r>
              <a:rPr lang="en-US" altLang="ko-KR" sz="1000" dirty="0"/>
              <a:t>Company=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2AAB0B-AC4B-789A-31FC-0063EA186F23}"/>
              </a:ext>
            </a:extLst>
          </p:cNvPr>
          <p:cNvSpPr txBox="1"/>
          <p:nvPr/>
        </p:nvSpPr>
        <p:spPr>
          <a:xfrm>
            <a:off x="4702970" y="3342487"/>
            <a:ext cx="11913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/write</a:t>
            </a:r>
          </a:p>
          <a:p>
            <a:r>
              <a:rPr lang="en-US" altLang="ko-KR" sz="1100" dirty="0"/>
              <a:t>write(</a:t>
            </a:r>
            <a:r>
              <a:rPr lang="en-US" altLang="ko-KR" sz="1100" dirty="0" err="1">
                <a:solidFill>
                  <a:srgbClr val="7030A0"/>
                </a:solidFill>
              </a:rPr>
              <a:t>PersonVo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5459FEA-FDEB-0FA1-3BD0-73B78B70FFB0}"/>
              </a:ext>
            </a:extLst>
          </p:cNvPr>
          <p:cNvCxnSpPr/>
          <p:nvPr/>
        </p:nvCxnSpPr>
        <p:spPr>
          <a:xfrm>
            <a:off x="430621" y="2968934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27E6A1-618E-8180-13FA-B1FC8E952438}"/>
              </a:ext>
            </a:extLst>
          </p:cNvPr>
          <p:cNvCxnSpPr>
            <a:cxnSpLocks/>
          </p:cNvCxnSpPr>
          <p:nvPr/>
        </p:nvCxnSpPr>
        <p:spPr>
          <a:xfrm>
            <a:off x="5780187" y="3854158"/>
            <a:ext cx="1201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7E5B189-4078-FA58-4E70-63426D61E326}"/>
              </a:ext>
            </a:extLst>
          </p:cNvPr>
          <p:cNvSpPr txBox="1"/>
          <p:nvPr/>
        </p:nvSpPr>
        <p:spPr>
          <a:xfrm>
            <a:off x="5954330" y="3591543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>
                <a:solidFill>
                  <a:srgbClr val="7030A0"/>
                </a:solidFill>
              </a:rPr>
              <a:t>PersonVo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5D4F881-76C9-EA80-DD06-28BBC9395222}"/>
              </a:ext>
            </a:extLst>
          </p:cNvPr>
          <p:cNvCxnSpPr>
            <a:cxnSpLocks/>
          </p:cNvCxnSpPr>
          <p:nvPr/>
        </p:nvCxnSpPr>
        <p:spPr>
          <a:xfrm>
            <a:off x="8229346" y="3832983"/>
            <a:ext cx="9044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1455C34-82DB-D053-DD33-AB5B754F05B8}"/>
              </a:ext>
            </a:extLst>
          </p:cNvPr>
          <p:cNvSpPr txBox="1"/>
          <p:nvPr/>
        </p:nvSpPr>
        <p:spPr>
          <a:xfrm>
            <a:off x="6717763" y="3440568"/>
            <a:ext cx="1705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personInsert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E6B56-9E24-E206-0E58-769B06D3FD0F}"/>
              </a:ext>
            </a:extLst>
          </p:cNvPr>
          <p:cNvSpPr txBox="1"/>
          <p:nvPr/>
        </p:nvSpPr>
        <p:spPr>
          <a:xfrm>
            <a:off x="8831390" y="3460738"/>
            <a:ext cx="17059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personInsert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PersonVo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A7604A8-F390-E4F8-F51D-C5FD05930CFD}"/>
              </a:ext>
            </a:extLst>
          </p:cNvPr>
          <p:cNvCxnSpPr>
            <a:cxnSpLocks/>
          </p:cNvCxnSpPr>
          <p:nvPr/>
        </p:nvCxnSpPr>
        <p:spPr>
          <a:xfrm flipH="1">
            <a:off x="8205065" y="3962441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4DBEA88-BDB7-7586-B8FD-7D098E4C1898}"/>
              </a:ext>
            </a:extLst>
          </p:cNvPr>
          <p:cNvSpPr txBox="1"/>
          <p:nvPr/>
        </p:nvSpPr>
        <p:spPr>
          <a:xfrm>
            <a:off x="8258215" y="3935955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79283F0-A5D8-8C9E-106F-FEAA21F8ADF8}"/>
              </a:ext>
            </a:extLst>
          </p:cNvPr>
          <p:cNvCxnSpPr>
            <a:cxnSpLocks/>
          </p:cNvCxnSpPr>
          <p:nvPr/>
        </p:nvCxnSpPr>
        <p:spPr>
          <a:xfrm flipH="1">
            <a:off x="5832832" y="3974695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13E457-34C1-41EB-94E6-709718266CCB}"/>
              </a:ext>
            </a:extLst>
          </p:cNvPr>
          <p:cNvSpPr txBox="1"/>
          <p:nvPr/>
        </p:nvSpPr>
        <p:spPr>
          <a:xfrm>
            <a:off x="5885982" y="3948209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E820E46-A260-0899-4243-883BC290185A}"/>
              </a:ext>
            </a:extLst>
          </p:cNvPr>
          <p:cNvCxnSpPr>
            <a:cxnSpLocks/>
          </p:cNvCxnSpPr>
          <p:nvPr/>
        </p:nvCxnSpPr>
        <p:spPr>
          <a:xfrm flipH="1">
            <a:off x="990855" y="4053624"/>
            <a:ext cx="35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DA716D6-5F54-373F-AAF3-ABCE50749E61}"/>
              </a:ext>
            </a:extLst>
          </p:cNvPr>
          <p:cNvCxnSpPr>
            <a:cxnSpLocks/>
          </p:cNvCxnSpPr>
          <p:nvPr/>
        </p:nvCxnSpPr>
        <p:spPr>
          <a:xfrm>
            <a:off x="900280" y="4224051"/>
            <a:ext cx="337488" cy="50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D54CE63-CFC5-4E1C-4ED6-B0E234034DEB}"/>
              </a:ext>
            </a:extLst>
          </p:cNvPr>
          <p:cNvSpPr txBox="1"/>
          <p:nvPr/>
        </p:nvSpPr>
        <p:spPr>
          <a:xfrm>
            <a:off x="1171084" y="4275009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Redirect: list</a:t>
            </a:r>
            <a:endParaRPr lang="ko-KR" altLang="en-US" sz="11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056FDFD2-5C6F-A52D-3B09-8EE619338464}"/>
              </a:ext>
            </a:extLst>
          </p:cNvPr>
          <p:cNvCxnSpPr/>
          <p:nvPr/>
        </p:nvCxnSpPr>
        <p:spPr>
          <a:xfrm>
            <a:off x="297949" y="4635809"/>
            <a:ext cx="9923309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D37ED36-6411-AF00-EB30-244B6782374E}"/>
              </a:ext>
            </a:extLst>
          </p:cNvPr>
          <p:cNvSpPr txBox="1"/>
          <p:nvPr/>
        </p:nvSpPr>
        <p:spPr>
          <a:xfrm>
            <a:off x="243253" y="4720588"/>
            <a:ext cx="1713989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Phonebook3 &gt; delete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44704C5-BC6F-9F5A-B3AB-1A6B68315DAC}"/>
              </a:ext>
            </a:extLst>
          </p:cNvPr>
          <p:cNvGrpSpPr/>
          <p:nvPr/>
        </p:nvGrpSpPr>
        <p:grpSpPr>
          <a:xfrm>
            <a:off x="231454" y="5206959"/>
            <a:ext cx="607859" cy="485775"/>
            <a:chOff x="135962" y="904875"/>
            <a:chExt cx="607859" cy="485775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8A8533D-6F0B-1F1A-A670-B9127D98FBFD}"/>
                </a:ext>
              </a:extLst>
            </p:cNvPr>
            <p:cNvSpPr/>
            <p:nvPr/>
          </p:nvSpPr>
          <p:spPr>
            <a:xfrm>
              <a:off x="188557" y="904875"/>
              <a:ext cx="485775" cy="48577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6082A1-EFC1-A07B-7323-76B417E98B7C}"/>
                </a:ext>
              </a:extLst>
            </p:cNvPr>
            <p:cNvSpPr txBox="1"/>
            <p:nvPr/>
          </p:nvSpPr>
          <p:spPr>
            <a:xfrm>
              <a:off x="135962" y="103236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사용자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CD859E0-A1AA-FA6A-CAF5-3137519379E6}"/>
              </a:ext>
            </a:extLst>
          </p:cNvPr>
          <p:cNvSpPr txBox="1"/>
          <p:nvPr/>
        </p:nvSpPr>
        <p:spPr>
          <a:xfrm>
            <a:off x="4602922" y="4869559"/>
            <a:ext cx="8322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/delete</a:t>
            </a:r>
          </a:p>
          <a:p>
            <a:r>
              <a:rPr lang="en-US" altLang="ko-KR" sz="1100" dirty="0"/>
              <a:t>delete(</a:t>
            </a:r>
            <a:r>
              <a:rPr lang="en-US" altLang="ko-KR" sz="1100" dirty="0">
                <a:solidFill>
                  <a:srgbClr val="7030A0"/>
                </a:solidFill>
              </a:rPr>
              <a:t>no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9D50906-0A5C-18DF-C06E-97DA86D0E6C4}"/>
              </a:ext>
            </a:extLst>
          </p:cNvPr>
          <p:cNvCxnSpPr>
            <a:cxnSpLocks/>
          </p:cNvCxnSpPr>
          <p:nvPr/>
        </p:nvCxnSpPr>
        <p:spPr>
          <a:xfrm>
            <a:off x="904228" y="5334451"/>
            <a:ext cx="38195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B32C0B3-2F31-52EE-7512-DFEBF7C61D2A}"/>
              </a:ext>
            </a:extLst>
          </p:cNvPr>
          <p:cNvSpPr txBox="1"/>
          <p:nvPr/>
        </p:nvSpPr>
        <p:spPr>
          <a:xfrm>
            <a:off x="1780771" y="509127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No=3</a:t>
            </a:r>
            <a:endParaRPr lang="ko-KR" alt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FE1385-B7D1-127C-F112-6994A935EE0C}"/>
              </a:ext>
            </a:extLst>
          </p:cNvPr>
          <p:cNvSpPr txBox="1"/>
          <p:nvPr/>
        </p:nvSpPr>
        <p:spPr>
          <a:xfrm>
            <a:off x="1254362" y="5028574"/>
            <a:ext cx="65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/delete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FB2CDD4-D209-6451-34CA-1011995A0B5A}"/>
              </a:ext>
            </a:extLst>
          </p:cNvPr>
          <p:cNvCxnSpPr>
            <a:cxnSpLocks/>
          </p:cNvCxnSpPr>
          <p:nvPr/>
        </p:nvCxnSpPr>
        <p:spPr>
          <a:xfrm>
            <a:off x="5657106" y="5300446"/>
            <a:ext cx="1201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67AC78B-8C80-C949-A356-667D8D8F79A2}"/>
              </a:ext>
            </a:extLst>
          </p:cNvPr>
          <p:cNvSpPr txBox="1"/>
          <p:nvPr/>
        </p:nvSpPr>
        <p:spPr>
          <a:xfrm>
            <a:off x="5954330" y="5017385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No = 3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1162F2-A90B-E9FC-63E3-1135C26FFC9B}"/>
              </a:ext>
            </a:extLst>
          </p:cNvPr>
          <p:cNvSpPr txBox="1"/>
          <p:nvPr/>
        </p:nvSpPr>
        <p:spPr>
          <a:xfrm>
            <a:off x="6749481" y="5031651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personDelete</a:t>
            </a:r>
            <a:r>
              <a:rPr lang="en-US" altLang="ko-KR" sz="1100" dirty="0"/>
              <a:t>(no)</a:t>
            </a:r>
            <a:endParaRPr lang="ko-KR" altLang="en-US" sz="110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DF8A837-3F0B-7139-68B5-6F158782C604}"/>
              </a:ext>
            </a:extLst>
          </p:cNvPr>
          <p:cNvCxnSpPr>
            <a:cxnSpLocks/>
          </p:cNvCxnSpPr>
          <p:nvPr/>
        </p:nvCxnSpPr>
        <p:spPr>
          <a:xfrm>
            <a:off x="8105911" y="5289008"/>
            <a:ext cx="9044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6EBB684-345B-7189-4E2A-EDCCC802A111}"/>
              </a:ext>
            </a:extLst>
          </p:cNvPr>
          <p:cNvSpPr txBox="1"/>
          <p:nvPr/>
        </p:nvSpPr>
        <p:spPr>
          <a:xfrm>
            <a:off x="8779404" y="5000391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personDelete</a:t>
            </a:r>
            <a:r>
              <a:rPr lang="en-US" altLang="ko-KR" sz="1100" dirty="0"/>
              <a:t>(no)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05C4AB-661F-D4C6-8555-50B2724C5CB8}"/>
              </a:ext>
            </a:extLst>
          </p:cNvPr>
          <p:cNvSpPr txBox="1"/>
          <p:nvPr/>
        </p:nvSpPr>
        <p:spPr>
          <a:xfrm>
            <a:off x="8164220" y="5035313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No = 3</a:t>
            </a:r>
            <a:endParaRPr lang="ko-KR" altLang="en-US" sz="1100" b="1" dirty="0">
              <a:solidFill>
                <a:srgbClr val="7030A0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88F15F7-DA28-FE3A-163A-07E7BDFDC8DC}"/>
              </a:ext>
            </a:extLst>
          </p:cNvPr>
          <p:cNvCxnSpPr>
            <a:cxnSpLocks/>
          </p:cNvCxnSpPr>
          <p:nvPr/>
        </p:nvCxnSpPr>
        <p:spPr>
          <a:xfrm flipH="1">
            <a:off x="8110501" y="5391458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10CA8E8-8822-56E4-CFFC-45EEEFEB4BD5}"/>
              </a:ext>
            </a:extLst>
          </p:cNvPr>
          <p:cNvSpPr txBox="1"/>
          <p:nvPr/>
        </p:nvSpPr>
        <p:spPr>
          <a:xfrm>
            <a:off x="8163651" y="5364972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2A80D41-F5BF-6344-DF4D-24FA80E5422E}"/>
              </a:ext>
            </a:extLst>
          </p:cNvPr>
          <p:cNvCxnSpPr>
            <a:cxnSpLocks/>
          </p:cNvCxnSpPr>
          <p:nvPr/>
        </p:nvCxnSpPr>
        <p:spPr>
          <a:xfrm flipH="1">
            <a:off x="5832832" y="5379852"/>
            <a:ext cx="860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240A2B6-4CEF-A51E-6DE9-BC23EF396105}"/>
              </a:ext>
            </a:extLst>
          </p:cNvPr>
          <p:cNvSpPr txBox="1"/>
          <p:nvPr/>
        </p:nvSpPr>
        <p:spPr>
          <a:xfrm>
            <a:off x="5885982" y="5353366"/>
            <a:ext cx="846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Count = 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0E2FD35-74EE-711D-0C51-F29972DE5804}"/>
              </a:ext>
            </a:extLst>
          </p:cNvPr>
          <p:cNvCxnSpPr>
            <a:cxnSpLocks/>
          </p:cNvCxnSpPr>
          <p:nvPr/>
        </p:nvCxnSpPr>
        <p:spPr>
          <a:xfrm flipH="1">
            <a:off x="1056909" y="5425809"/>
            <a:ext cx="35730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975A2F5-3AAC-90ED-1119-B8D9FDB8CE16}"/>
              </a:ext>
            </a:extLst>
          </p:cNvPr>
          <p:cNvCxnSpPr>
            <a:cxnSpLocks/>
          </p:cNvCxnSpPr>
          <p:nvPr/>
        </p:nvCxnSpPr>
        <p:spPr>
          <a:xfrm>
            <a:off x="966334" y="5596236"/>
            <a:ext cx="337488" cy="50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3A84FD1-327C-A205-39E7-C2AEFD09CFE4}"/>
              </a:ext>
            </a:extLst>
          </p:cNvPr>
          <p:cNvSpPr txBox="1"/>
          <p:nvPr/>
        </p:nvSpPr>
        <p:spPr>
          <a:xfrm>
            <a:off x="1237138" y="5647194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Redirect: list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702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212</Words>
  <Application>Microsoft Office PowerPoint</Application>
  <PresentationFormat>와이드스크린</PresentationFormat>
  <Paragraphs>93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장희주</dc:creator>
  <cp:lastModifiedBy>장희주</cp:lastModifiedBy>
  <cp:revision>15</cp:revision>
  <dcterms:created xsi:type="dcterms:W3CDTF">2022-06-14T06:52:15Z</dcterms:created>
  <dcterms:modified xsi:type="dcterms:W3CDTF">2022-06-17T09:14:35Z</dcterms:modified>
</cp:coreProperties>
</file>