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322" r:id="rId2"/>
    <p:sldId id="328" r:id="rId3"/>
    <p:sldId id="327" r:id="rId4"/>
    <p:sldId id="326" r:id="rId5"/>
    <p:sldId id="325" r:id="rId6"/>
    <p:sldId id="324" r:id="rId7"/>
    <p:sldId id="323" r:id="rId8"/>
    <p:sldId id="321" r:id="rId9"/>
    <p:sldId id="320" r:id="rId10"/>
    <p:sldId id="319" r:id="rId11"/>
    <p:sldId id="318" r:id="rId12"/>
    <p:sldId id="317" r:id="rId13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4651" autoAdjust="0"/>
  </p:normalViewPr>
  <p:slideViewPr>
    <p:cSldViewPr snapToGrid="0">
      <p:cViewPr>
        <p:scale>
          <a:sx n="75" d="100"/>
          <a:sy n="75" d="100"/>
        </p:scale>
        <p:origin x="-522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modifyFo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write?name=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modify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207446"/>
            <a:ext cx="782471" cy="29848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681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</a:t>
            </a:r>
            <a:r>
              <a:rPr lang="en-US" altLang="ko-KR" sz="1100" dirty="0">
                <a:latin typeface="+mn-ea"/>
              </a:rPr>
              <a:t>modify?name=</a:t>
            </a:r>
            <a:r>
              <a:rPr lang="ko-KR" altLang="en-US" sz="1100" dirty="0">
                <a:latin typeface="+mn-ea"/>
              </a:rPr>
              <a:t>유재석</a:t>
            </a:r>
            <a:r>
              <a:rPr lang="en-US" altLang="ko-KR" sz="1100" dirty="0">
                <a:latin typeface="+mn-ea"/>
              </a:rPr>
              <a:t>&amp;hp=010-3333-3333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</a:rPr>
              <a:t>&amp;company=02-3333-3333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741134"/>
            <a:chOff x="4496160" y="613461"/>
            <a:chExt cx="1735546" cy="173996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445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name=</a:t>
              </a:r>
              <a:r>
                <a:rPr lang="ko-KR" altLang="en-US" sz="1100" b="1" dirty="0">
                  <a:latin typeface="+mn-ea"/>
                  <a:ea typeface="+mn-ea"/>
                </a:rPr>
                <a:t>유재석</a:t>
              </a:r>
              <a:endParaRPr lang="en-US" altLang="ko-KR" sz="1100" b="1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hp=010-3333-3333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company=02-3333-3333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505931"/>
            <a:ext cx="366942" cy="91897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유재석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hp=010-3333-3333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company=02-3333-3333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personUpdate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A3ED97-E4D3-F317-2791-270CDBCA47C9}"/>
              </a:ext>
            </a:extLst>
          </p:cNvPr>
          <p:cNvSpPr txBox="1"/>
          <p:nvPr/>
        </p:nvSpPr>
        <p:spPr>
          <a:xfrm>
            <a:off x="17943046" y="4384559"/>
            <a:ext cx="2302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Update person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Set = 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Hp = ?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Company = 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Where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person_id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=?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42C4F7-B915-F93D-9F3B-D4875F36AEE3}"/>
              </a:ext>
            </a:extLst>
          </p:cNvPr>
          <p:cNvSpPr txBox="1"/>
          <p:nvPr/>
        </p:nvSpPr>
        <p:spPr>
          <a:xfrm>
            <a:off x="13256368" y="2456189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537BC-99DC-8C1C-2685-FC9AF7218A33}"/>
              </a:ext>
            </a:extLst>
          </p:cNvPr>
          <p:cNvSpPr txBox="1"/>
          <p:nvPr/>
        </p:nvSpPr>
        <p:spPr>
          <a:xfrm>
            <a:off x="13269243" y="287617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Count = 1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26E938-1362-0B47-36EA-68A5A7F2D35D}"/>
              </a:ext>
            </a:extLst>
          </p:cNvPr>
          <p:cNvSpPr txBox="1"/>
          <p:nvPr/>
        </p:nvSpPr>
        <p:spPr>
          <a:xfrm>
            <a:off x="13099829" y="5457623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BE296E-803D-B53D-993E-9FDCD6FA93F5}"/>
              </a:ext>
            </a:extLst>
          </p:cNvPr>
          <p:cNvSpPr txBox="1"/>
          <p:nvPr/>
        </p:nvSpPr>
        <p:spPr>
          <a:xfrm>
            <a:off x="13280560" y="5611218"/>
            <a:ext cx="2066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name=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유재석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hp=010-3333-3333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company=02-3333-3333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C4B2E4-8ED7-46C4-068C-372900A05066}"/>
              </a:ext>
            </a:extLst>
          </p:cNvPr>
          <p:cNvSpPr txBox="1"/>
          <p:nvPr/>
        </p:nvSpPr>
        <p:spPr>
          <a:xfrm>
            <a:off x="6470991" y="6398618"/>
            <a:ext cx="2742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solidFill>
                  <a:srgbClr val="000000"/>
                </a:solidFill>
                <a:latin typeface="+mn-ea"/>
              </a:rPr>
              <a:t>controller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짜기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파라미터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받아오기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Vo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만들어서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Dao.update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로 보내기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리스트로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리다이렉트하기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690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319015"/>
            <a:ext cx="782471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904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action=write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&amp;name=</a:t>
            </a:r>
            <a:r>
              <a:rPr lang="ko-KR" altLang="en-US" sz="1100" b="1" dirty="0">
                <a:solidFill>
                  <a:srgbClr val="C00000"/>
                </a:solidFill>
                <a:latin typeface="+mn-ea"/>
              </a:rPr>
              <a:t>유재석</a:t>
            </a:r>
            <a:endParaRPr lang="en-US" altLang="ko-KR" sz="1100" b="1" dirty="0">
              <a:solidFill>
                <a:srgbClr val="C00000"/>
              </a:solidFill>
              <a:latin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&amp;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hp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=010-2222-2222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&amp;company=02-2222-2222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write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0" y="488072"/>
            <a:ext cx="1963536" cy="2011977"/>
            <a:chOff x="4496160" y="613461"/>
            <a:chExt cx="1735546" cy="2010623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7162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action=write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name=</a:t>
              </a:r>
              <a:r>
                <a:rPr lang="ko-KR" altLang="en-US" sz="1100" b="1" dirty="0">
                  <a:solidFill>
                    <a:srgbClr val="C00000"/>
                  </a:solidFill>
                  <a:latin typeface="+mn-ea"/>
                </a:rPr>
                <a:t>유재석</a:t>
              </a:r>
              <a:endParaRPr lang="en-US" altLang="ko-KR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 err="1">
                  <a:solidFill>
                    <a:srgbClr val="C00000"/>
                  </a:solidFill>
                  <a:latin typeface="+mn-ea"/>
                </a:rPr>
                <a:t>hp</a:t>
              </a: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=010-2222-2222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company=02-2222-2222</a:t>
              </a:r>
              <a:endParaRPr lang="ko-KR" altLang="en-US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7066876" y="1641353"/>
            <a:ext cx="803654" cy="78355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</a:t>
            </a:r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writeForm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name=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유재석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hp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=010-2222-2222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company=02-2222-2222</a:t>
            </a:r>
            <a:endParaRPr lang="ko-KR" altLang="en-US" sz="1000" b="1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</a:t>
            </a: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7" y="3242633"/>
            <a:ext cx="1703977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869788" cy="7556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pbc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523877" y="6438060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176748" y="7209949"/>
            <a:ext cx="1521198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list.jsp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/>
          <p:nvPr/>
        </p:nvCxnSpPr>
        <p:spPr>
          <a:xfrm flipH="1" flipV="1">
            <a:off x="6610229" y="8304722"/>
            <a:ext cx="6031706" cy="149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95" name="타원 94"/>
          <p:cNvSpPr/>
          <p:nvPr/>
        </p:nvSpPr>
        <p:spPr>
          <a:xfrm>
            <a:off x="2997190" y="6051670"/>
            <a:ext cx="513223" cy="1304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3510413" y="6539770"/>
            <a:ext cx="1852896" cy="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184680" y="1972879"/>
            <a:ext cx="1626859" cy="498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*4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079393" y="7812936"/>
            <a:ext cx="102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24162" y="6196906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action=write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rcRect l="1945"/>
          <a:stretch/>
        </p:blipFill>
        <p:spPr>
          <a:xfrm>
            <a:off x="155835" y="6863209"/>
            <a:ext cx="1739918" cy="3982153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196337" y="1945612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personInsert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vo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 bwMode="auto">
          <a:xfrm>
            <a:off x="10945395" y="2084065"/>
            <a:ext cx="409195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60664" y="2409878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120" name="직사각형 7"/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24162" y="6705658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V="1">
            <a:off x="6058771" y="6704635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 flipV="1">
            <a:off x="3441735" y="7063884"/>
            <a:ext cx="1872489" cy="36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3441735" y="6932808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54" idx="4"/>
            <a:endCxn id="61" idx="0"/>
          </p:cNvCxnSpPr>
          <p:nvPr/>
        </p:nvCxnSpPr>
        <p:spPr>
          <a:xfrm>
            <a:off x="5601642" y="7041795"/>
            <a:ext cx="335705" cy="1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253297" y="1669386"/>
            <a:ext cx="1263706" cy="13784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0" name="직선 화살표 연결선 229"/>
          <p:cNvCxnSpPr/>
          <p:nvPr/>
        </p:nvCxnSpPr>
        <p:spPr>
          <a:xfrm flipV="1">
            <a:off x="466725" y="1356085"/>
            <a:ext cx="2164139" cy="110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8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200763" y="888110"/>
            <a:ext cx="1070259" cy="118089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014316"/>
            <a:ext cx="967648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action=writeForm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4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writeFrom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299962" y="488072"/>
            <a:ext cx="1499498" cy="1402580"/>
            <a:chOff x="4496160" y="613461"/>
            <a:chExt cx="1499179" cy="1401636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411912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action=</a:t>
              </a:r>
              <a:r>
                <a:rPr lang="en-US" altLang="ko-KR" sz="1100" b="1" dirty="0" err="1">
                  <a:latin typeface="+mn-ea"/>
                  <a:ea typeface="+mn-ea"/>
                </a:rPr>
                <a:t>writeForm</a:t>
              </a:r>
              <a:endParaRPr lang="en-US" altLang="ko-KR" sz="1100" b="1" dirty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6799460" y="1336654"/>
            <a:ext cx="1265579" cy="179879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392167" cy="4300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8" name="모서리가 둥근 직사각형 56"/>
          <p:cNvSpPr/>
          <p:nvPr/>
        </p:nvSpPr>
        <p:spPr>
          <a:xfrm>
            <a:off x="9098549" y="3302759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html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 bwMode="auto">
          <a:xfrm>
            <a:off x="9115246" y="306634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writeForm.jsp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99" name="직선 화살표 연결선 298"/>
          <p:cNvCxnSpPr/>
          <p:nvPr/>
        </p:nvCxnSpPr>
        <p:spPr bwMode="auto">
          <a:xfrm>
            <a:off x="9902203" y="2665695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 bwMode="auto">
          <a:xfrm>
            <a:off x="9896532" y="2823045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065039" y="2719984"/>
            <a:ext cx="1106008" cy="830936"/>
          </a:xfrm>
          <a:prstGeom prst="roundRect">
            <a:avLst>
              <a:gd name="adj" fmla="val 14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writeForm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077991" y="3599543"/>
            <a:ext cx="109305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869788" cy="7556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pbc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97190" y="677918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523877" y="6438060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36536" y="6681228"/>
            <a:ext cx="1469164" cy="1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365875" y="7350681"/>
            <a:ext cx="1521198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list.jsp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>
            <a:stCxn id="61" idx="2"/>
            <a:endCxn id="55" idx="6"/>
          </p:cNvCxnSpPr>
          <p:nvPr/>
        </p:nvCxnSpPr>
        <p:spPr>
          <a:xfrm flipH="1" flipV="1">
            <a:off x="3510413" y="7064931"/>
            <a:ext cx="1855462" cy="5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4"/>
            <a:endCxn id="61" idx="0"/>
          </p:cNvCxnSpPr>
          <p:nvPr/>
        </p:nvCxnSpPr>
        <p:spPr>
          <a:xfrm>
            <a:off x="5601642" y="7041795"/>
            <a:ext cx="524832" cy="30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 err="1">
                <a:solidFill>
                  <a:schemeClr val="bg1"/>
                </a:solidFill>
                <a:latin typeface="+mn-ea"/>
              </a:rPr>
              <a:t>등록폼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7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200763" y="2808364"/>
            <a:ext cx="2203450" cy="24034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타원 94"/>
          <p:cNvSpPr/>
          <p:nvPr/>
        </p:nvSpPr>
        <p:spPr>
          <a:xfrm>
            <a:off x="2997190" y="605167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3523877" y="6533725"/>
            <a:ext cx="1642871" cy="38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365874" y="5349783"/>
            <a:ext cx="2139825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wrtieForm.jsp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직선 화살표 연결선 100"/>
          <p:cNvCxnSpPr>
            <a:stCxn id="54" idx="0"/>
            <a:endCxn id="100" idx="4"/>
          </p:cNvCxnSpPr>
          <p:nvPr/>
        </p:nvCxnSpPr>
        <p:spPr>
          <a:xfrm flipV="1">
            <a:off x="5601642" y="5796902"/>
            <a:ext cx="834145" cy="48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3510413" y="5585096"/>
            <a:ext cx="1930622" cy="56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361787" y="1983890"/>
            <a:ext cx="1604544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746180" y="6681228"/>
            <a:ext cx="102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24162" y="6196906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writeForm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30" name="직선 화살표 연결선 229"/>
          <p:cNvCxnSpPr/>
          <p:nvPr/>
        </p:nvCxnSpPr>
        <p:spPr>
          <a:xfrm flipV="1">
            <a:off x="403860" y="1162049"/>
            <a:ext cx="1453515" cy="67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4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3804162" y="1014316"/>
            <a:ext cx="1583087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4" y="866583"/>
            <a:ext cx="360339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action=list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4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personList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299963" y="488072"/>
            <a:ext cx="1385861" cy="1402580"/>
            <a:chOff x="4496160" y="613461"/>
            <a:chExt cx="1385566" cy="1401636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29829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action=list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6685824" y="1336654"/>
            <a:ext cx="1379215" cy="64883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 flipV="1">
            <a:off x="6685825" y="2960149"/>
            <a:ext cx="1392167" cy="619919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모서리가 둥근 직사각형 180"/>
          <p:cNvSpPr/>
          <p:nvPr/>
        </p:nvSpPr>
        <p:spPr>
          <a:xfrm>
            <a:off x="11431591" y="1945612"/>
            <a:ext cx="1497947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sp>
        <p:nvSpPr>
          <p:cNvPr id="182" name="TextBox 18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183" name="직선 화살표 연결선 182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직사각형 184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88" name="직선 화살표 연결선 187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pic>
        <p:nvPicPr>
          <p:cNvPr id="24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451169" y="2516977"/>
            <a:ext cx="2257425" cy="24907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0297290" y="2469015"/>
            <a:ext cx="271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personList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       0x333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8" name="모서리가 둥근 직사각형 56"/>
          <p:cNvSpPr/>
          <p:nvPr/>
        </p:nvSpPr>
        <p:spPr>
          <a:xfrm>
            <a:off x="9098549" y="3302759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html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+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데이터</a:t>
            </a:r>
          </a:p>
        </p:txBody>
      </p:sp>
      <p:sp>
        <p:nvSpPr>
          <p:cNvPr id="260" name="TextBox 259"/>
          <p:cNvSpPr txBox="1"/>
          <p:nvPr/>
        </p:nvSpPr>
        <p:spPr bwMode="auto">
          <a:xfrm>
            <a:off x="9115246" y="306634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list.jsp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821753" y="5931519"/>
            <a:ext cx="4440847" cy="22345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13734746" y="5562187"/>
            <a:ext cx="18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16485126" y="5534179"/>
            <a:ext cx="18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033500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7" name="타원 296"/>
          <p:cNvSpPr/>
          <p:nvPr/>
        </p:nvSpPr>
        <p:spPr>
          <a:xfrm>
            <a:off x="15311723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8" name="타원 297"/>
          <p:cNvSpPr/>
          <p:nvPr/>
        </p:nvSpPr>
        <p:spPr>
          <a:xfrm>
            <a:off x="16616873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9" name="직선 화살표 연결선 298"/>
          <p:cNvCxnSpPr/>
          <p:nvPr/>
        </p:nvCxnSpPr>
        <p:spPr bwMode="auto">
          <a:xfrm>
            <a:off x="9902203" y="2665695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 bwMode="auto">
          <a:xfrm>
            <a:off x="9896532" y="2823045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065039" y="1470012"/>
            <a:ext cx="1106008" cy="1030955"/>
          </a:xfrm>
          <a:prstGeom prst="roundRect">
            <a:avLst>
              <a:gd name="adj" fmla="val 14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action=list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personList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algn="ctr">
              <a:defRPr/>
            </a:pP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077991" y="2549590"/>
            <a:ext cx="109305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925146" y="2478854"/>
            <a:ext cx="714154" cy="77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9081547" y="3495490"/>
            <a:ext cx="451872" cy="13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97190" y="677918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>
            <a:endCxn id="54" idx="2"/>
          </p:cNvCxnSpPr>
          <p:nvPr/>
        </p:nvCxnSpPr>
        <p:spPr>
          <a:xfrm flipV="1">
            <a:off x="3523877" y="6663948"/>
            <a:ext cx="1642871" cy="38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36536" y="6681228"/>
            <a:ext cx="1469164" cy="1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365875" y="7350681"/>
            <a:ext cx="372879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>
            <a:stCxn id="61" idx="2"/>
            <a:endCxn id="55" idx="6"/>
          </p:cNvCxnSpPr>
          <p:nvPr/>
        </p:nvCxnSpPr>
        <p:spPr>
          <a:xfrm flipH="1" flipV="1">
            <a:off x="3510413" y="7064931"/>
            <a:ext cx="1855462" cy="5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4"/>
            <a:endCxn id="61" idx="0"/>
          </p:cNvCxnSpPr>
          <p:nvPr/>
        </p:nvCxnSpPr>
        <p:spPr>
          <a:xfrm>
            <a:off x="5500486" y="7041795"/>
            <a:ext cx="51829" cy="30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리스트</a:t>
            </a:r>
          </a:p>
        </p:txBody>
      </p:sp>
      <p:sp>
        <p:nvSpPr>
          <p:cNvPr id="440" name="직사각형 7"/>
          <p:cNvSpPr>
            <a:spLocks noChangeArrowheads="1"/>
          </p:cNvSpPr>
          <p:nvPr/>
        </p:nvSpPr>
        <p:spPr bwMode="auto">
          <a:xfrm>
            <a:off x="9231669" y="1952099"/>
            <a:ext cx="1604544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27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err="1">
                <a:solidFill>
                  <a:schemeClr val="bg1"/>
                </a:solidFill>
                <a:latin typeface="+mn-ea"/>
              </a:rPr>
              <a:t>modifyForm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phonebook3/modifyForm</a:t>
            </a:r>
            <a:r>
              <a:rPr lang="en-US" altLang="ko-KR" sz="1100" dirty="0">
                <a:latin typeface="+mn-ea"/>
              </a:rPr>
              <a:t>?no=3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No = 3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No = 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포워드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personVo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0x123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modifyForm?no3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AC2413-69B0-02EC-D9A5-15F8503073E2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원통 61">
            <a:extLst>
              <a:ext uri="{FF2B5EF4-FFF2-40B4-BE49-F238E27FC236}">
                <a16:creationId xmlns:a16="http://schemas.microsoft.com/office/drawing/2014/main" id="{A15580BE-82C1-A6CB-0E05-8D370C144474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90">
            <a:extLst>
              <a:ext uri="{FF2B5EF4-FFF2-40B4-BE49-F238E27FC236}">
                <a16:creationId xmlns:a16="http://schemas.microsoft.com/office/drawing/2014/main" id="{CE13FAFE-7899-B922-36FB-72A591BF6E50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5DA57-942B-E773-D326-6BE59D481F2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C8B0DCC-9A71-C29C-9C6E-5E1F34658BB5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9E65054-1029-9F4B-C4DA-C18C4545E85B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AF3692D-42D3-E0CD-5F06-525753D9B9D6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BF5AB9C-BB0B-3358-F288-4F3D8194D8DC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9285C-F288-3427-D9E7-8F9D33A9CC0B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362D57-D561-0A09-D5F6-31774BF8B142}"/>
              </a:ext>
            </a:extLst>
          </p:cNvPr>
          <p:cNvSpPr txBox="1"/>
          <p:nvPr/>
        </p:nvSpPr>
        <p:spPr>
          <a:xfrm>
            <a:off x="17932400" y="4491373"/>
            <a:ext cx="17105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Select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person_id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name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hp 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company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from person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where no = ?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E1AB4C-4BE6-B51B-4673-477602F969A5}"/>
              </a:ext>
            </a:extLst>
          </p:cNvPr>
          <p:cNvSpPr txBox="1"/>
          <p:nvPr/>
        </p:nvSpPr>
        <p:spPr>
          <a:xfrm>
            <a:off x="13256368" y="2456189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No = 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AE4A03-7F92-B7D5-046A-42E3848F96DE}"/>
              </a:ext>
            </a:extLst>
          </p:cNvPr>
          <p:cNvSpPr txBox="1"/>
          <p:nvPr/>
        </p:nvSpPr>
        <p:spPr>
          <a:xfrm>
            <a:off x="13269243" y="2876174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89BD4C-F568-A3C7-57D5-25B9E370A167}"/>
              </a:ext>
            </a:extLst>
          </p:cNvPr>
          <p:cNvSpPr txBox="1"/>
          <p:nvPr/>
        </p:nvSpPr>
        <p:spPr>
          <a:xfrm>
            <a:off x="17568496" y="418011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0x999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6A0AAC-14F1-8E00-7334-96D35AB662F7}"/>
              </a:ext>
            </a:extLst>
          </p:cNvPr>
          <p:cNvSpPr txBox="1"/>
          <p:nvPr/>
        </p:nvSpPr>
        <p:spPr>
          <a:xfrm>
            <a:off x="13983652" y="3783705"/>
            <a:ext cx="23461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Name =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유재석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Hp – 010-3333-3333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Company = 02-3333-3333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8F9EDF-742D-6C3C-A79C-75E82425FE52}"/>
              </a:ext>
            </a:extLst>
          </p:cNvPr>
          <p:cNvSpPr txBox="1"/>
          <p:nvPr/>
        </p:nvSpPr>
        <p:spPr>
          <a:xfrm>
            <a:off x="13619748" y="347244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F1C709-B0A2-0B67-E919-F678B453E2F0}"/>
              </a:ext>
            </a:extLst>
          </p:cNvPr>
          <p:cNvSpPr txBox="1"/>
          <p:nvPr/>
        </p:nvSpPr>
        <p:spPr>
          <a:xfrm>
            <a:off x="674052" y="4814538"/>
            <a:ext cx="23461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Name =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유재석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Hp – 010-3333-3333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Company = 02-3333-3333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948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delete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</a:t>
            </a:r>
            <a:r>
              <a:rPr lang="en-US" altLang="ko-KR" sz="1100" dirty="0">
                <a:latin typeface="+mn-ea"/>
              </a:rPr>
              <a:t>delete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no = 3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No=3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Redirect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A3ED97-E4D3-F317-2791-270CDBCA47C9}"/>
              </a:ext>
            </a:extLst>
          </p:cNvPr>
          <p:cNvSpPr txBox="1"/>
          <p:nvPr/>
        </p:nvSpPr>
        <p:spPr>
          <a:xfrm>
            <a:off x="17932400" y="4491373"/>
            <a:ext cx="222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Delete from person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Where no = ?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42C4F7-B915-F93D-9F3B-D4875F36AEE3}"/>
              </a:ext>
            </a:extLst>
          </p:cNvPr>
          <p:cNvSpPr txBox="1"/>
          <p:nvPr/>
        </p:nvSpPr>
        <p:spPr>
          <a:xfrm>
            <a:off x="13256368" y="2456189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No = 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537BC-99DC-8C1C-2685-FC9AF7218A33}"/>
              </a:ext>
            </a:extLst>
          </p:cNvPr>
          <p:cNvSpPr txBox="1"/>
          <p:nvPr/>
        </p:nvSpPr>
        <p:spPr>
          <a:xfrm>
            <a:off x="13269243" y="287617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Count = 1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98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list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</a:t>
            </a:r>
            <a:r>
              <a:rPr lang="en-US" altLang="ko-KR" sz="1100" dirty="0">
                <a:latin typeface="+mn-ea"/>
              </a:rPr>
              <a:t>list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personLIst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”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personLIst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(0x789)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포워드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 err="1">
                <a:solidFill>
                  <a:srgbClr val="000000"/>
                </a:solidFill>
                <a:latin typeface="+mn-ea"/>
              </a:rPr>
              <a:t>personList</a:t>
            </a:r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0x789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8EE617-E15A-757A-84EF-9485A672DFDB}"/>
              </a:ext>
            </a:extLst>
          </p:cNvPr>
          <p:cNvSpPr txBox="1"/>
          <p:nvPr/>
        </p:nvSpPr>
        <p:spPr>
          <a:xfrm>
            <a:off x="15114602" y="5210678"/>
            <a:ext cx="459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0x789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personList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phoneDao.getPersonList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E3E9C93-9373-49C4-1458-864BFFDE94F5}"/>
              </a:ext>
            </a:extLst>
          </p:cNvPr>
          <p:cNvSpPr/>
          <p:nvPr/>
        </p:nvSpPr>
        <p:spPr>
          <a:xfrm>
            <a:off x="15636621" y="5747319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130317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write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40005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phonebook3/write?name=</a:t>
            </a:r>
            <a:r>
              <a:rPr lang="ko-KR" altLang="en-US" sz="1100" dirty="0">
                <a:latin typeface="+mn-ea"/>
              </a:rPr>
              <a:t>장성찬</a:t>
            </a:r>
            <a:r>
              <a:rPr lang="en-US" altLang="ko-KR" sz="1100" dirty="0">
                <a:latin typeface="+mn-ea"/>
              </a:rPr>
              <a:t>&amp;hp=010&amp;company=02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741134"/>
            <a:chOff x="4496160" y="613461"/>
            <a:chExt cx="1735546" cy="173996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445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</a:rPr>
                <a:t>name=</a:t>
              </a:r>
              <a:r>
                <a:rPr lang="ko-KR" altLang="en-US" sz="1100" dirty="0">
                  <a:latin typeface="+mn-ea"/>
                </a:rPr>
                <a:t>장성찬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Hp=010</a:t>
              </a: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Company=02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066876" y="1505931"/>
            <a:ext cx="803654" cy="91897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stCxn id="24" idx="1"/>
            <a:endCxn id="19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장성찬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Hp=010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Company=02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personVo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429685" y="2845770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0384714-65CD-C6DB-0F5E-3DDD7F70F26F}"/>
              </a:ext>
            </a:extLst>
          </p:cNvPr>
          <p:cNvSpPr txBox="1"/>
          <p:nvPr/>
        </p:nvSpPr>
        <p:spPr>
          <a:xfrm>
            <a:off x="15280023" y="5808874"/>
            <a:ext cx="18261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name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hp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company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82B22E-0DA8-B24E-05E3-9AAAC686DC23}"/>
              </a:ext>
            </a:extLst>
          </p:cNvPr>
          <p:cNvSpPr txBox="1"/>
          <p:nvPr/>
        </p:nvSpPr>
        <p:spPr>
          <a:xfrm>
            <a:off x="15280023" y="5439542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244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C729A2-B7B3-27C4-A1CE-6ADDC642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594391"/>
            <a:ext cx="812401" cy="17689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phonebook3/pbc?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>
            <a:extLst>
              <a:ext uri="{FF2B5EF4-FFF2-40B4-BE49-F238E27FC236}">
                <a16:creationId xmlns:a16="http://schemas.microsoft.com/office/drawing/2014/main" id="{7EDDB65D-229E-6CB6-D0B8-CF548AB30883}"/>
              </a:ext>
            </a:extLst>
          </p:cNvPr>
          <p:cNvSpPr/>
          <p:nvPr/>
        </p:nvSpPr>
        <p:spPr>
          <a:xfrm>
            <a:off x="9345292" y="1819029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605713"/>
            <a:chOff x="4496160" y="613461"/>
            <a:chExt cx="1735546" cy="16046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31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action=delete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id=3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066876" y="1438221"/>
            <a:ext cx="803654" cy="986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stCxn id="24" idx="1"/>
            <a:endCxn id="19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DFCEA8-6340-D3D2-552E-AEAA75BC5EBE}"/>
              </a:ext>
            </a:extLst>
          </p:cNvPr>
          <p:cNvSpPr txBox="1"/>
          <p:nvPr/>
        </p:nvSpPr>
        <p:spPr bwMode="auto">
          <a:xfrm>
            <a:off x="9313717" y="1389628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7">
            <a:extLst>
              <a:ext uri="{FF2B5EF4-FFF2-40B4-BE49-F238E27FC236}">
                <a16:creationId xmlns:a16="http://schemas.microsoft.com/office/drawing/2014/main" id="{4A6E8715-459F-8754-0FBD-8210668D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423" y="1755165"/>
            <a:ext cx="1626859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ED4E5A-E850-EFB2-3EA0-6E7B0712507C}"/>
              </a:ext>
            </a:extLst>
          </p:cNvPr>
          <p:cNvCxnSpPr/>
          <p:nvPr/>
        </p:nvCxnSpPr>
        <p:spPr>
          <a:xfrm flipV="1">
            <a:off x="779728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31" name="모서리가 둥근 직사각형 90">
            <a:extLst>
              <a:ext uri="{FF2B5EF4-FFF2-40B4-BE49-F238E27FC236}">
                <a16:creationId xmlns:a16="http://schemas.microsoft.com/office/drawing/2014/main" id="{470524AF-DADC-6E59-6FE0-CA758BCB5704}"/>
              </a:ext>
            </a:extLst>
          </p:cNvPr>
          <p:cNvSpPr/>
          <p:nvPr/>
        </p:nvSpPr>
        <p:spPr>
          <a:xfrm>
            <a:off x="11443080" y="1727898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B2471D-E813-A078-54B5-C95513D08305}"/>
              </a:ext>
            </a:extLst>
          </p:cNvPr>
          <p:cNvSpPr txBox="1"/>
          <p:nvPr/>
        </p:nvSpPr>
        <p:spPr bwMode="auto">
          <a:xfrm>
            <a:off x="11676508" y="145948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FFC8399-2942-B0DC-C0B7-55AEBEFCFAC3}"/>
              </a:ext>
            </a:extLst>
          </p:cNvPr>
          <p:cNvGrpSpPr/>
          <p:nvPr/>
        </p:nvGrpSpPr>
        <p:grpSpPr>
          <a:xfrm>
            <a:off x="11047169" y="2120579"/>
            <a:ext cx="694100" cy="87312"/>
            <a:chOff x="11414744" y="2227258"/>
            <a:chExt cx="694100" cy="87312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9694E31-E49D-60D8-E6B8-E2F41D0DECC9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9BD3D04-70AB-5781-437D-51E2924897E8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17E532-80C0-AA0B-7C4F-22C1A3FFA268}"/>
              </a:ext>
            </a:extLst>
          </p:cNvPr>
          <p:cNvSpPr/>
          <p:nvPr/>
        </p:nvSpPr>
        <p:spPr>
          <a:xfrm>
            <a:off x="13015517" y="1906566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A293658-51CF-A12F-170F-2933ACB50112}"/>
              </a:ext>
            </a:extLst>
          </p:cNvPr>
          <p:cNvSpPr txBox="1"/>
          <p:nvPr/>
        </p:nvSpPr>
        <p:spPr bwMode="auto">
          <a:xfrm>
            <a:off x="11058282" y="1866351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id=3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04C292-A1DA-8370-60B2-8D60CAD60FF3}"/>
              </a:ext>
            </a:extLst>
          </p:cNvPr>
          <p:cNvSpPr txBox="1"/>
          <p:nvPr/>
        </p:nvSpPr>
        <p:spPr>
          <a:xfrm>
            <a:off x="11207407" y="2192164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12701320" y="4309641"/>
            <a:ext cx="5630223" cy="3115692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6094461"/>
              <a:ext cx="2064495" cy="9428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875891" y="7037273"/>
              <a:ext cx="44068" cy="6148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38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C729A2-B7B3-27C4-A1CE-6ADDC642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594391"/>
            <a:ext cx="812401" cy="17689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phonebook3/pbc?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>
            <a:extLst>
              <a:ext uri="{FF2B5EF4-FFF2-40B4-BE49-F238E27FC236}">
                <a16:creationId xmlns:a16="http://schemas.microsoft.com/office/drawing/2014/main" id="{7EDDB65D-229E-6CB6-D0B8-CF548AB30883}"/>
              </a:ext>
            </a:extLst>
          </p:cNvPr>
          <p:cNvSpPr/>
          <p:nvPr/>
        </p:nvSpPr>
        <p:spPr>
          <a:xfrm>
            <a:off x="9345292" y="1819029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605713"/>
            <a:chOff x="4496160" y="613461"/>
            <a:chExt cx="1735546" cy="16046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31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action=delete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id=3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066876" y="1438221"/>
            <a:ext cx="803654" cy="986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stCxn id="24" idx="1"/>
            <a:endCxn id="19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DFCEA8-6340-D3D2-552E-AEAA75BC5EBE}"/>
              </a:ext>
            </a:extLst>
          </p:cNvPr>
          <p:cNvSpPr txBox="1"/>
          <p:nvPr/>
        </p:nvSpPr>
        <p:spPr bwMode="auto">
          <a:xfrm>
            <a:off x="9313717" y="1389628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7">
            <a:extLst>
              <a:ext uri="{FF2B5EF4-FFF2-40B4-BE49-F238E27FC236}">
                <a16:creationId xmlns:a16="http://schemas.microsoft.com/office/drawing/2014/main" id="{4A6E8715-459F-8754-0FBD-8210668D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423" y="1755165"/>
            <a:ext cx="1626859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ED4E5A-E850-EFB2-3EA0-6E7B0712507C}"/>
              </a:ext>
            </a:extLst>
          </p:cNvPr>
          <p:cNvCxnSpPr/>
          <p:nvPr/>
        </p:nvCxnSpPr>
        <p:spPr>
          <a:xfrm flipV="1">
            <a:off x="779728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31" name="모서리가 둥근 직사각형 90">
            <a:extLst>
              <a:ext uri="{FF2B5EF4-FFF2-40B4-BE49-F238E27FC236}">
                <a16:creationId xmlns:a16="http://schemas.microsoft.com/office/drawing/2014/main" id="{470524AF-DADC-6E59-6FE0-CA758BCB5704}"/>
              </a:ext>
            </a:extLst>
          </p:cNvPr>
          <p:cNvSpPr/>
          <p:nvPr/>
        </p:nvSpPr>
        <p:spPr>
          <a:xfrm>
            <a:off x="11443080" y="1727898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B2471D-E813-A078-54B5-C95513D08305}"/>
              </a:ext>
            </a:extLst>
          </p:cNvPr>
          <p:cNvSpPr txBox="1"/>
          <p:nvPr/>
        </p:nvSpPr>
        <p:spPr bwMode="auto">
          <a:xfrm>
            <a:off x="11676508" y="145948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FFC8399-2942-B0DC-C0B7-55AEBEFCFAC3}"/>
              </a:ext>
            </a:extLst>
          </p:cNvPr>
          <p:cNvGrpSpPr/>
          <p:nvPr/>
        </p:nvGrpSpPr>
        <p:grpSpPr>
          <a:xfrm>
            <a:off x="11047169" y="2120579"/>
            <a:ext cx="694100" cy="87312"/>
            <a:chOff x="11414744" y="2227258"/>
            <a:chExt cx="694100" cy="87312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9694E31-E49D-60D8-E6B8-E2F41D0DECC9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9BD3D04-70AB-5781-437D-51E2924897E8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17E532-80C0-AA0B-7C4F-22C1A3FFA268}"/>
              </a:ext>
            </a:extLst>
          </p:cNvPr>
          <p:cNvSpPr/>
          <p:nvPr/>
        </p:nvSpPr>
        <p:spPr>
          <a:xfrm>
            <a:off x="13015517" y="1906566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A293658-51CF-A12F-170F-2933ACB50112}"/>
              </a:ext>
            </a:extLst>
          </p:cNvPr>
          <p:cNvSpPr txBox="1"/>
          <p:nvPr/>
        </p:nvSpPr>
        <p:spPr bwMode="auto">
          <a:xfrm>
            <a:off x="11058282" y="1866351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id=3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04C292-A1DA-8370-60B2-8D60CAD60FF3}"/>
              </a:ext>
            </a:extLst>
          </p:cNvPr>
          <p:cNvSpPr txBox="1"/>
          <p:nvPr/>
        </p:nvSpPr>
        <p:spPr>
          <a:xfrm>
            <a:off x="11207407" y="2192164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12701320" y="4309641"/>
            <a:ext cx="5630223" cy="3115692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6094461"/>
              <a:ext cx="2064495" cy="9428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875891" y="7037273"/>
              <a:ext cx="44068" cy="6148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65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854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594391"/>
            <a:ext cx="812401" cy="176893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115882"/>
            <a:ext cx="782471" cy="32233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498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0" y="488072"/>
            <a:ext cx="1963536" cy="1605713"/>
            <a:chOff x="4496160" y="613461"/>
            <a:chExt cx="1735546" cy="1604632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31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action=delete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id=3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7066876" y="1438221"/>
            <a:ext cx="803654" cy="986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삭제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184680" y="1972879"/>
            <a:ext cx="1626859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</p:txBody>
      </p:sp>
      <p:cxnSp>
        <p:nvCxnSpPr>
          <p:cNvPr id="230" name="직선 화살표 연결선 229"/>
          <p:cNvCxnSpPr/>
          <p:nvPr/>
        </p:nvCxnSpPr>
        <p:spPr>
          <a:xfrm flipV="1">
            <a:off x="779728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196337" y="1945612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 bwMode="auto">
          <a:xfrm>
            <a:off x="10811539" y="2084065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id=3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60664" y="2409878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120" name="직사각형 7"/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2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10093</TotalTime>
  <Words>1556</Words>
  <Application>Microsoft Office PowerPoint</Application>
  <PresentationFormat>사용자 지정</PresentationFormat>
  <Paragraphs>645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장희주</cp:lastModifiedBy>
  <cp:revision>726</cp:revision>
  <dcterms:created xsi:type="dcterms:W3CDTF">2020-11-23T02:29:11Z</dcterms:created>
  <dcterms:modified xsi:type="dcterms:W3CDTF">2022-06-13T08:36:27Z</dcterms:modified>
</cp:coreProperties>
</file>