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Aviation Accidents Risk 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John </a:t>
            </a:r>
            <a:r>
              <a:rPr lang="en-US" dirty="0" err="1" smtClean="0"/>
              <a:t>Njogu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7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18" y="98322"/>
            <a:ext cx="8596668" cy="540775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Accident frequency vs severity and flight phases 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3" y="550805"/>
            <a:ext cx="7975053" cy="623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7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Aircraft Choice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Prioritize </a:t>
            </a:r>
            <a:r>
              <a:rPr lang="en-US" dirty="0"/>
              <a:t>purchasing the </a:t>
            </a:r>
            <a:r>
              <a:rPr lang="en-US" dirty="0" smtClean="0"/>
              <a:t>Maule Model </a:t>
            </a:r>
            <a:r>
              <a:rPr lang="en-US" dirty="0"/>
              <a:t>M-7-235B for its strong safety record </a:t>
            </a:r>
            <a:r>
              <a:rPr lang="en-US" dirty="0" smtClean="0"/>
              <a:t> or </a:t>
            </a:r>
            <a:r>
              <a:rPr lang="en-US" dirty="0" smtClean="0"/>
              <a:t>the SCHWEIZER </a:t>
            </a:r>
            <a:r>
              <a:rPr lang="en-US" dirty="0"/>
              <a:t>AIRCRAFT G-164B </a:t>
            </a:r>
            <a:r>
              <a:rPr lang="en-US" dirty="0" smtClean="0"/>
              <a:t>as </a:t>
            </a:r>
            <a:r>
              <a:rPr lang="en-US" dirty="0"/>
              <a:t>a secondary option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Engine </a:t>
            </a:r>
            <a:r>
              <a:rPr lang="en-US" dirty="0"/>
              <a:t>Preference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Favor </a:t>
            </a:r>
            <a:r>
              <a:rPr lang="en-US" dirty="0"/>
              <a:t>aircraft with multi-engine turbojet systems, specifically three-engine models, which show lower fatality rates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Pilot </a:t>
            </a:r>
            <a:r>
              <a:rPr lang="en-US" dirty="0"/>
              <a:t>Safety Training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Invest </a:t>
            </a:r>
            <a:r>
              <a:rPr lang="en-US" dirty="0"/>
              <a:t>in intensive pilot safety and emergency response training programs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Accident </a:t>
            </a:r>
            <a:r>
              <a:rPr lang="en-US" dirty="0"/>
              <a:t>Review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Investigate </a:t>
            </a:r>
            <a:r>
              <a:rPr lang="en-US" dirty="0"/>
              <a:t>incidents with unknown causes to address hidden safety risks.</a:t>
            </a:r>
          </a:p>
        </p:txBody>
      </p:sp>
    </p:spTree>
    <p:extLst>
      <p:ext uri="{BB962C8B-B14F-4D97-AF65-F5344CB8AC3E}">
        <p14:creationId xmlns:p14="http://schemas.microsoft.com/office/powerpoint/2010/main" val="163422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606" y="2920181"/>
            <a:ext cx="3580034" cy="914399"/>
          </a:xfrm>
        </p:spPr>
        <p:txBody>
          <a:bodyPr>
            <a:normAutofit/>
          </a:bodyPr>
          <a:lstStyle/>
          <a:p>
            <a:r>
              <a:rPr lang="en-US" sz="4500" dirty="0" smtClean="0"/>
              <a:t>Thank you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248862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company is entering the aviation industry by purchasing aircraft for commercial and private use.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aviation carries serious risks, including accidents that can cause financial loss and damage our reputation.</a:t>
            </a:r>
          </a:p>
          <a:p>
            <a:r>
              <a:rPr lang="en-US" dirty="0"/>
              <a:t>We need to identify which aircraft models are the safest, using historical accident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The </a:t>
            </a:r>
            <a:r>
              <a:rPr lang="en-US" dirty="0"/>
              <a:t>goal is to select aircraft with the lowest risk to ensure safe operations and protect the company’s investment.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4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which aircraft brands are historically associated with the lowest accident frequencies and better safety records.</a:t>
            </a:r>
          </a:p>
          <a:p>
            <a:r>
              <a:rPr lang="en-US" dirty="0"/>
              <a:t>To quantify the number of accidents per aircraft, helping to identify low-risk models based on historical data.</a:t>
            </a:r>
          </a:p>
          <a:p>
            <a:r>
              <a:rPr lang="en-US" dirty="0"/>
              <a:t>To evaluate the relationship between engine configuration and fatalities, and identify engine types that demonstrate better safety performance.</a:t>
            </a:r>
          </a:p>
          <a:p>
            <a:r>
              <a:rPr lang="en-US" dirty="0"/>
              <a:t>To understand when accidents most commonly occur (e.g., Takeoff, Landing, Cruise), providing operational insights that can guide risk management strategies during flight operations.</a:t>
            </a:r>
          </a:p>
        </p:txBody>
      </p:sp>
    </p:spTree>
    <p:extLst>
      <p:ext uri="{BB962C8B-B14F-4D97-AF65-F5344CB8AC3E}">
        <p14:creationId xmlns:p14="http://schemas.microsoft.com/office/powerpoint/2010/main" val="60677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</a:p>
          <a:p>
            <a:r>
              <a:rPr lang="en-US" dirty="0" smtClean="0"/>
              <a:t>Data Aggregation</a:t>
            </a:r>
          </a:p>
          <a:p>
            <a:r>
              <a:rPr lang="en-US" dirty="0" smtClean="0"/>
              <a:t>Calculating safety scores</a:t>
            </a:r>
          </a:p>
          <a:p>
            <a:pPr lvl="1"/>
            <a:r>
              <a:rPr lang="en-US" dirty="0" smtClean="0"/>
              <a:t>Total </a:t>
            </a:r>
            <a:r>
              <a:rPr lang="en-US" dirty="0"/>
              <a:t>Accidents: Fewer historical accidents indicate a safer aircraft model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Recent </a:t>
            </a:r>
            <a:r>
              <a:rPr lang="en-US" dirty="0"/>
              <a:t>Accidents: Priority given to aircraft with minimal accidents in recent years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Accident </a:t>
            </a:r>
            <a:r>
              <a:rPr lang="en-US" dirty="0"/>
              <a:t>Frequency: Aircraft with consistently low accident rates over time are favored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Survivability</a:t>
            </a:r>
            <a:r>
              <a:rPr lang="en-US" dirty="0"/>
              <a:t>: Models with fewer fatal injuries and higher survival rates are considered safer.</a:t>
            </a:r>
          </a:p>
          <a:p>
            <a:r>
              <a:rPr lang="en-US" dirty="0" smtClean="0"/>
              <a:t>Analysis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0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902176" cy="1320800"/>
          </a:xfrm>
        </p:spPr>
        <p:txBody>
          <a:bodyPr>
            <a:normAutofit/>
          </a:bodyPr>
          <a:lstStyle/>
          <a:p>
            <a:r>
              <a:rPr lang="en-US" sz="3000" dirty="0"/>
              <a:t>Percentage of missing values in each column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25" y="1270000"/>
            <a:ext cx="7699159" cy="558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2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Airplane makes vs recent accidents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7" y="1270000"/>
            <a:ext cx="11814071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9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Aircraft Make and fatalities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12" y="1270000"/>
            <a:ext cx="10817373" cy="53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4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safest aircraft models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83" y="1345415"/>
            <a:ext cx="8887986" cy="53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3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99" y="137651"/>
            <a:ext cx="8596668" cy="660400"/>
          </a:xfrm>
        </p:spPr>
        <p:txBody>
          <a:bodyPr/>
          <a:lstStyle/>
          <a:p>
            <a:r>
              <a:rPr lang="en-US" dirty="0" smtClean="0"/>
              <a:t>Fatality Rate vs Engine type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89" y="798051"/>
            <a:ext cx="7066409" cy="60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659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342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Aviation Accidents Risk Assessment</vt:lpstr>
      <vt:lpstr>Problem statement</vt:lpstr>
      <vt:lpstr>Objectives</vt:lpstr>
      <vt:lpstr>Methodology</vt:lpstr>
      <vt:lpstr>Percentage of missing values in each column</vt:lpstr>
      <vt:lpstr>Airplane makes vs recent accidents</vt:lpstr>
      <vt:lpstr>Aircraft Make and fatalities</vt:lpstr>
      <vt:lpstr>Top 10 safest aircraft models</vt:lpstr>
      <vt:lpstr>Fatality Rate vs Engine type</vt:lpstr>
      <vt:lpstr>Accident frequency vs severity and flight phases </vt:lpstr>
      <vt:lpstr>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Accidents Risk Assessment</dc:title>
  <dc:creator>Johny</dc:creator>
  <cp:lastModifiedBy>Johny</cp:lastModifiedBy>
  <cp:revision>7</cp:revision>
  <dcterms:created xsi:type="dcterms:W3CDTF">2025-04-26T19:35:22Z</dcterms:created>
  <dcterms:modified xsi:type="dcterms:W3CDTF">2025-04-29T07:37:57Z</dcterms:modified>
</cp:coreProperties>
</file>