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PT Sans Narrow"/>
      <p:regular r:id="rId15"/>
      <p:bold r:id="rId16"/>
    </p:embeddedFont>
    <p:embeddedFont>
      <p:font typeface="Open Sans"/>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TSansNarrow-regular.fntdata"/><Relationship Id="rId14" Type="http://schemas.openxmlformats.org/officeDocument/2006/relationships/slide" Target="slides/slide9.xml"/><Relationship Id="rId17" Type="http://schemas.openxmlformats.org/officeDocument/2006/relationships/font" Target="fonts/OpenSans-regular.fntdata"/><Relationship Id="rId16" Type="http://schemas.openxmlformats.org/officeDocument/2006/relationships/font" Target="fonts/PTSansNarrow-bold.fntdata"/><Relationship Id="rId5" Type="http://schemas.openxmlformats.org/officeDocument/2006/relationships/notesMaster" Target="notesMasters/notesMaster1.xml"/><Relationship Id="rId19" Type="http://schemas.openxmlformats.org/officeDocument/2006/relationships/font" Target="fonts/OpenSans-italic.fntdata"/><Relationship Id="rId6" Type="http://schemas.openxmlformats.org/officeDocument/2006/relationships/slide" Target="slides/slide1.xml"/><Relationship Id="rId18"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g6bdcb297ae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6bdcb297ae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Google Shape;75;g6bdcb297ae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6bdcb297ae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6bdcb297ae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6bdcb297ae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6bdcb297ae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6bdcb297ae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6bdcb297a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6bdcb297ae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6bdcb297ae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6bdcb297ae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g6bdcb297ae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6bdcb297ae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6bdcb297ae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6bdcb297ae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drive.google.com/file/d/1Hud7TWQR4Zlzq2euHqySN1tnwgH1VOHF/view"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chachky/146Projec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3"/>
          <p:cNvSpPr txBox="1"/>
          <p:nvPr>
            <p:ph type="ctrTitle"/>
          </p:nvPr>
        </p:nvSpPr>
        <p:spPr>
          <a:xfrm>
            <a:off x="1004150" y="1751764"/>
            <a:ext cx="7136700" cy="1022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Team 7’s Presentation</a:t>
            </a:r>
            <a:endParaRPr/>
          </a:p>
        </p:txBody>
      </p:sp>
      <p:sp>
        <p:nvSpPr>
          <p:cNvPr id="67" name="Google Shape;67;p13"/>
          <p:cNvSpPr txBox="1"/>
          <p:nvPr>
            <p:ph idx="1" type="subTitle"/>
          </p:nvPr>
        </p:nvSpPr>
        <p:spPr>
          <a:xfrm>
            <a:off x="2137225" y="2850039"/>
            <a:ext cx="4870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Members: Harrison Chachko, Ang Peng, Jessica Noel, Owen Dawson, Phong Mai</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4"/>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Description:</a:t>
            </a:r>
            <a:endParaRPr/>
          </a:p>
        </p:txBody>
      </p:sp>
      <p:sp>
        <p:nvSpPr>
          <p:cNvPr id="73" name="Google Shape;73;p14"/>
          <p:cNvSpPr txBox="1"/>
          <p:nvPr>
            <p:ph idx="1" type="body"/>
          </p:nvPr>
        </p:nvSpPr>
        <p:spPr>
          <a:xfrm>
            <a:off x="311700" y="1266325"/>
            <a:ext cx="8520600" cy="3302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The Canvas Central website is an art blog created with the purpose of having a platform to share, view, and download the art prints of users. Users can submit their work to an email address, which can be found on the FAQ page. If the uploaded material are deemed </a:t>
            </a:r>
            <a:r>
              <a:rPr lang="en"/>
              <a:t>appropriate by our team, it will be displayed on the home page and under a specific theme. When users click on a specific image, they will be taken to a page that describes the piece and indicates the artist. The page will also allow for more detailed viewing of the image itself.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Google Shape;78;p1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Original</a:t>
            </a:r>
            <a:r>
              <a:rPr lang="en"/>
              <a:t> Sketch:</a:t>
            </a:r>
            <a:endParaRPr/>
          </a:p>
        </p:txBody>
      </p:sp>
      <p:pic>
        <p:nvPicPr>
          <p:cNvPr id="79" name="Google Shape;79;p15"/>
          <p:cNvPicPr preferRelativeResize="0"/>
          <p:nvPr/>
        </p:nvPicPr>
        <p:blipFill rotWithShape="1">
          <a:blip r:embed="rId3">
            <a:alphaModFix/>
          </a:blip>
          <a:srcRect b="5624" l="0" r="0" t="0"/>
          <a:stretch/>
        </p:blipFill>
        <p:spPr>
          <a:xfrm>
            <a:off x="2519975" y="1152425"/>
            <a:ext cx="4189151" cy="37445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Demonstration</a:t>
            </a:r>
            <a:r>
              <a:rPr lang="en"/>
              <a:t> Video:</a:t>
            </a:r>
            <a:endParaRPr/>
          </a:p>
        </p:txBody>
      </p:sp>
      <p:pic>
        <p:nvPicPr>
          <p:cNvPr id="85" name="Google Shape;85;p16" title="IMG_0054.MOV">
            <a:hlinkClick r:id="rId3"/>
          </p:cNvPr>
          <p:cNvPicPr preferRelativeResize="0"/>
          <p:nvPr/>
        </p:nvPicPr>
        <p:blipFill>
          <a:blip r:embed="rId4">
            <a:alphaModFix/>
          </a:blip>
          <a:stretch>
            <a:fillRect/>
          </a:stretch>
        </p:blipFill>
        <p:spPr>
          <a:xfrm>
            <a:off x="2495475" y="1207925"/>
            <a:ext cx="4572000" cy="3429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of HTML</a:t>
            </a:r>
            <a:endParaRPr/>
          </a:p>
        </p:txBody>
      </p:sp>
      <p:sp>
        <p:nvSpPr>
          <p:cNvPr id="91" name="Google Shape;91;p17"/>
          <p:cNvSpPr txBox="1"/>
          <p:nvPr>
            <p:ph idx="1" type="body"/>
          </p:nvPr>
        </p:nvSpPr>
        <p:spPr>
          <a:xfrm>
            <a:off x="841275" y="1531125"/>
            <a:ext cx="7251600" cy="1895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Created a NavBar in order to navigate certain </a:t>
            </a:r>
            <a:r>
              <a:rPr lang="en"/>
              <a:t>web pages</a:t>
            </a:r>
            <a:r>
              <a:rPr lang="en"/>
              <a:t> easily</a:t>
            </a:r>
            <a:endParaRPr/>
          </a:p>
          <a:p>
            <a:pPr indent="-342900" lvl="0" marL="457200" rtl="0" algn="l">
              <a:spcBef>
                <a:spcPts val="0"/>
              </a:spcBef>
              <a:spcAft>
                <a:spcPts val="0"/>
              </a:spcAft>
              <a:buSzPts val="1800"/>
              <a:buChar char="●"/>
            </a:pPr>
            <a:r>
              <a:rPr lang="en"/>
              <a:t>Used the &lt;div&gt; element throughout the site to create different sections on each page</a:t>
            </a:r>
            <a:endParaRPr/>
          </a:p>
          <a:p>
            <a:pPr indent="-342900" lvl="0" marL="457200" rtl="0" algn="l">
              <a:spcBef>
                <a:spcPts val="0"/>
              </a:spcBef>
              <a:spcAft>
                <a:spcPts val="0"/>
              </a:spcAft>
              <a:buSzPts val="1800"/>
              <a:buChar char="●"/>
            </a:pPr>
            <a:r>
              <a:rPr lang="en"/>
              <a:t>Used &lt;h1&gt; and &lt;h2&gt; for various section titles</a:t>
            </a:r>
            <a:endParaRPr/>
          </a:p>
          <a:p>
            <a:pPr indent="-342900" lvl="0" marL="457200" rtl="0" algn="l">
              <a:spcBef>
                <a:spcPts val="0"/>
              </a:spcBef>
              <a:spcAft>
                <a:spcPts val="0"/>
              </a:spcAft>
              <a:buSzPts val="1800"/>
              <a:buChar char="●"/>
            </a:pPr>
            <a:r>
              <a:rPr lang="en"/>
              <a:t>Used &lt;p&gt; for general text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26217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 Diagram:</a:t>
            </a:r>
            <a:endParaRPr/>
          </a:p>
        </p:txBody>
      </p:sp>
      <p:sp>
        <p:nvSpPr>
          <p:cNvPr id="97" name="Google Shape;97;p18"/>
          <p:cNvSpPr/>
          <p:nvPr/>
        </p:nvSpPr>
        <p:spPr>
          <a:xfrm>
            <a:off x="4136925" y="1585550"/>
            <a:ext cx="728400" cy="3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&lt;html&gt;</a:t>
            </a:r>
            <a:endParaRPr/>
          </a:p>
        </p:txBody>
      </p:sp>
      <p:sp>
        <p:nvSpPr>
          <p:cNvPr id="98" name="Google Shape;98;p18"/>
          <p:cNvSpPr/>
          <p:nvPr/>
        </p:nvSpPr>
        <p:spPr>
          <a:xfrm>
            <a:off x="1518000" y="2487475"/>
            <a:ext cx="728400" cy="29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&lt;link&gt;</a:t>
            </a:r>
            <a:endParaRPr/>
          </a:p>
        </p:txBody>
      </p:sp>
      <p:sp>
        <p:nvSpPr>
          <p:cNvPr id="99" name="Google Shape;99;p18"/>
          <p:cNvSpPr/>
          <p:nvPr/>
        </p:nvSpPr>
        <p:spPr>
          <a:xfrm>
            <a:off x="2430900" y="2079225"/>
            <a:ext cx="786300" cy="21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&lt;head&gt;</a:t>
            </a:r>
            <a:endParaRPr/>
          </a:p>
        </p:txBody>
      </p:sp>
      <p:sp>
        <p:nvSpPr>
          <p:cNvPr id="100" name="Google Shape;100;p18"/>
          <p:cNvSpPr/>
          <p:nvPr/>
        </p:nvSpPr>
        <p:spPr>
          <a:xfrm>
            <a:off x="5637300" y="2022975"/>
            <a:ext cx="834600" cy="3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&lt;body&gt;</a:t>
            </a:r>
            <a:endParaRPr/>
          </a:p>
        </p:txBody>
      </p:sp>
      <p:sp>
        <p:nvSpPr>
          <p:cNvPr id="101" name="Google Shape;101;p18"/>
          <p:cNvSpPr/>
          <p:nvPr/>
        </p:nvSpPr>
        <p:spPr>
          <a:xfrm>
            <a:off x="4031775" y="866575"/>
            <a:ext cx="938700" cy="43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FAQ.html</a:t>
            </a:r>
            <a:endParaRPr/>
          </a:p>
        </p:txBody>
      </p:sp>
      <p:sp>
        <p:nvSpPr>
          <p:cNvPr id="102" name="Google Shape;102;p18"/>
          <p:cNvSpPr/>
          <p:nvPr/>
        </p:nvSpPr>
        <p:spPr>
          <a:xfrm>
            <a:off x="3350550" y="2487475"/>
            <a:ext cx="728400" cy="29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&lt;link&gt;</a:t>
            </a:r>
            <a:endParaRPr/>
          </a:p>
        </p:txBody>
      </p:sp>
      <p:sp>
        <p:nvSpPr>
          <p:cNvPr id="103" name="Google Shape;103;p18"/>
          <p:cNvSpPr/>
          <p:nvPr/>
        </p:nvSpPr>
        <p:spPr>
          <a:xfrm>
            <a:off x="5091775" y="2636725"/>
            <a:ext cx="674100" cy="3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&lt;div&gt;</a:t>
            </a:r>
            <a:endParaRPr/>
          </a:p>
        </p:txBody>
      </p:sp>
      <p:sp>
        <p:nvSpPr>
          <p:cNvPr id="104" name="Google Shape;104;p18"/>
          <p:cNvSpPr/>
          <p:nvPr/>
        </p:nvSpPr>
        <p:spPr>
          <a:xfrm>
            <a:off x="6082738" y="2636725"/>
            <a:ext cx="674100" cy="3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&lt;div&gt;</a:t>
            </a:r>
            <a:endParaRPr/>
          </a:p>
        </p:txBody>
      </p:sp>
      <p:cxnSp>
        <p:nvCxnSpPr>
          <p:cNvPr id="105" name="Google Shape;105;p18"/>
          <p:cNvCxnSpPr>
            <a:stCxn id="101" idx="2"/>
            <a:endCxn id="97" idx="0"/>
          </p:cNvCxnSpPr>
          <p:nvPr/>
        </p:nvCxnSpPr>
        <p:spPr>
          <a:xfrm>
            <a:off x="4501125" y="1305775"/>
            <a:ext cx="0" cy="279900"/>
          </a:xfrm>
          <a:prstGeom prst="straightConnector1">
            <a:avLst/>
          </a:prstGeom>
          <a:noFill/>
          <a:ln cap="flat" cmpd="sng" w="9525">
            <a:solidFill>
              <a:schemeClr val="dk2"/>
            </a:solidFill>
            <a:prstDash val="solid"/>
            <a:round/>
            <a:headEnd len="med" w="med" type="none"/>
            <a:tailEnd len="med" w="med" type="none"/>
          </a:ln>
        </p:spPr>
      </p:cxnSp>
      <p:cxnSp>
        <p:nvCxnSpPr>
          <p:cNvPr id="106" name="Google Shape;106;p18"/>
          <p:cNvCxnSpPr>
            <a:stCxn id="97" idx="2"/>
          </p:cNvCxnSpPr>
          <p:nvPr/>
        </p:nvCxnSpPr>
        <p:spPr>
          <a:xfrm>
            <a:off x="4501125" y="1914650"/>
            <a:ext cx="4800" cy="243900"/>
          </a:xfrm>
          <a:prstGeom prst="straightConnector1">
            <a:avLst/>
          </a:prstGeom>
          <a:noFill/>
          <a:ln cap="flat" cmpd="sng" w="9525">
            <a:solidFill>
              <a:schemeClr val="dk2"/>
            </a:solidFill>
            <a:prstDash val="solid"/>
            <a:round/>
            <a:headEnd len="med" w="med" type="none"/>
            <a:tailEnd len="med" w="med" type="none"/>
          </a:ln>
        </p:spPr>
      </p:cxnSp>
      <p:cxnSp>
        <p:nvCxnSpPr>
          <p:cNvPr id="107" name="Google Shape;107;p18"/>
          <p:cNvCxnSpPr>
            <a:endCxn id="100" idx="1"/>
          </p:cNvCxnSpPr>
          <p:nvPr/>
        </p:nvCxnSpPr>
        <p:spPr>
          <a:xfrm>
            <a:off x="4522200" y="2174625"/>
            <a:ext cx="1115100" cy="12900"/>
          </a:xfrm>
          <a:prstGeom prst="straightConnector1">
            <a:avLst/>
          </a:prstGeom>
          <a:noFill/>
          <a:ln cap="flat" cmpd="sng" w="9525">
            <a:solidFill>
              <a:schemeClr val="dk2"/>
            </a:solidFill>
            <a:prstDash val="solid"/>
            <a:round/>
            <a:headEnd len="med" w="med" type="none"/>
            <a:tailEnd len="med" w="med" type="none"/>
          </a:ln>
        </p:spPr>
      </p:cxnSp>
      <p:cxnSp>
        <p:nvCxnSpPr>
          <p:cNvPr id="108" name="Google Shape;108;p18"/>
          <p:cNvCxnSpPr>
            <a:endCxn id="99" idx="3"/>
          </p:cNvCxnSpPr>
          <p:nvPr/>
        </p:nvCxnSpPr>
        <p:spPr>
          <a:xfrm flipH="1">
            <a:off x="3217200" y="2182725"/>
            <a:ext cx="1305000" cy="4800"/>
          </a:xfrm>
          <a:prstGeom prst="straightConnector1">
            <a:avLst/>
          </a:prstGeom>
          <a:noFill/>
          <a:ln cap="flat" cmpd="sng" w="9525">
            <a:solidFill>
              <a:schemeClr val="dk2"/>
            </a:solidFill>
            <a:prstDash val="solid"/>
            <a:round/>
            <a:headEnd len="med" w="med" type="none"/>
            <a:tailEnd len="med" w="med" type="none"/>
          </a:ln>
        </p:spPr>
      </p:cxnSp>
      <p:cxnSp>
        <p:nvCxnSpPr>
          <p:cNvPr id="109" name="Google Shape;109;p18"/>
          <p:cNvCxnSpPr>
            <a:endCxn id="102" idx="0"/>
          </p:cNvCxnSpPr>
          <p:nvPr/>
        </p:nvCxnSpPr>
        <p:spPr>
          <a:xfrm>
            <a:off x="3226650" y="2322175"/>
            <a:ext cx="488100" cy="165300"/>
          </a:xfrm>
          <a:prstGeom prst="straightConnector1">
            <a:avLst/>
          </a:prstGeom>
          <a:noFill/>
          <a:ln cap="flat" cmpd="sng" w="9525">
            <a:solidFill>
              <a:schemeClr val="dk2"/>
            </a:solidFill>
            <a:prstDash val="solid"/>
            <a:round/>
            <a:headEnd len="med" w="med" type="none"/>
            <a:tailEnd len="med" w="med" type="none"/>
          </a:ln>
        </p:spPr>
      </p:cxnSp>
      <p:cxnSp>
        <p:nvCxnSpPr>
          <p:cNvPr id="110" name="Google Shape;110;p18"/>
          <p:cNvCxnSpPr>
            <a:endCxn id="98" idx="0"/>
          </p:cNvCxnSpPr>
          <p:nvPr/>
        </p:nvCxnSpPr>
        <p:spPr>
          <a:xfrm flipH="1">
            <a:off x="1882200" y="2306275"/>
            <a:ext cx="566700" cy="181200"/>
          </a:xfrm>
          <a:prstGeom prst="straightConnector1">
            <a:avLst/>
          </a:prstGeom>
          <a:noFill/>
          <a:ln cap="flat" cmpd="sng" w="9525">
            <a:solidFill>
              <a:schemeClr val="dk2"/>
            </a:solidFill>
            <a:prstDash val="solid"/>
            <a:round/>
            <a:headEnd len="med" w="med" type="none"/>
            <a:tailEnd len="med" w="med" type="none"/>
          </a:ln>
        </p:spPr>
      </p:cxnSp>
      <p:cxnSp>
        <p:nvCxnSpPr>
          <p:cNvPr id="111" name="Google Shape;111;p18"/>
          <p:cNvCxnSpPr/>
          <p:nvPr/>
        </p:nvCxnSpPr>
        <p:spPr>
          <a:xfrm>
            <a:off x="6471900" y="2352075"/>
            <a:ext cx="601800" cy="284700"/>
          </a:xfrm>
          <a:prstGeom prst="straightConnector1">
            <a:avLst/>
          </a:prstGeom>
          <a:noFill/>
          <a:ln cap="flat" cmpd="sng" w="9525">
            <a:solidFill>
              <a:schemeClr val="dk2"/>
            </a:solidFill>
            <a:prstDash val="solid"/>
            <a:round/>
            <a:headEnd len="med" w="med" type="none"/>
            <a:tailEnd len="med" w="med" type="none"/>
          </a:ln>
        </p:spPr>
      </p:cxnSp>
      <p:cxnSp>
        <p:nvCxnSpPr>
          <p:cNvPr id="112" name="Google Shape;112;p18"/>
          <p:cNvCxnSpPr>
            <a:stCxn id="100" idx="2"/>
            <a:endCxn id="103" idx="0"/>
          </p:cNvCxnSpPr>
          <p:nvPr/>
        </p:nvCxnSpPr>
        <p:spPr>
          <a:xfrm flipH="1">
            <a:off x="5428800" y="2352075"/>
            <a:ext cx="625800" cy="284700"/>
          </a:xfrm>
          <a:prstGeom prst="straightConnector1">
            <a:avLst/>
          </a:prstGeom>
          <a:noFill/>
          <a:ln cap="flat" cmpd="sng" w="9525">
            <a:solidFill>
              <a:schemeClr val="dk2"/>
            </a:solidFill>
            <a:prstDash val="solid"/>
            <a:round/>
            <a:headEnd len="med" w="med" type="none"/>
            <a:tailEnd len="med" w="med" type="none"/>
          </a:ln>
        </p:spPr>
      </p:cxnSp>
      <p:sp>
        <p:nvSpPr>
          <p:cNvPr id="113" name="Google Shape;113;p18"/>
          <p:cNvSpPr/>
          <p:nvPr/>
        </p:nvSpPr>
        <p:spPr>
          <a:xfrm>
            <a:off x="654300" y="2799325"/>
            <a:ext cx="674100" cy="21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“href”</a:t>
            </a:r>
            <a:endParaRPr/>
          </a:p>
        </p:txBody>
      </p:sp>
      <p:cxnSp>
        <p:nvCxnSpPr>
          <p:cNvPr id="114" name="Google Shape;114;p18"/>
          <p:cNvCxnSpPr>
            <a:stCxn id="98" idx="1"/>
            <a:endCxn id="98" idx="1"/>
          </p:cNvCxnSpPr>
          <p:nvPr/>
        </p:nvCxnSpPr>
        <p:spPr>
          <a:xfrm>
            <a:off x="1518000" y="2635975"/>
            <a:ext cx="0" cy="0"/>
          </a:xfrm>
          <a:prstGeom prst="straightConnector1">
            <a:avLst/>
          </a:prstGeom>
          <a:noFill/>
          <a:ln cap="flat" cmpd="sng" w="9525">
            <a:solidFill>
              <a:schemeClr val="dk2"/>
            </a:solidFill>
            <a:prstDash val="solid"/>
            <a:round/>
            <a:headEnd len="med" w="med" type="none"/>
            <a:tailEnd len="med" w="med" type="none"/>
          </a:ln>
        </p:spPr>
      </p:cxnSp>
      <p:cxnSp>
        <p:nvCxnSpPr>
          <p:cNvPr id="115" name="Google Shape;115;p18"/>
          <p:cNvCxnSpPr/>
          <p:nvPr/>
        </p:nvCxnSpPr>
        <p:spPr>
          <a:xfrm flipH="1">
            <a:off x="1328400" y="2799325"/>
            <a:ext cx="189600" cy="3900"/>
          </a:xfrm>
          <a:prstGeom prst="straightConnector1">
            <a:avLst/>
          </a:prstGeom>
          <a:noFill/>
          <a:ln cap="flat" cmpd="sng" w="9525">
            <a:solidFill>
              <a:schemeClr val="dk2"/>
            </a:solidFill>
            <a:prstDash val="solid"/>
            <a:round/>
            <a:headEnd len="med" w="med" type="none"/>
            <a:tailEnd len="med" w="med" type="none"/>
          </a:ln>
        </p:spPr>
      </p:cxnSp>
      <p:cxnSp>
        <p:nvCxnSpPr>
          <p:cNvPr id="116" name="Google Shape;116;p18"/>
          <p:cNvCxnSpPr>
            <a:stCxn id="102" idx="1"/>
            <a:endCxn id="102" idx="1"/>
          </p:cNvCxnSpPr>
          <p:nvPr/>
        </p:nvCxnSpPr>
        <p:spPr>
          <a:xfrm>
            <a:off x="3350550" y="2635975"/>
            <a:ext cx="0" cy="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18"/>
          <p:cNvCxnSpPr>
            <a:stCxn id="102" idx="1"/>
            <a:endCxn id="102" idx="1"/>
          </p:cNvCxnSpPr>
          <p:nvPr/>
        </p:nvCxnSpPr>
        <p:spPr>
          <a:xfrm>
            <a:off x="3350550" y="2635975"/>
            <a:ext cx="0" cy="0"/>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18"/>
          <p:cNvCxnSpPr/>
          <p:nvPr/>
        </p:nvCxnSpPr>
        <p:spPr>
          <a:xfrm flipH="1">
            <a:off x="3191625" y="2784475"/>
            <a:ext cx="176400" cy="12000"/>
          </a:xfrm>
          <a:prstGeom prst="straightConnector1">
            <a:avLst/>
          </a:prstGeom>
          <a:noFill/>
          <a:ln cap="flat" cmpd="sng" w="9525">
            <a:solidFill>
              <a:schemeClr val="dk2"/>
            </a:solidFill>
            <a:prstDash val="solid"/>
            <a:round/>
            <a:headEnd len="med" w="med" type="none"/>
            <a:tailEnd len="med" w="med" type="none"/>
          </a:ln>
        </p:spPr>
      </p:cxnSp>
      <p:sp>
        <p:nvSpPr>
          <p:cNvPr id="119" name="Google Shape;119;p18"/>
          <p:cNvSpPr/>
          <p:nvPr/>
        </p:nvSpPr>
        <p:spPr>
          <a:xfrm>
            <a:off x="2600850" y="2784475"/>
            <a:ext cx="625800" cy="21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a:t>
            </a:r>
            <a:r>
              <a:rPr lang="en"/>
              <a:t>href”</a:t>
            </a:r>
            <a:endParaRPr/>
          </a:p>
        </p:txBody>
      </p:sp>
      <p:sp>
        <p:nvSpPr>
          <p:cNvPr id="120" name="Google Shape;120;p18"/>
          <p:cNvSpPr/>
          <p:nvPr/>
        </p:nvSpPr>
        <p:spPr>
          <a:xfrm>
            <a:off x="4110375" y="2880700"/>
            <a:ext cx="786300" cy="24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“class”</a:t>
            </a:r>
            <a:endParaRPr/>
          </a:p>
        </p:txBody>
      </p:sp>
      <p:cxnSp>
        <p:nvCxnSpPr>
          <p:cNvPr id="121" name="Google Shape;121;p18"/>
          <p:cNvCxnSpPr>
            <a:stCxn id="103" idx="1"/>
            <a:endCxn id="120" idx="3"/>
          </p:cNvCxnSpPr>
          <p:nvPr/>
        </p:nvCxnSpPr>
        <p:spPr>
          <a:xfrm flipH="1">
            <a:off x="4896775" y="2801275"/>
            <a:ext cx="195000" cy="201300"/>
          </a:xfrm>
          <a:prstGeom prst="straightConnector1">
            <a:avLst/>
          </a:prstGeom>
          <a:noFill/>
          <a:ln cap="flat" cmpd="sng" w="9525">
            <a:solidFill>
              <a:schemeClr val="dk2"/>
            </a:solidFill>
            <a:prstDash val="solid"/>
            <a:round/>
            <a:headEnd len="med" w="med" type="none"/>
            <a:tailEnd len="med" w="med" type="none"/>
          </a:ln>
        </p:spPr>
      </p:cxnSp>
      <p:sp>
        <p:nvSpPr>
          <p:cNvPr id="122" name="Google Shape;122;p18"/>
          <p:cNvSpPr/>
          <p:nvPr/>
        </p:nvSpPr>
        <p:spPr>
          <a:xfrm>
            <a:off x="6111600" y="3250475"/>
            <a:ext cx="728400" cy="28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“class”</a:t>
            </a:r>
            <a:endParaRPr/>
          </a:p>
        </p:txBody>
      </p:sp>
      <p:cxnSp>
        <p:nvCxnSpPr>
          <p:cNvPr id="123" name="Google Shape;123;p18"/>
          <p:cNvCxnSpPr/>
          <p:nvPr/>
        </p:nvCxnSpPr>
        <p:spPr>
          <a:xfrm flipH="1">
            <a:off x="6471900" y="3001075"/>
            <a:ext cx="7800" cy="289800"/>
          </a:xfrm>
          <a:prstGeom prst="straightConnector1">
            <a:avLst/>
          </a:prstGeom>
          <a:noFill/>
          <a:ln cap="flat" cmpd="sng" w="9525">
            <a:solidFill>
              <a:schemeClr val="dk2"/>
            </a:solidFill>
            <a:prstDash val="solid"/>
            <a:round/>
            <a:headEnd len="med" w="med" type="none"/>
            <a:tailEnd len="med" w="med" type="none"/>
          </a:ln>
        </p:spPr>
      </p:cxnSp>
      <p:cxnSp>
        <p:nvCxnSpPr>
          <p:cNvPr id="124" name="Google Shape;124;p18"/>
          <p:cNvCxnSpPr>
            <a:stCxn id="120" idx="2"/>
          </p:cNvCxnSpPr>
          <p:nvPr/>
        </p:nvCxnSpPr>
        <p:spPr>
          <a:xfrm>
            <a:off x="4503525" y="3124600"/>
            <a:ext cx="2400" cy="229500"/>
          </a:xfrm>
          <a:prstGeom prst="straightConnector1">
            <a:avLst/>
          </a:prstGeom>
          <a:noFill/>
          <a:ln cap="flat" cmpd="sng" w="9525">
            <a:solidFill>
              <a:schemeClr val="dk2"/>
            </a:solidFill>
            <a:prstDash val="solid"/>
            <a:round/>
            <a:headEnd len="med" w="med" type="none"/>
            <a:tailEnd len="med" w="med" type="none"/>
          </a:ln>
        </p:spPr>
      </p:cxnSp>
      <p:cxnSp>
        <p:nvCxnSpPr>
          <p:cNvPr id="125" name="Google Shape;125;p18"/>
          <p:cNvCxnSpPr>
            <a:stCxn id="122" idx="2"/>
          </p:cNvCxnSpPr>
          <p:nvPr/>
        </p:nvCxnSpPr>
        <p:spPr>
          <a:xfrm flipH="1">
            <a:off x="6472500" y="3535175"/>
            <a:ext cx="3300" cy="221700"/>
          </a:xfrm>
          <a:prstGeom prst="straightConnector1">
            <a:avLst/>
          </a:prstGeom>
          <a:noFill/>
          <a:ln cap="flat" cmpd="sng" w="9525">
            <a:solidFill>
              <a:schemeClr val="dk2"/>
            </a:solidFill>
            <a:prstDash val="solid"/>
            <a:round/>
            <a:headEnd len="med" w="med" type="none"/>
            <a:tailEnd len="med" w="med" type="none"/>
          </a:ln>
        </p:spPr>
      </p:cxnSp>
      <p:sp>
        <p:nvSpPr>
          <p:cNvPr id="126" name="Google Shape;126;p18"/>
          <p:cNvSpPr/>
          <p:nvPr/>
        </p:nvSpPr>
        <p:spPr>
          <a:xfrm>
            <a:off x="3904200" y="3394225"/>
            <a:ext cx="1460400" cy="24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Name: “head”</a:t>
            </a:r>
            <a:endParaRPr/>
          </a:p>
        </p:txBody>
      </p:sp>
      <p:sp>
        <p:nvSpPr>
          <p:cNvPr id="127" name="Google Shape;127;p18"/>
          <p:cNvSpPr/>
          <p:nvPr/>
        </p:nvSpPr>
        <p:spPr>
          <a:xfrm>
            <a:off x="7073700" y="2636725"/>
            <a:ext cx="674100" cy="329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&lt;div&gt;</a:t>
            </a:r>
            <a:endParaRPr/>
          </a:p>
        </p:txBody>
      </p:sp>
      <p:cxnSp>
        <p:nvCxnSpPr>
          <p:cNvPr id="128" name="Google Shape;128;p18"/>
          <p:cNvCxnSpPr>
            <a:endCxn id="104" idx="0"/>
          </p:cNvCxnSpPr>
          <p:nvPr/>
        </p:nvCxnSpPr>
        <p:spPr>
          <a:xfrm>
            <a:off x="6391588" y="2359225"/>
            <a:ext cx="28200" cy="277500"/>
          </a:xfrm>
          <a:prstGeom prst="straightConnector1">
            <a:avLst/>
          </a:prstGeom>
          <a:noFill/>
          <a:ln cap="flat" cmpd="sng" w="9525">
            <a:solidFill>
              <a:schemeClr val="dk2"/>
            </a:solidFill>
            <a:prstDash val="solid"/>
            <a:round/>
            <a:headEnd len="med" w="med" type="none"/>
            <a:tailEnd len="med" w="med" type="none"/>
          </a:ln>
        </p:spPr>
      </p:cxnSp>
      <p:sp>
        <p:nvSpPr>
          <p:cNvPr id="129" name="Google Shape;129;p18"/>
          <p:cNvSpPr/>
          <p:nvPr/>
        </p:nvSpPr>
        <p:spPr>
          <a:xfrm>
            <a:off x="8030125" y="3170225"/>
            <a:ext cx="728400" cy="28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“class”</a:t>
            </a:r>
            <a:endParaRPr/>
          </a:p>
        </p:txBody>
      </p:sp>
      <p:cxnSp>
        <p:nvCxnSpPr>
          <p:cNvPr id="130" name="Google Shape;130;p18"/>
          <p:cNvCxnSpPr>
            <a:endCxn id="129" idx="1"/>
          </p:cNvCxnSpPr>
          <p:nvPr/>
        </p:nvCxnSpPr>
        <p:spPr>
          <a:xfrm>
            <a:off x="7755925" y="2984975"/>
            <a:ext cx="274200" cy="327600"/>
          </a:xfrm>
          <a:prstGeom prst="straightConnector1">
            <a:avLst/>
          </a:prstGeom>
          <a:noFill/>
          <a:ln cap="flat" cmpd="sng" w="9525">
            <a:solidFill>
              <a:schemeClr val="dk2"/>
            </a:solidFill>
            <a:prstDash val="solid"/>
            <a:round/>
            <a:headEnd len="med" w="med" type="none"/>
            <a:tailEnd len="med" w="med" type="none"/>
          </a:ln>
        </p:spPr>
      </p:cxnSp>
      <p:sp>
        <p:nvSpPr>
          <p:cNvPr id="131" name="Google Shape;131;p18"/>
          <p:cNvSpPr/>
          <p:nvPr/>
        </p:nvSpPr>
        <p:spPr>
          <a:xfrm>
            <a:off x="7394675" y="3676625"/>
            <a:ext cx="1644900" cy="24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Name: “questions”</a:t>
            </a:r>
            <a:endParaRPr/>
          </a:p>
        </p:txBody>
      </p:sp>
      <p:sp>
        <p:nvSpPr>
          <p:cNvPr id="132" name="Google Shape;132;p18"/>
          <p:cNvSpPr/>
          <p:nvPr/>
        </p:nvSpPr>
        <p:spPr>
          <a:xfrm>
            <a:off x="5428800" y="3756875"/>
            <a:ext cx="1557000" cy="24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Name: “icon-bar”</a:t>
            </a:r>
            <a:endParaRPr/>
          </a:p>
        </p:txBody>
      </p:sp>
      <p:cxnSp>
        <p:nvCxnSpPr>
          <p:cNvPr id="133" name="Google Shape;133;p18"/>
          <p:cNvCxnSpPr/>
          <p:nvPr/>
        </p:nvCxnSpPr>
        <p:spPr>
          <a:xfrm flipH="1">
            <a:off x="8392675" y="3454925"/>
            <a:ext cx="3300" cy="221700"/>
          </a:xfrm>
          <a:prstGeom prst="straightConnector1">
            <a:avLst/>
          </a:prstGeom>
          <a:noFill/>
          <a:ln cap="flat" cmpd="sng" w="9525">
            <a:solidFill>
              <a:schemeClr val="dk2"/>
            </a:solidFill>
            <a:prstDash val="solid"/>
            <a:round/>
            <a:headEnd len="med" w="med" type="none"/>
            <a:tailEnd len="med" w="med" type="none"/>
          </a:ln>
        </p:spPr>
      </p:cxnSp>
      <p:cxnSp>
        <p:nvCxnSpPr>
          <p:cNvPr id="134" name="Google Shape;134;p18"/>
          <p:cNvCxnSpPr/>
          <p:nvPr/>
        </p:nvCxnSpPr>
        <p:spPr>
          <a:xfrm flipH="1">
            <a:off x="3864000" y="3676625"/>
            <a:ext cx="250500" cy="391500"/>
          </a:xfrm>
          <a:prstGeom prst="straightConnector1">
            <a:avLst/>
          </a:prstGeom>
          <a:noFill/>
          <a:ln cap="flat" cmpd="sng" w="9525">
            <a:solidFill>
              <a:schemeClr val="dk2"/>
            </a:solidFill>
            <a:prstDash val="solid"/>
            <a:round/>
            <a:headEnd len="med" w="med" type="none"/>
            <a:tailEnd len="med" w="med" type="none"/>
          </a:ln>
        </p:spPr>
      </p:cxnSp>
      <p:sp>
        <p:nvSpPr>
          <p:cNvPr id="135" name="Google Shape;135;p18"/>
          <p:cNvSpPr/>
          <p:nvPr/>
        </p:nvSpPr>
        <p:spPr>
          <a:xfrm>
            <a:off x="7088850" y="4418225"/>
            <a:ext cx="1054500" cy="24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&lt;p&gt; Text</a:t>
            </a:r>
            <a:endParaRPr/>
          </a:p>
        </p:txBody>
      </p:sp>
      <p:cxnSp>
        <p:nvCxnSpPr>
          <p:cNvPr id="136" name="Google Shape;136;p18"/>
          <p:cNvCxnSpPr>
            <a:stCxn id="131" idx="2"/>
          </p:cNvCxnSpPr>
          <p:nvPr/>
        </p:nvCxnSpPr>
        <p:spPr>
          <a:xfrm>
            <a:off x="8217125" y="3920525"/>
            <a:ext cx="343800" cy="268200"/>
          </a:xfrm>
          <a:prstGeom prst="straightConnector1">
            <a:avLst/>
          </a:prstGeom>
          <a:noFill/>
          <a:ln cap="flat" cmpd="sng" w="9525">
            <a:solidFill>
              <a:schemeClr val="dk2"/>
            </a:solidFill>
            <a:prstDash val="solid"/>
            <a:round/>
            <a:headEnd len="med" w="med" type="none"/>
            <a:tailEnd len="med" w="med" type="none"/>
          </a:ln>
        </p:spPr>
      </p:cxnSp>
      <p:sp>
        <p:nvSpPr>
          <p:cNvPr id="137" name="Google Shape;137;p18"/>
          <p:cNvSpPr/>
          <p:nvPr/>
        </p:nvSpPr>
        <p:spPr>
          <a:xfrm>
            <a:off x="3511125" y="4068125"/>
            <a:ext cx="625800" cy="24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&lt;h2&gt;</a:t>
            </a:r>
            <a:endParaRPr/>
          </a:p>
        </p:txBody>
      </p:sp>
      <p:sp>
        <p:nvSpPr>
          <p:cNvPr id="138" name="Google Shape;138;p18"/>
          <p:cNvSpPr/>
          <p:nvPr/>
        </p:nvSpPr>
        <p:spPr>
          <a:xfrm>
            <a:off x="5959913" y="4222475"/>
            <a:ext cx="566700" cy="24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&lt;a&gt;</a:t>
            </a:r>
            <a:endParaRPr/>
          </a:p>
        </p:txBody>
      </p:sp>
      <p:sp>
        <p:nvSpPr>
          <p:cNvPr id="139" name="Google Shape;139;p18"/>
          <p:cNvSpPr/>
          <p:nvPr/>
        </p:nvSpPr>
        <p:spPr>
          <a:xfrm>
            <a:off x="8392675" y="4210375"/>
            <a:ext cx="625800" cy="24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&lt;ul&gt;</a:t>
            </a:r>
            <a:endParaRPr/>
          </a:p>
        </p:txBody>
      </p:sp>
      <p:cxnSp>
        <p:nvCxnSpPr>
          <p:cNvPr id="140" name="Google Shape;140;p18"/>
          <p:cNvCxnSpPr>
            <a:stCxn id="132" idx="2"/>
            <a:endCxn id="138" idx="0"/>
          </p:cNvCxnSpPr>
          <p:nvPr/>
        </p:nvCxnSpPr>
        <p:spPr>
          <a:xfrm>
            <a:off x="6207300" y="4000775"/>
            <a:ext cx="36000" cy="2217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18"/>
          <p:cNvCxnSpPr>
            <a:stCxn id="138" idx="2"/>
          </p:cNvCxnSpPr>
          <p:nvPr/>
        </p:nvCxnSpPr>
        <p:spPr>
          <a:xfrm>
            <a:off x="6243263" y="4466375"/>
            <a:ext cx="20100" cy="147600"/>
          </a:xfrm>
          <a:prstGeom prst="straightConnector1">
            <a:avLst/>
          </a:prstGeom>
          <a:noFill/>
          <a:ln cap="flat" cmpd="sng" w="9525">
            <a:solidFill>
              <a:schemeClr val="dk2"/>
            </a:solidFill>
            <a:prstDash val="solid"/>
            <a:round/>
            <a:headEnd len="med" w="med" type="none"/>
            <a:tailEnd len="med" w="med" type="none"/>
          </a:ln>
        </p:spPr>
      </p:cxnSp>
      <p:sp>
        <p:nvSpPr>
          <p:cNvPr id="142" name="Google Shape;142;p18"/>
          <p:cNvSpPr/>
          <p:nvPr/>
        </p:nvSpPr>
        <p:spPr>
          <a:xfrm>
            <a:off x="5870250" y="4613975"/>
            <a:ext cx="674100" cy="216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“href”</a:t>
            </a:r>
            <a:endParaRPr/>
          </a:p>
        </p:txBody>
      </p:sp>
      <p:cxnSp>
        <p:nvCxnSpPr>
          <p:cNvPr id="143" name="Google Shape;143;p18"/>
          <p:cNvCxnSpPr>
            <a:stCxn id="139" idx="2"/>
          </p:cNvCxnSpPr>
          <p:nvPr/>
        </p:nvCxnSpPr>
        <p:spPr>
          <a:xfrm>
            <a:off x="8705575" y="4454275"/>
            <a:ext cx="5100" cy="162000"/>
          </a:xfrm>
          <a:prstGeom prst="straightConnector1">
            <a:avLst/>
          </a:prstGeom>
          <a:noFill/>
          <a:ln cap="flat" cmpd="sng" w="9525">
            <a:solidFill>
              <a:schemeClr val="dk2"/>
            </a:solidFill>
            <a:prstDash val="solid"/>
            <a:round/>
            <a:headEnd len="med" w="med" type="none"/>
            <a:tailEnd len="med" w="med" type="none"/>
          </a:ln>
        </p:spPr>
      </p:cxnSp>
      <p:sp>
        <p:nvSpPr>
          <p:cNvPr id="144" name="Google Shape;144;p18"/>
          <p:cNvSpPr/>
          <p:nvPr/>
        </p:nvSpPr>
        <p:spPr>
          <a:xfrm>
            <a:off x="8395225" y="4600325"/>
            <a:ext cx="625800" cy="24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&lt;li&gt;</a:t>
            </a:r>
            <a:endParaRPr/>
          </a:p>
        </p:txBody>
      </p:sp>
      <p:cxnSp>
        <p:nvCxnSpPr>
          <p:cNvPr id="145" name="Google Shape;145;p18"/>
          <p:cNvCxnSpPr>
            <a:stCxn id="131" idx="2"/>
            <a:endCxn id="135" idx="0"/>
          </p:cNvCxnSpPr>
          <p:nvPr/>
        </p:nvCxnSpPr>
        <p:spPr>
          <a:xfrm flipH="1">
            <a:off x="7616225" y="3920525"/>
            <a:ext cx="600900" cy="4977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9"/>
          <p:cNvSpPr txBox="1"/>
          <p:nvPr>
            <p:ph type="title"/>
          </p:nvPr>
        </p:nvSpPr>
        <p:spPr>
          <a:xfrm>
            <a:off x="383825" y="478750"/>
            <a:ext cx="240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of CSS</a:t>
            </a:r>
            <a:endParaRPr/>
          </a:p>
        </p:txBody>
      </p:sp>
      <p:sp>
        <p:nvSpPr>
          <p:cNvPr id="151" name="Google Shape;151;p19"/>
          <p:cNvSpPr txBox="1"/>
          <p:nvPr>
            <p:ph idx="1" type="body"/>
          </p:nvPr>
        </p:nvSpPr>
        <p:spPr>
          <a:xfrm>
            <a:off x="342375" y="1186150"/>
            <a:ext cx="8393400" cy="1693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We used CSS to create a universal theme throughout the site, including the website header and the navbar at the top</a:t>
            </a:r>
            <a:endParaRPr/>
          </a:p>
          <a:p>
            <a:pPr indent="-342900" lvl="0" marL="457200" rtl="0" algn="l">
              <a:spcBef>
                <a:spcPts val="0"/>
              </a:spcBef>
              <a:spcAft>
                <a:spcPts val="0"/>
              </a:spcAft>
              <a:buSzPts val="1800"/>
              <a:buChar char="●"/>
            </a:pPr>
            <a:r>
              <a:rPr lang="en"/>
              <a:t>We used media queries to adjust for different screen sizes with responsive css</a:t>
            </a:r>
            <a:endParaRPr/>
          </a:p>
          <a:p>
            <a:pPr indent="-342900" lvl="0" marL="457200" rtl="0" algn="l">
              <a:spcBef>
                <a:spcPts val="0"/>
              </a:spcBef>
              <a:spcAft>
                <a:spcPts val="0"/>
              </a:spcAft>
              <a:buSzPts val="1800"/>
              <a:buChar char="●"/>
            </a:pPr>
            <a:r>
              <a:rPr lang="en"/>
              <a:t>We used class selectors to adjust individual &lt;div&gt; classes</a:t>
            </a:r>
            <a:endParaRPr/>
          </a:p>
        </p:txBody>
      </p:sp>
      <p:sp>
        <p:nvSpPr>
          <p:cNvPr id="152" name="Google Shape;152;p19"/>
          <p:cNvSpPr txBox="1"/>
          <p:nvPr/>
        </p:nvSpPr>
        <p:spPr>
          <a:xfrm>
            <a:off x="342375" y="2879638"/>
            <a:ext cx="3027000" cy="58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chemeClr val="accent1"/>
                </a:solidFill>
                <a:latin typeface="PT Sans Narrow"/>
                <a:ea typeface="PT Sans Narrow"/>
                <a:cs typeface="PT Sans Narrow"/>
                <a:sym typeface="PT Sans Narrow"/>
              </a:rPr>
              <a:t>Use of Javascript</a:t>
            </a:r>
            <a:endParaRPr b="1" sz="3600">
              <a:solidFill>
                <a:schemeClr val="accent1"/>
              </a:solidFill>
              <a:latin typeface="PT Sans Narrow"/>
              <a:ea typeface="PT Sans Narrow"/>
              <a:cs typeface="PT Sans Narrow"/>
              <a:sym typeface="PT Sans Narrow"/>
            </a:endParaRPr>
          </a:p>
          <a:p>
            <a:pPr indent="0" lvl="0" marL="0" rtl="0" algn="l">
              <a:spcBef>
                <a:spcPts val="0"/>
              </a:spcBef>
              <a:spcAft>
                <a:spcPts val="0"/>
              </a:spcAft>
              <a:buNone/>
            </a:pPr>
            <a:r>
              <a:t/>
            </a:r>
            <a:endParaRPr>
              <a:latin typeface="Open Sans"/>
              <a:ea typeface="Open Sans"/>
              <a:cs typeface="Open Sans"/>
              <a:sym typeface="Open Sans"/>
            </a:endParaRPr>
          </a:p>
        </p:txBody>
      </p:sp>
      <p:sp>
        <p:nvSpPr>
          <p:cNvPr id="153" name="Google Shape;153;p19"/>
          <p:cNvSpPr txBox="1"/>
          <p:nvPr/>
        </p:nvSpPr>
        <p:spPr>
          <a:xfrm>
            <a:off x="383825" y="3597250"/>
            <a:ext cx="8161200" cy="875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We used google JQuery API</a:t>
            </a:r>
            <a:endParaRPr sz="1800">
              <a:solidFill>
                <a:schemeClr val="dk2"/>
              </a:solidFill>
              <a:latin typeface="Open Sans"/>
              <a:ea typeface="Open Sans"/>
              <a:cs typeface="Open Sans"/>
              <a:sym typeface="Open Sans"/>
            </a:endParaRPr>
          </a:p>
          <a:p>
            <a:pPr indent="-342900" lvl="0" marL="457200" rtl="0" algn="l">
              <a:lnSpc>
                <a:spcPct val="115000"/>
              </a:lnSpc>
              <a:spcBef>
                <a:spcPts val="0"/>
              </a:spcBef>
              <a:spcAft>
                <a:spcPts val="0"/>
              </a:spcAft>
              <a:buClr>
                <a:schemeClr val="dk2"/>
              </a:buClr>
              <a:buSzPts val="1800"/>
              <a:buFont typeface="Open Sans"/>
              <a:buChar char="●"/>
            </a:pPr>
            <a:r>
              <a:rPr lang="en" sz="1800">
                <a:solidFill>
                  <a:schemeClr val="dk2"/>
                </a:solidFill>
                <a:latin typeface="Open Sans"/>
                <a:ea typeface="Open Sans"/>
                <a:cs typeface="Open Sans"/>
                <a:sym typeface="Open Sans"/>
              </a:rPr>
              <a:t>We used JQuery for picture zoom in when mouse cursor hovers on the picture.</a:t>
            </a:r>
            <a:endParaRPr sz="1800">
              <a:solidFill>
                <a:schemeClr val="dk2"/>
              </a:solidFill>
              <a:latin typeface="Open Sans"/>
              <a:ea typeface="Open Sans"/>
              <a:cs typeface="Open Sans"/>
              <a:sym typeface="Open Sans"/>
            </a:endParaRPr>
          </a:p>
          <a:p>
            <a:pPr indent="0" lvl="0" marL="0" rtl="0" algn="l">
              <a:spcBef>
                <a:spcPts val="1600"/>
              </a:spcBef>
              <a:spcAft>
                <a:spcPts val="0"/>
              </a:spcAft>
              <a:buNone/>
            </a:pPr>
            <a:r>
              <a:t/>
            </a:r>
            <a:endParaRPr>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20"/>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Member Contributions:</a:t>
            </a:r>
            <a:endParaRPr/>
          </a:p>
        </p:txBody>
      </p:sp>
      <p:sp>
        <p:nvSpPr>
          <p:cNvPr id="159" name="Google Shape;159;p20"/>
          <p:cNvSpPr txBox="1"/>
          <p:nvPr>
            <p:ph idx="1" type="body"/>
          </p:nvPr>
        </p:nvSpPr>
        <p:spPr>
          <a:xfrm>
            <a:off x="21300" y="1152425"/>
            <a:ext cx="9101400" cy="3771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Harrison: </a:t>
            </a:r>
            <a:endParaRPr sz="1400"/>
          </a:p>
          <a:p>
            <a:pPr indent="-304800" lvl="1" marL="914400" rtl="0" algn="l">
              <a:spcBef>
                <a:spcPts val="0"/>
              </a:spcBef>
              <a:spcAft>
                <a:spcPts val="0"/>
              </a:spcAft>
              <a:buSzPts val="1200"/>
              <a:buChar char="○"/>
            </a:pPr>
            <a:r>
              <a:rPr lang="en" sz="1200"/>
              <a:t>Developed the html for the main page and FAQ</a:t>
            </a:r>
            <a:endParaRPr sz="1200"/>
          </a:p>
          <a:p>
            <a:pPr indent="-304800" lvl="1" marL="914400" rtl="0" algn="l">
              <a:spcBef>
                <a:spcPts val="0"/>
              </a:spcBef>
              <a:spcAft>
                <a:spcPts val="0"/>
              </a:spcAft>
              <a:buSzPts val="1200"/>
              <a:buChar char="○"/>
            </a:pPr>
            <a:r>
              <a:rPr lang="en" sz="1200"/>
              <a:t>Developed the responsive css for multiple pages</a:t>
            </a:r>
            <a:endParaRPr sz="1200"/>
          </a:p>
          <a:p>
            <a:pPr indent="-317500" lvl="0" marL="457200" rtl="0" algn="l">
              <a:spcBef>
                <a:spcPts val="0"/>
              </a:spcBef>
              <a:spcAft>
                <a:spcPts val="0"/>
              </a:spcAft>
              <a:buSzPts val="1400"/>
              <a:buChar char="●"/>
            </a:pPr>
            <a:r>
              <a:rPr lang="en" sz="1400"/>
              <a:t>Owen:</a:t>
            </a:r>
            <a:endParaRPr sz="1400"/>
          </a:p>
          <a:p>
            <a:pPr indent="-304800" lvl="1" marL="914400" rtl="0" algn="l">
              <a:spcBef>
                <a:spcPts val="0"/>
              </a:spcBef>
              <a:spcAft>
                <a:spcPts val="0"/>
              </a:spcAft>
              <a:buSzPts val="1200"/>
              <a:buChar char="○"/>
            </a:pPr>
            <a:r>
              <a:rPr lang="en" sz="1200"/>
              <a:t>Created the css used on the FAQ and Theme pages</a:t>
            </a:r>
            <a:endParaRPr sz="1200"/>
          </a:p>
          <a:p>
            <a:pPr indent="-304800" lvl="1" marL="914400" rtl="0" algn="l">
              <a:spcBef>
                <a:spcPts val="0"/>
              </a:spcBef>
              <a:spcAft>
                <a:spcPts val="0"/>
              </a:spcAft>
              <a:buSzPts val="1200"/>
              <a:buChar char="○"/>
            </a:pPr>
            <a:r>
              <a:rPr lang="en" sz="1200"/>
              <a:t>Merged css of different pages into one index.css for the main pages of the website</a:t>
            </a:r>
            <a:endParaRPr sz="1200"/>
          </a:p>
          <a:p>
            <a:pPr indent="-317500" lvl="0" marL="457200" rtl="0" algn="l">
              <a:spcBef>
                <a:spcPts val="0"/>
              </a:spcBef>
              <a:spcAft>
                <a:spcPts val="0"/>
              </a:spcAft>
              <a:buSzPts val="1400"/>
              <a:buChar char="●"/>
            </a:pPr>
            <a:r>
              <a:rPr lang="en" sz="1400"/>
              <a:t> Jessica:</a:t>
            </a:r>
            <a:endParaRPr sz="1400"/>
          </a:p>
          <a:p>
            <a:pPr indent="-304800" lvl="1" marL="914400" rtl="0" algn="l">
              <a:spcBef>
                <a:spcPts val="0"/>
              </a:spcBef>
              <a:spcAft>
                <a:spcPts val="0"/>
              </a:spcAft>
              <a:buSzPts val="1200"/>
              <a:buChar char="○"/>
            </a:pPr>
            <a:r>
              <a:rPr lang="en" sz="1200"/>
              <a:t>Developed the html and css for each individual art print page</a:t>
            </a:r>
            <a:endParaRPr sz="1200"/>
          </a:p>
          <a:p>
            <a:pPr indent="-304800" lvl="1" marL="914400" rtl="0" algn="l">
              <a:spcBef>
                <a:spcPts val="0"/>
              </a:spcBef>
              <a:spcAft>
                <a:spcPts val="0"/>
              </a:spcAft>
              <a:buSzPts val="1200"/>
              <a:buChar char="○"/>
            </a:pPr>
            <a:r>
              <a:rPr lang="en" sz="1200"/>
              <a:t>Drew every art piece used on the website</a:t>
            </a:r>
            <a:endParaRPr sz="1200"/>
          </a:p>
          <a:p>
            <a:pPr indent="-304800" lvl="1" marL="914400" rtl="0" algn="l">
              <a:spcBef>
                <a:spcPts val="0"/>
              </a:spcBef>
              <a:spcAft>
                <a:spcPts val="0"/>
              </a:spcAft>
              <a:buSzPts val="1200"/>
              <a:buChar char="○"/>
            </a:pPr>
            <a:r>
              <a:rPr lang="en" sz="1200"/>
              <a:t>Developed the html for each tab page</a:t>
            </a:r>
            <a:endParaRPr sz="1200"/>
          </a:p>
          <a:p>
            <a:pPr indent="-317500" lvl="0" marL="457200" rtl="0" algn="l">
              <a:spcBef>
                <a:spcPts val="0"/>
              </a:spcBef>
              <a:spcAft>
                <a:spcPts val="0"/>
              </a:spcAft>
              <a:buSzPts val="1400"/>
              <a:buChar char="●"/>
            </a:pPr>
            <a:r>
              <a:rPr lang="en" sz="1400"/>
              <a:t>Ang:</a:t>
            </a:r>
            <a:endParaRPr sz="1400"/>
          </a:p>
          <a:p>
            <a:pPr indent="-304800" lvl="1" marL="914400" rtl="0" algn="l">
              <a:spcBef>
                <a:spcPts val="0"/>
              </a:spcBef>
              <a:spcAft>
                <a:spcPts val="0"/>
              </a:spcAft>
              <a:buSzPts val="1200"/>
              <a:buChar char="○"/>
            </a:pPr>
            <a:r>
              <a:rPr lang="en" sz="1200"/>
              <a:t>Designed the logos for the website and wrote art piece descriptions</a:t>
            </a:r>
            <a:endParaRPr sz="1200"/>
          </a:p>
          <a:p>
            <a:pPr indent="-304800" lvl="1" marL="914400" rtl="0" algn="l">
              <a:spcBef>
                <a:spcPts val="0"/>
              </a:spcBef>
              <a:spcAft>
                <a:spcPts val="0"/>
              </a:spcAft>
              <a:buSzPts val="1200"/>
              <a:buChar char="○"/>
            </a:pPr>
            <a:r>
              <a:rPr lang="en" sz="1200"/>
              <a:t>Created the css for the home page</a:t>
            </a:r>
            <a:endParaRPr sz="1200"/>
          </a:p>
          <a:p>
            <a:pPr indent="-317500" lvl="0" marL="457200" rtl="0" algn="l">
              <a:spcBef>
                <a:spcPts val="0"/>
              </a:spcBef>
              <a:spcAft>
                <a:spcPts val="0"/>
              </a:spcAft>
              <a:buSzPts val="1400"/>
              <a:buChar char="●"/>
            </a:pPr>
            <a:r>
              <a:rPr lang="en" sz="1400"/>
              <a:t>Phong:</a:t>
            </a:r>
            <a:endParaRPr sz="1400"/>
          </a:p>
          <a:p>
            <a:pPr indent="-304800" lvl="1" marL="914400" rtl="0" algn="l">
              <a:spcBef>
                <a:spcPts val="0"/>
              </a:spcBef>
              <a:spcAft>
                <a:spcPts val="0"/>
              </a:spcAft>
              <a:buSzPts val="1200"/>
              <a:buChar char="○"/>
            </a:pPr>
            <a:r>
              <a:rPr lang="en" sz="1200"/>
              <a:t>Created JavaScript picture zoom function</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1"/>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GitHub Repository Link:</a:t>
            </a:r>
            <a:endParaRPr/>
          </a:p>
        </p:txBody>
      </p:sp>
      <p:sp>
        <p:nvSpPr>
          <p:cNvPr id="165" name="Google Shape;165;p21"/>
          <p:cNvSpPr txBox="1"/>
          <p:nvPr>
            <p:ph idx="1" type="body"/>
          </p:nvPr>
        </p:nvSpPr>
        <p:spPr>
          <a:xfrm>
            <a:off x="571650" y="2305875"/>
            <a:ext cx="8000700" cy="903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u="sng">
                <a:solidFill>
                  <a:schemeClr val="hlink"/>
                </a:solidFill>
                <a:latin typeface="Arial"/>
                <a:ea typeface="Arial"/>
                <a:cs typeface="Arial"/>
                <a:sym typeface="Arial"/>
                <a:hlinkClick r:id="rId3"/>
              </a:rPr>
              <a:t>https://github.com/chachky/146Project</a:t>
            </a:r>
            <a:endParaRPr sz="3600"/>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