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F376A-6F33-409B-84B3-C781C00BB003}"/>
              </a:ext>
            </a:extLst>
          </p:cNvPr>
          <p:cNvSpPr>
            <a:spLocks noGrp="1"/>
          </p:cNvSpPr>
          <p:nvPr>
            <p:ph type="ctrTitle"/>
          </p:nvPr>
        </p:nvSpPr>
        <p:spPr/>
        <p:txBody>
          <a:bodyPr>
            <a:normAutofit/>
          </a:bodyPr>
          <a:lstStyle/>
          <a:p>
            <a:pPr algn="ctr"/>
            <a:r>
              <a:rPr lang="fr-FR" sz="6000" dirty="0"/>
              <a:t>3 types d’outils de maquettage et </a:t>
            </a:r>
            <a:r>
              <a:rPr lang="fr-FR" sz="6000" dirty="0" err="1"/>
              <a:t>mockup</a:t>
            </a:r>
            <a:endParaRPr lang="fr-MA" sz="6000" dirty="0"/>
          </a:p>
        </p:txBody>
      </p:sp>
    </p:spTree>
    <p:extLst>
      <p:ext uri="{BB962C8B-B14F-4D97-AF65-F5344CB8AC3E}">
        <p14:creationId xmlns:p14="http://schemas.microsoft.com/office/powerpoint/2010/main" val="332314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9F4AAA19-C77D-4554-860B-1220BA4F983C}"/>
              </a:ext>
            </a:extLst>
          </p:cNvPr>
          <p:cNvSpPr/>
          <p:nvPr/>
        </p:nvSpPr>
        <p:spPr>
          <a:xfrm>
            <a:off x="4935984" y="217503"/>
            <a:ext cx="2320031"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a:t>Mockplus </a:t>
            </a:r>
          </a:p>
        </p:txBody>
      </p:sp>
      <p:sp>
        <p:nvSpPr>
          <p:cNvPr id="6" name="Sous-titre 5">
            <a:extLst>
              <a:ext uri="{FF2B5EF4-FFF2-40B4-BE49-F238E27FC236}">
                <a16:creationId xmlns:a16="http://schemas.microsoft.com/office/drawing/2014/main" id="{41DE4F59-F4A4-4E2A-BA5D-34C401B8D2FB}"/>
              </a:ext>
            </a:extLst>
          </p:cNvPr>
          <p:cNvSpPr>
            <a:spLocks noGrp="1"/>
          </p:cNvSpPr>
          <p:nvPr>
            <p:ph type="subTitle" idx="1"/>
          </p:nvPr>
        </p:nvSpPr>
        <p:spPr>
          <a:xfrm>
            <a:off x="1876424" y="1535837"/>
            <a:ext cx="8791575" cy="4669654"/>
          </a:xfrm>
        </p:spPr>
        <p:txBody>
          <a:bodyPr>
            <a:normAutofit lnSpcReduction="10000"/>
          </a:bodyPr>
          <a:lstStyle/>
          <a:p>
            <a:pPr algn="ctr"/>
            <a:r>
              <a:rPr lang="fr-FR" dirty="0"/>
              <a:t>Mockplus est un outil de prototypage rapide conçu pour simplifier la conception d’interfaces utilisateur. Il s’agit d’un logiciel basé sur un ordinateur de bureau prenant en charge le prototypage de logiciels sur plusieurs grandes plates-formes, telles que les applications mobiles, basées sur le Web et basées sur le bureau. Des widgets et des composants prédéfinis sont disponibles. En outre, il permet de personnaliser les widgets, les composants et les modèles, d'exporter les fichiers HTML et PNG et d'imprimer des pages de prototypes. </a:t>
            </a:r>
          </a:p>
          <a:p>
            <a:pPr algn="ctr"/>
            <a:r>
              <a:rPr lang="fr-FR" cap="none" dirty="0"/>
              <a:t>Pour obtenir un nombre de projets illimités pour une seul utilisateur, vous devrez compter 119$ par année.(</a:t>
            </a:r>
            <a:r>
              <a:rPr lang="fr-MA" dirty="0" err="1"/>
              <a:t>Individual</a:t>
            </a:r>
            <a:r>
              <a:rPr lang="fr-FR" cap="none" dirty="0"/>
              <a:t>)</a:t>
            </a:r>
          </a:p>
          <a:p>
            <a:pPr algn="ctr"/>
            <a:r>
              <a:rPr lang="fr-FR" cap="none" dirty="0"/>
              <a:t>pour 10 utilisateurs, vous devrez compter 1199$ par année. (</a:t>
            </a:r>
            <a:r>
              <a:rPr lang="fr-MA" dirty="0"/>
              <a:t>TEAM</a:t>
            </a:r>
            <a:r>
              <a:rPr lang="fr-FR" cap="none" dirty="0"/>
              <a:t>)</a:t>
            </a:r>
          </a:p>
          <a:p>
            <a:pPr algn="ctr"/>
            <a:r>
              <a:rPr lang="fr-FR" cap="none" dirty="0"/>
              <a:t>pour 30 utilisateurs, vous devrez compter 5999$ par année. (</a:t>
            </a:r>
            <a:r>
              <a:rPr lang="fr-MA" b="1" dirty="0"/>
              <a:t>Enterprise</a:t>
            </a:r>
            <a:r>
              <a:rPr lang="fr-FR" cap="none" dirty="0"/>
              <a:t>)</a:t>
            </a:r>
            <a:endParaRPr lang="fr-FR" dirty="0"/>
          </a:p>
          <a:p>
            <a:pPr algn="ctr"/>
            <a:endParaRPr lang="fr-FR" dirty="0"/>
          </a:p>
        </p:txBody>
      </p:sp>
    </p:spTree>
    <p:extLst>
      <p:ext uri="{BB962C8B-B14F-4D97-AF65-F5344CB8AC3E}">
        <p14:creationId xmlns:p14="http://schemas.microsoft.com/office/powerpoint/2010/main" val="50663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83CE2D00-D5BE-4DD1-A0ED-D82B022A8562}"/>
              </a:ext>
            </a:extLst>
          </p:cNvPr>
          <p:cNvSpPr/>
          <p:nvPr/>
        </p:nvSpPr>
        <p:spPr>
          <a:xfrm>
            <a:off x="4909351" y="221941"/>
            <a:ext cx="2373297"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err="1"/>
              <a:t>Mockplus</a:t>
            </a:r>
            <a:r>
              <a:rPr lang="fr-MA" sz="2800" b="1" dirty="0"/>
              <a:t> </a:t>
            </a:r>
          </a:p>
        </p:txBody>
      </p:sp>
      <p:pic>
        <p:nvPicPr>
          <p:cNvPr id="6" name="Image 5">
            <a:extLst>
              <a:ext uri="{FF2B5EF4-FFF2-40B4-BE49-F238E27FC236}">
                <a16:creationId xmlns:a16="http://schemas.microsoft.com/office/drawing/2014/main" id="{E6B0D1C0-2D16-4438-8F88-B9AC6791038E}"/>
              </a:ext>
            </a:extLst>
          </p:cNvPr>
          <p:cNvPicPr>
            <a:picLocks noChangeAspect="1"/>
          </p:cNvPicPr>
          <p:nvPr/>
        </p:nvPicPr>
        <p:blipFill>
          <a:blip r:embed="rId2"/>
          <a:stretch>
            <a:fillRect/>
          </a:stretch>
        </p:blipFill>
        <p:spPr>
          <a:xfrm>
            <a:off x="1652725" y="1358283"/>
            <a:ext cx="8886547" cy="5499717"/>
          </a:xfrm>
          <a:prstGeom prst="rect">
            <a:avLst/>
          </a:prstGeom>
        </p:spPr>
      </p:pic>
    </p:spTree>
    <p:extLst>
      <p:ext uri="{BB962C8B-B14F-4D97-AF65-F5344CB8AC3E}">
        <p14:creationId xmlns:p14="http://schemas.microsoft.com/office/powerpoint/2010/main" val="73813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9F4AAA19-C77D-4554-860B-1220BA4F983C}"/>
              </a:ext>
            </a:extLst>
          </p:cNvPr>
          <p:cNvSpPr/>
          <p:nvPr/>
        </p:nvSpPr>
        <p:spPr>
          <a:xfrm>
            <a:off x="4984811" y="217503"/>
            <a:ext cx="2222377"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Mockflow</a:t>
            </a:r>
            <a:endParaRPr lang="fr-MA" sz="2800" b="1" dirty="0"/>
          </a:p>
        </p:txBody>
      </p:sp>
      <p:sp>
        <p:nvSpPr>
          <p:cNvPr id="6" name="Sous-titre 5">
            <a:extLst>
              <a:ext uri="{FF2B5EF4-FFF2-40B4-BE49-F238E27FC236}">
                <a16:creationId xmlns:a16="http://schemas.microsoft.com/office/drawing/2014/main" id="{41DE4F59-F4A4-4E2A-BA5D-34C401B8D2FB}"/>
              </a:ext>
            </a:extLst>
          </p:cNvPr>
          <p:cNvSpPr>
            <a:spLocks noGrp="1"/>
          </p:cNvSpPr>
          <p:nvPr>
            <p:ph type="subTitle" idx="1"/>
          </p:nvPr>
        </p:nvSpPr>
        <p:spPr>
          <a:xfrm>
            <a:off x="1876424" y="1535837"/>
            <a:ext cx="8791575" cy="4669654"/>
          </a:xfrm>
        </p:spPr>
        <p:txBody>
          <a:bodyPr>
            <a:normAutofit/>
          </a:bodyPr>
          <a:lstStyle/>
          <a:p>
            <a:pPr algn="ctr"/>
            <a:r>
              <a:rPr lang="fr-FR" sz="2400" cap="none" dirty="0" err="1"/>
              <a:t>Mockflow</a:t>
            </a:r>
            <a:r>
              <a:rPr lang="fr-FR" sz="2400" cap="none" dirty="0"/>
              <a:t> est un site destiné aux concepteurs qui planifient, construisent et partagent des tâches. </a:t>
            </a:r>
            <a:r>
              <a:rPr lang="fr-FR" sz="2400" cap="none" dirty="0" err="1"/>
              <a:t>Mockflow</a:t>
            </a:r>
            <a:r>
              <a:rPr lang="fr-FR" sz="2400" cap="none" dirty="0"/>
              <a:t> fournit aux utilisateurs une vaste bibliothèque de composants de maquette, d'icônes, d'autocollants et d'autres formes permettant de créer rapidement et efficacement des maquettes d'interface d'aspect épuré.</a:t>
            </a:r>
            <a:r>
              <a:rPr lang="fr-FR" sz="2400" dirty="0"/>
              <a:t> </a:t>
            </a:r>
            <a:r>
              <a:rPr lang="fr-FR" sz="2400" cap="none" dirty="0"/>
              <a:t>Pour obtenir un nombre de projets illimités, vous devrez compter 19$ par mois.</a:t>
            </a:r>
            <a:endParaRPr lang="fr-MA" sz="2400" cap="none" dirty="0"/>
          </a:p>
        </p:txBody>
      </p:sp>
    </p:spTree>
    <p:extLst>
      <p:ext uri="{BB962C8B-B14F-4D97-AF65-F5344CB8AC3E}">
        <p14:creationId xmlns:p14="http://schemas.microsoft.com/office/powerpoint/2010/main" val="292017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78BA66D-B1B4-4A63-AC4D-08BC4045E604}"/>
              </a:ext>
            </a:extLst>
          </p:cNvPr>
          <p:cNvSpPr/>
          <p:nvPr/>
        </p:nvSpPr>
        <p:spPr>
          <a:xfrm>
            <a:off x="4984811" y="155359"/>
            <a:ext cx="2222377"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Mockflow</a:t>
            </a:r>
            <a:endParaRPr lang="fr-MA" sz="2800" b="1" dirty="0"/>
          </a:p>
        </p:txBody>
      </p:sp>
      <p:pic>
        <p:nvPicPr>
          <p:cNvPr id="6" name="Image 5">
            <a:extLst>
              <a:ext uri="{FF2B5EF4-FFF2-40B4-BE49-F238E27FC236}">
                <a16:creationId xmlns:a16="http://schemas.microsoft.com/office/drawing/2014/main" id="{23141E9D-DBD8-47D6-B351-850B8B41A167}"/>
              </a:ext>
            </a:extLst>
          </p:cNvPr>
          <p:cNvPicPr>
            <a:picLocks noChangeAspect="1"/>
          </p:cNvPicPr>
          <p:nvPr/>
        </p:nvPicPr>
        <p:blipFill>
          <a:blip r:embed="rId2"/>
          <a:stretch>
            <a:fillRect/>
          </a:stretch>
        </p:blipFill>
        <p:spPr>
          <a:xfrm>
            <a:off x="2544930" y="1145219"/>
            <a:ext cx="7102137" cy="5712781"/>
          </a:xfrm>
          <a:prstGeom prst="rect">
            <a:avLst/>
          </a:prstGeom>
        </p:spPr>
      </p:pic>
    </p:spTree>
    <p:extLst>
      <p:ext uri="{BB962C8B-B14F-4D97-AF65-F5344CB8AC3E}">
        <p14:creationId xmlns:p14="http://schemas.microsoft.com/office/powerpoint/2010/main" val="383829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9F4AAA19-C77D-4554-860B-1220BA4F983C}"/>
              </a:ext>
            </a:extLst>
          </p:cNvPr>
          <p:cNvSpPr/>
          <p:nvPr/>
        </p:nvSpPr>
        <p:spPr>
          <a:xfrm>
            <a:off x="4831808" y="217503"/>
            <a:ext cx="2880805"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err="1"/>
              <a:t>MockingBird</a:t>
            </a:r>
            <a:endParaRPr lang="fr-MA" sz="2800" b="1" dirty="0"/>
          </a:p>
        </p:txBody>
      </p:sp>
      <p:sp>
        <p:nvSpPr>
          <p:cNvPr id="6" name="Sous-titre 5">
            <a:extLst>
              <a:ext uri="{FF2B5EF4-FFF2-40B4-BE49-F238E27FC236}">
                <a16:creationId xmlns:a16="http://schemas.microsoft.com/office/drawing/2014/main" id="{41DE4F59-F4A4-4E2A-BA5D-34C401B8D2FB}"/>
              </a:ext>
            </a:extLst>
          </p:cNvPr>
          <p:cNvSpPr>
            <a:spLocks noGrp="1"/>
          </p:cNvSpPr>
          <p:nvPr>
            <p:ph type="subTitle" idx="1"/>
          </p:nvPr>
        </p:nvSpPr>
        <p:spPr>
          <a:xfrm>
            <a:off x="1876424" y="1535837"/>
            <a:ext cx="8791575" cy="4669654"/>
          </a:xfrm>
        </p:spPr>
        <p:txBody>
          <a:bodyPr>
            <a:normAutofit/>
          </a:bodyPr>
          <a:lstStyle/>
          <a:p>
            <a:pPr algn="ctr"/>
            <a:r>
              <a:rPr lang="fr-FR" sz="2400" dirty="0" err="1"/>
              <a:t>Mockingbird</a:t>
            </a:r>
            <a:r>
              <a:rPr lang="fr-FR" sz="2400" dirty="0"/>
              <a:t> est gratuit et super facile à utiliser, pas besoin d’enregistrement, l’application est directement sur le web. Super pratique en cas de besoin de prototype rapide d’une interface. Les outils essentiels sont là, ils se gèrent en cliqué-déplacé et la taille de l’écran de fond est modulable à souhait ( toutes les tailles possibles ).</a:t>
            </a:r>
            <a:endParaRPr lang="fr-MA" sz="2400" cap="none" dirty="0"/>
          </a:p>
        </p:txBody>
      </p:sp>
    </p:spTree>
    <p:extLst>
      <p:ext uri="{BB962C8B-B14F-4D97-AF65-F5344CB8AC3E}">
        <p14:creationId xmlns:p14="http://schemas.microsoft.com/office/powerpoint/2010/main" val="174229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5FCFEE43-75F3-478D-A2DB-CBAC4DA23F1F}"/>
              </a:ext>
            </a:extLst>
          </p:cNvPr>
          <p:cNvSpPr/>
          <p:nvPr/>
        </p:nvSpPr>
        <p:spPr>
          <a:xfrm>
            <a:off x="4655597" y="226381"/>
            <a:ext cx="2880805" cy="870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err="1"/>
              <a:t>MockingBird</a:t>
            </a:r>
            <a:endParaRPr lang="fr-MA" sz="2800" b="1" dirty="0"/>
          </a:p>
        </p:txBody>
      </p:sp>
      <p:pic>
        <p:nvPicPr>
          <p:cNvPr id="4" name="Image 3">
            <a:extLst>
              <a:ext uri="{FF2B5EF4-FFF2-40B4-BE49-F238E27FC236}">
                <a16:creationId xmlns:a16="http://schemas.microsoft.com/office/drawing/2014/main" id="{43263E0C-EFEE-438B-88F3-4BA41BA260B9}"/>
              </a:ext>
            </a:extLst>
          </p:cNvPr>
          <p:cNvPicPr>
            <a:picLocks noChangeAspect="1"/>
          </p:cNvPicPr>
          <p:nvPr/>
        </p:nvPicPr>
        <p:blipFill>
          <a:blip r:embed="rId2"/>
          <a:stretch>
            <a:fillRect/>
          </a:stretch>
        </p:blipFill>
        <p:spPr>
          <a:xfrm>
            <a:off x="2638009" y="1418623"/>
            <a:ext cx="6915982" cy="4902278"/>
          </a:xfrm>
          <a:prstGeom prst="rect">
            <a:avLst/>
          </a:prstGeom>
        </p:spPr>
      </p:pic>
    </p:spTree>
    <p:extLst>
      <p:ext uri="{BB962C8B-B14F-4D97-AF65-F5344CB8AC3E}">
        <p14:creationId xmlns:p14="http://schemas.microsoft.com/office/powerpoint/2010/main" val="655085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183</TotalTime>
  <Words>278</Words>
  <Application>Microsoft Office PowerPoint</Application>
  <PresentationFormat>Grand écran</PresentationFormat>
  <Paragraphs>13</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Tw Cen MT</vt:lpstr>
      <vt:lpstr>Circuit</vt:lpstr>
      <vt:lpstr>3 types d’outils de maquettage et mockup</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types d’outils de maquettage et mockup</dc:title>
  <dc:creator>admin</dc:creator>
  <cp:lastModifiedBy>admin</cp:lastModifiedBy>
  <cp:revision>10</cp:revision>
  <dcterms:created xsi:type="dcterms:W3CDTF">2019-11-26T13:38:01Z</dcterms:created>
  <dcterms:modified xsi:type="dcterms:W3CDTF">2019-11-27T09:07:14Z</dcterms:modified>
</cp:coreProperties>
</file>