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2.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3.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4.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5.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6.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7.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8.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49" r:id="rId4"/>
  </p:sldMasterIdLst>
  <p:notesMasterIdLst>
    <p:notesMasterId r:id="rId44"/>
  </p:notesMasterIdLst>
  <p:handoutMasterIdLst>
    <p:handoutMasterId r:id="rId45"/>
  </p:handoutMasterIdLst>
  <p:sldIdLst>
    <p:sldId id="272" r:id="rId5"/>
    <p:sldId id="257" r:id="rId6"/>
    <p:sldId id="287" r:id="rId7"/>
    <p:sldId id="262" r:id="rId8"/>
    <p:sldId id="290" r:id="rId9"/>
    <p:sldId id="288" r:id="rId10"/>
    <p:sldId id="289" r:id="rId11"/>
    <p:sldId id="291" r:id="rId12"/>
    <p:sldId id="275"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259" r:id="rId29"/>
    <p:sldId id="260" r:id="rId30"/>
    <p:sldId id="280" r:id="rId31"/>
    <p:sldId id="281" r:id="rId32"/>
    <p:sldId id="282" r:id="rId33"/>
    <p:sldId id="285" r:id="rId34"/>
    <p:sldId id="283" r:id="rId35"/>
    <p:sldId id="286" r:id="rId36"/>
    <p:sldId id="284" r:id="rId37"/>
    <p:sldId id="264" r:id="rId38"/>
    <p:sldId id="293" r:id="rId39"/>
    <p:sldId id="294" r:id="rId40"/>
    <p:sldId id="295" r:id="rId41"/>
    <p:sldId id="296" r:id="rId42"/>
    <p:sldId id="292" r:id="rId43"/>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749B57-F53D-4A7C-8815-3F7F0B3669EA}" v="389" dt="2024-08-09T22:58:52.2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3202" autoAdjust="0"/>
  </p:normalViewPr>
  <p:slideViewPr>
    <p:cSldViewPr snapToGrid="0">
      <p:cViewPr varScale="1">
        <p:scale>
          <a:sx n="97" d="100"/>
          <a:sy n="97" d="100"/>
        </p:scale>
        <p:origin x="96" y="41"/>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99" d="100"/>
          <a:sy n="99" d="100"/>
        </p:scale>
        <p:origin x="3570" y="4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án Nonino" userId="3e8561aaee616987" providerId="LiveId" clId="{0C749B57-F53D-4A7C-8815-3F7F0B3669EA}"/>
    <pc:docChg chg="undo redo custSel addSld delSld modSld sldOrd modMainMaster">
      <pc:chgData name="Julián Nonino" userId="3e8561aaee616987" providerId="LiveId" clId="{0C749B57-F53D-4A7C-8815-3F7F0B3669EA}" dt="2024-08-09T23:05:07.059" v="1938" actId="1076"/>
      <pc:docMkLst>
        <pc:docMk/>
      </pc:docMkLst>
      <pc:sldChg chg="addSp delSp modSp mod setBg">
        <pc:chgData name="Julián Nonino" userId="3e8561aaee616987" providerId="LiveId" clId="{0C749B57-F53D-4A7C-8815-3F7F0B3669EA}" dt="2024-08-09T22:59:13.314" v="1921" actId="20577"/>
        <pc:sldMkLst>
          <pc:docMk/>
          <pc:sldMk cId="2233391020" sldId="257"/>
        </pc:sldMkLst>
        <pc:spChg chg="mod ord">
          <ac:chgData name="Julián Nonino" userId="3e8561aaee616987" providerId="LiveId" clId="{0C749B57-F53D-4A7C-8815-3F7F0B3669EA}" dt="2024-08-09T22:59:13.314" v="1921" actId="20577"/>
          <ac:spMkLst>
            <pc:docMk/>
            <pc:sldMk cId="2233391020" sldId="257"/>
            <ac:spMk id="2" creationId="{BDCE699D-9FC2-483D-9B52-64E766D1C93C}"/>
          </ac:spMkLst>
        </pc:spChg>
        <pc:spChg chg="mod ord">
          <ac:chgData name="Julián Nonino" userId="3e8561aaee616987" providerId="LiveId" clId="{0C749B57-F53D-4A7C-8815-3F7F0B3669EA}" dt="2024-08-09T22:34:01.781" v="1718" actId="20577"/>
          <ac:spMkLst>
            <pc:docMk/>
            <pc:sldMk cId="2233391020" sldId="257"/>
            <ac:spMk id="3" creationId="{193CA132-7D5D-4211-B55D-004BEBAF221D}"/>
          </ac:spMkLst>
        </pc:spChg>
        <pc:spChg chg="mod">
          <ac:chgData name="Julián Nonino" userId="3e8561aaee616987" providerId="LiveId" clId="{0C749B57-F53D-4A7C-8815-3F7F0B3669EA}" dt="2024-08-08T20:46:07.121" v="673"/>
          <ac:spMkLst>
            <pc:docMk/>
            <pc:sldMk cId="2233391020" sldId="257"/>
            <ac:spMk id="16" creationId="{95DF7CD3-0A75-4DF4-8D0D-D9476E843584}"/>
          </ac:spMkLst>
        </pc:spChg>
        <pc:spChg chg="mod">
          <ac:chgData name="Julián Nonino" userId="3e8561aaee616987" providerId="LiveId" clId="{0C749B57-F53D-4A7C-8815-3F7F0B3669EA}" dt="2024-08-08T20:46:07.121" v="673"/>
          <ac:spMkLst>
            <pc:docMk/>
            <pc:sldMk cId="2233391020" sldId="257"/>
            <ac:spMk id="17" creationId="{9011F41C-F343-402F-840A-70C98C309B5D}"/>
          </ac:spMkLst>
        </pc:spChg>
        <pc:spChg chg="mod">
          <ac:chgData name="Julián Nonino" userId="3e8561aaee616987" providerId="LiveId" clId="{0C749B57-F53D-4A7C-8815-3F7F0B3669EA}" dt="2024-08-09T22:33:53.709" v="1707" actId="26606"/>
          <ac:spMkLst>
            <pc:docMk/>
            <pc:sldMk cId="2233391020" sldId="257"/>
            <ac:spMk id="18" creationId="{D2077A5E-18AF-4957-9966-6DBE3C4A5A49}"/>
          </ac:spMkLst>
        </pc:spChg>
        <pc:spChg chg="add del">
          <ac:chgData name="Julián Nonino" userId="3e8561aaee616987" providerId="LiveId" clId="{0C749B57-F53D-4A7C-8815-3F7F0B3669EA}" dt="2024-08-09T22:33:53.709" v="1707" actId="26606"/>
          <ac:spMkLst>
            <pc:docMk/>
            <pc:sldMk cId="2233391020" sldId="257"/>
            <ac:spMk id="23" creationId="{1FCF5244-C62C-4E27-B395-14F26DFB1373}"/>
          </ac:spMkLst>
        </pc:spChg>
        <pc:spChg chg="add del">
          <ac:chgData name="Julián Nonino" userId="3e8561aaee616987" providerId="LiveId" clId="{0C749B57-F53D-4A7C-8815-3F7F0B3669EA}" dt="2024-08-09T22:33:53.709" v="1707" actId="26606"/>
          <ac:spMkLst>
            <pc:docMk/>
            <pc:sldMk cId="2233391020" sldId="257"/>
            <ac:spMk id="25" creationId="{A1DFCBE5-52C1-48A9-89CF-E7D68CCA1620}"/>
          </ac:spMkLst>
        </pc:spChg>
        <pc:spChg chg="add del">
          <ac:chgData name="Julián Nonino" userId="3e8561aaee616987" providerId="LiveId" clId="{0C749B57-F53D-4A7C-8815-3F7F0B3669EA}" dt="2024-08-09T22:33:53.709" v="1707" actId="26606"/>
          <ac:spMkLst>
            <pc:docMk/>
            <pc:sldMk cId="2233391020" sldId="257"/>
            <ac:spMk id="27" creationId="{06AB74CA-E76D-4922-91FE-A4AAF0487CE8}"/>
          </ac:spMkLst>
        </pc:spChg>
        <pc:spChg chg="add">
          <ac:chgData name="Julián Nonino" userId="3e8561aaee616987" providerId="LiveId" clId="{0C749B57-F53D-4A7C-8815-3F7F0B3669EA}" dt="2024-08-09T22:33:53.709" v="1707" actId="26606"/>
          <ac:spMkLst>
            <pc:docMk/>
            <pc:sldMk cId="2233391020" sldId="257"/>
            <ac:spMk id="32" creationId="{F5D8CBC8-202F-4F3E-98DD-70D6FCB78AA9}"/>
          </ac:spMkLst>
        </pc:spChg>
        <pc:spChg chg="add">
          <ac:chgData name="Julián Nonino" userId="3e8561aaee616987" providerId="LiveId" clId="{0C749B57-F53D-4A7C-8815-3F7F0B3669EA}" dt="2024-08-09T22:33:53.709" v="1707" actId="26606"/>
          <ac:spMkLst>
            <pc:docMk/>
            <pc:sldMk cId="2233391020" sldId="257"/>
            <ac:spMk id="34" creationId="{2BDEF1B6-CABC-4FE5-BBB0-98BACFAB07E1}"/>
          </ac:spMkLst>
        </pc:spChg>
        <pc:spChg chg="add">
          <ac:chgData name="Julián Nonino" userId="3e8561aaee616987" providerId="LiveId" clId="{0C749B57-F53D-4A7C-8815-3F7F0B3669EA}" dt="2024-08-09T22:33:53.709" v="1707" actId="26606"/>
          <ac:spMkLst>
            <pc:docMk/>
            <pc:sldMk cId="2233391020" sldId="257"/>
            <ac:spMk id="36" creationId="{B48BE8E5-C0F4-4C06-9B14-3DD8C03838B3}"/>
          </ac:spMkLst>
        </pc:spChg>
        <pc:picChg chg="mod ord">
          <ac:chgData name="Julián Nonino" userId="3e8561aaee616987" providerId="LiveId" clId="{0C749B57-F53D-4A7C-8815-3F7F0B3669EA}" dt="2024-08-09T22:33:53.709" v="1707" actId="26606"/>
          <ac:picMkLst>
            <pc:docMk/>
            <pc:sldMk cId="2233391020" sldId="257"/>
            <ac:picMk id="9" creationId="{E1E7078F-FB9C-41E6-961A-AA789AD0D6FE}"/>
          </ac:picMkLst>
        </pc:picChg>
        <pc:picChg chg="mod ord">
          <ac:chgData name="Julián Nonino" userId="3e8561aaee616987" providerId="LiveId" clId="{0C749B57-F53D-4A7C-8815-3F7F0B3669EA}" dt="2024-08-09T22:33:53.709" v="1707" actId="26606"/>
          <ac:picMkLst>
            <pc:docMk/>
            <pc:sldMk cId="2233391020" sldId="257"/>
            <ac:picMk id="11" creationId="{85CCA26B-B0A3-42E8-B737-81A01EB80949}"/>
          </ac:picMkLst>
        </pc:picChg>
        <pc:picChg chg="mod">
          <ac:chgData name="Julián Nonino" userId="3e8561aaee616987" providerId="LiveId" clId="{0C749B57-F53D-4A7C-8815-3F7F0B3669EA}" dt="2024-08-09T22:33:53.709" v="1707" actId="26606"/>
          <ac:picMkLst>
            <pc:docMk/>
            <pc:sldMk cId="2233391020" sldId="257"/>
            <ac:picMk id="13" creationId="{F8945C07-4A93-4269-9888-725F3819E3EC}"/>
          </ac:picMkLst>
        </pc:picChg>
        <pc:picChg chg="mod ord">
          <ac:chgData name="Julián Nonino" userId="3e8561aaee616987" providerId="LiveId" clId="{0C749B57-F53D-4A7C-8815-3F7F0B3669EA}" dt="2024-08-09T22:33:53.709" v="1707" actId="26606"/>
          <ac:picMkLst>
            <pc:docMk/>
            <pc:sldMk cId="2233391020" sldId="257"/>
            <ac:picMk id="15" creationId="{825DBACB-DCFD-479A-AD19-03C804BC179B}"/>
          </ac:picMkLst>
        </pc:picChg>
      </pc:sldChg>
      <pc:sldChg chg="modSp del">
        <pc:chgData name="Julián Nonino" userId="3e8561aaee616987" providerId="LiveId" clId="{0C749B57-F53D-4A7C-8815-3F7F0B3669EA}" dt="2024-08-09T21:59:17.193" v="1442" actId="47"/>
        <pc:sldMkLst>
          <pc:docMk/>
          <pc:sldMk cId="4258045973" sldId="258"/>
        </pc:sldMkLst>
        <pc:spChg chg="mod">
          <ac:chgData name="Julián Nonino" userId="3e8561aaee616987" providerId="LiveId" clId="{0C749B57-F53D-4A7C-8815-3F7F0B3669EA}" dt="2024-08-08T20:50:56.454" v="810"/>
          <ac:spMkLst>
            <pc:docMk/>
            <pc:sldMk cId="4258045973" sldId="258"/>
            <ac:spMk id="2" creationId="{2717DA3A-207F-49B1-B04B-4ABF2C16B8F8}"/>
          </ac:spMkLst>
        </pc:spChg>
        <pc:spChg chg="mod">
          <ac:chgData name="Julián Nonino" userId="3e8561aaee616987" providerId="LiveId" clId="{0C749B57-F53D-4A7C-8815-3F7F0B3669EA}" dt="2024-08-08T20:50:56.454" v="810"/>
          <ac:spMkLst>
            <pc:docMk/>
            <pc:sldMk cId="4258045973" sldId="258"/>
            <ac:spMk id="3" creationId="{E2BCFD34-C8EF-415B-8FA0-16D34102B5A0}"/>
          </ac:spMkLst>
        </pc:spChg>
        <pc:spChg chg="mod">
          <ac:chgData name="Julián Nonino" userId="3e8561aaee616987" providerId="LiveId" clId="{0C749B57-F53D-4A7C-8815-3F7F0B3669EA}" dt="2024-08-08T20:46:07.121" v="673"/>
          <ac:spMkLst>
            <pc:docMk/>
            <pc:sldMk cId="4258045973" sldId="258"/>
            <ac:spMk id="10" creationId="{8C8A6981-57B4-485B-90C3-56B605761992}"/>
          </ac:spMkLst>
        </pc:spChg>
        <pc:spChg chg="mod">
          <ac:chgData name="Julián Nonino" userId="3e8561aaee616987" providerId="LiveId" clId="{0C749B57-F53D-4A7C-8815-3F7F0B3669EA}" dt="2024-08-08T20:46:07.121" v="673"/>
          <ac:spMkLst>
            <pc:docMk/>
            <pc:sldMk cId="4258045973" sldId="258"/>
            <ac:spMk id="11" creationId="{EE9F877C-9A6C-4DDB-B804-DE76AD1C6AF0}"/>
          </ac:spMkLst>
        </pc:spChg>
        <pc:spChg chg="mod">
          <ac:chgData name="Julián Nonino" userId="3e8561aaee616987" providerId="LiveId" clId="{0C749B57-F53D-4A7C-8815-3F7F0B3669EA}" dt="2024-08-08T20:50:56.454" v="810"/>
          <ac:spMkLst>
            <pc:docMk/>
            <pc:sldMk cId="4258045973" sldId="258"/>
            <ac:spMk id="12" creationId="{BC85B0AB-DC16-4789-95F3-60E6BB1BE492}"/>
          </ac:spMkLst>
        </pc:spChg>
        <pc:picChg chg="mod">
          <ac:chgData name="Julián Nonino" userId="3e8561aaee616987" providerId="LiveId" clId="{0C749B57-F53D-4A7C-8815-3F7F0B3669EA}" dt="2024-08-08T20:50:56.454" v="810"/>
          <ac:picMkLst>
            <pc:docMk/>
            <pc:sldMk cId="4258045973" sldId="258"/>
            <ac:picMk id="7" creationId="{0F5186A0-E015-4AA1-84AF-2574476B4400}"/>
          </ac:picMkLst>
        </pc:picChg>
        <pc:picChg chg="mod">
          <ac:chgData name="Julián Nonino" userId="3e8561aaee616987" providerId="LiveId" clId="{0C749B57-F53D-4A7C-8815-3F7F0B3669EA}" dt="2024-08-08T20:50:56.454" v="810"/>
          <ac:picMkLst>
            <pc:docMk/>
            <pc:sldMk cId="4258045973" sldId="258"/>
            <ac:picMk id="9" creationId="{D9DBB85A-7E90-4430-A99A-153BDA53DE74}"/>
          </ac:picMkLst>
        </pc:picChg>
      </pc:sldChg>
      <pc:sldChg chg="addSp delSp modSp mod setBg addAnim delDesignElem">
        <pc:chgData name="Julián Nonino" userId="3e8561aaee616987" providerId="LiveId" clId="{0C749B57-F53D-4A7C-8815-3F7F0B3669EA}" dt="2024-08-09T22:26:20.017" v="1578"/>
        <pc:sldMkLst>
          <pc:docMk/>
          <pc:sldMk cId="1806520590" sldId="259"/>
        </pc:sldMkLst>
        <pc:spChg chg="mod">
          <ac:chgData name="Julián Nonino" userId="3e8561aaee616987" providerId="LiveId" clId="{0C749B57-F53D-4A7C-8815-3F7F0B3669EA}" dt="2024-08-09T22:26:20.017" v="1578"/>
          <ac:spMkLst>
            <pc:docMk/>
            <pc:sldMk cId="1806520590" sldId="259"/>
            <ac:spMk id="2" creationId="{5466122A-795E-4E91-8829-A4FC066F2CE7}"/>
          </ac:spMkLst>
        </pc:spChg>
        <pc:spChg chg="del mod">
          <ac:chgData name="Julián Nonino" userId="3e8561aaee616987" providerId="LiveId" clId="{0C749B57-F53D-4A7C-8815-3F7F0B3669EA}" dt="2024-08-09T21:31:17.425" v="1203" actId="478"/>
          <ac:spMkLst>
            <pc:docMk/>
            <pc:sldMk cId="1806520590" sldId="259"/>
            <ac:spMk id="3" creationId="{CC640DA6-8ED2-417B-AF45-F0A81358F118}"/>
          </ac:spMkLst>
        </pc:spChg>
        <pc:spChg chg="add del mod">
          <ac:chgData name="Julián Nonino" userId="3e8561aaee616987" providerId="LiveId" clId="{0C749B57-F53D-4A7C-8815-3F7F0B3669EA}" dt="2024-08-09T21:31:19.424" v="1204" actId="478"/>
          <ac:spMkLst>
            <pc:docMk/>
            <pc:sldMk cId="1806520590" sldId="259"/>
            <ac:spMk id="5" creationId="{E47284F8-268F-D47F-546E-96806F20E0D0}"/>
          </ac:spMkLst>
        </pc:spChg>
        <pc:spChg chg="mod">
          <ac:chgData name="Julián Nonino" userId="3e8561aaee616987" providerId="LiveId" clId="{0C749B57-F53D-4A7C-8815-3F7F0B3669EA}" dt="2024-08-08T20:51:48.209" v="825" actId="26606"/>
          <ac:spMkLst>
            <pc:docMk/>
            <pc:sldMk cId="1806520590" sldId="259"/>
            <ac:spMk id="21" creationId="{6609B4E5-F217-AC2B-8B48-67DB13FEA3D2}"/>
          </ac:spMkLst>
        </pc:spChg>
        <pc:spChg chg="add">
          <ac:chgData name="Julián Nonino" userId="3e8561aaee616987" providerId="LiveId" clId="{0C749B57-F53D-4A7C-8815-3F7F0B3669EA}" dt="2024-08-08T20:51:48.209" v="825" actId="26606"/>
          <ac:spMkLst>
            <pc:docMk/>
            <pc:sldMk cId="1806520590" sldId="259"/>
            <ac:spMk id="23" creationId="{DA9A1ACB-4ECA-4EAE-AEAB-CE9C8C01EE60}"/>
          </ac:spMkLst>
        </pc:spChg>
        <pc:spChg chg="add">
          <ac:chgData name="Julián Nonino" userId="3e8561aaee616987" providerId="LiveId" clId="{0C749B57-F53D-4A7C-8815-3F7F0B3669EA}" dt="2024-08-08T20:51:48.209" v="825" actId="26606"/>
          <ac:spMkLst>
            <pc:docMk/>
            <pc:sldMk cId="1806520590" sldId="259"/>
            <ac:spMk id="24" creationId="{5940F547-7206-4401-94FB-F8421915D8B8}"/>
          </ac:spMkLst>
        </pc:spChg>
        <pc:spChg chg="add">
          <ac:chgData name="Julián Nonino" userId="3e8561aaee616987" providerId="LiveId" clId="{0C749B57-F53D-4A7C-8815-3F7F0B3669EA}" dt="2024-08-08T20:32:52.614" v="452" actId="26606"/>
          <ac:spMkLst>
            <pc:docMk/>
            <pc:sldMk cId="1806520590" sldId="259"/>
            <ac:spMk id="26" creationId="{5BC51F77-AE74-4F38-B1DC-29475E38CABD}"/>
          </ac:spMkLst>
        </pc:spChg>
        <pc:spChg chg="add">
          <ac:chgData name="Julián Nonino" userId="3e8561aaee616987" providerId="LiveId" clId="{0C749B57-F53D-4A7C-8815-3F7F0B3669EA}" dt="2024-08-08T20:32:52.614" v="452" actId="26606"/>
          <ac:spMkLst>
            <pc:docMk/>
            <pc:sldMk cId="1806520590" sldId="259"/>
            <ac:spMk id="28" creationId="{FCE87B8C-E5AA-4044-AB91-DDA3084BE456}"/>
          </ac:spMkLst>
        </pc:spChg>
        <pc:picChg chg="mod ord">
          <ac:chgData name="Julián Nonino" userId="3e8561aaee616987" providerId="LiveId" clId="{0C749B57-F53D-4A7C-8815-3F7F0B3669EA}" dt="2024-08-08T20:51:48.209" v="825" actId="26606"/>
          <ac:picMkLst>
            <pc:docMk/>
            <pc:sldMk cId="1806520590" sldId="259"/>
            <ac:picMk id="13" creationId="{282A4476-02E3-619C-FF84-069807867EC3}"/>
          </ac:picMkLst>
        </pc:picChg>
      </pc:sldChg>
      <pc:sldChg chg="addSp delSp modSp mod ord setBg modClrScheme setClrOvrMap delDesignElem chgLayout">
        <pc:chgData name="Julián Nonino" userId="3e8561aaee616987" providerId="LiveId" clId="{0C749B57-F53D-4A7C-8815-3F7F0B3669EA}" dt="2024-08-09T21:29:32.876" v="1161"/>
        <pc:sldMkLst>
          <pc:docMk/>
          <pc:sldMk cId="2193031901" sldId="260"/>
        </pc:sldMkLst>
        <pc:spChg chg="mod ord">
          <ac:chgData name="Julián Nonino" userId="3e8561aaee616987" providerId="LiveId" clId="{0C749B57-F53D-4A7C-8815-3F7F0B3669EA}" dt="2024-08-08T21:28:33.775" v="1096" actId="26606"/>
          <ac:spMkLst>
            <pc:docMk/>
            <pc:sldMk cId="2193031901" sldId="260"/>
            <ac:spMk id="2" creationId="{5C526D7E-EC6D-4B21-BCCC-32A29B9B2B33}"/>
          </ac:spMkLst>
        </pc:spChg>
        <pc:spChg chg="del mod">
          <ac:chgData name="Julián Nonino" userId="3e8561aaee616987" providerId="LiveId" clId="{0C749B57-F53D-4A7C-8815-3F7F0B3669EA}" dt="2024-08-08T16:50:32.141" v="302" actId="478"/>
          <ac:spMkLst>
            <pc:docMk/>
            <pc:sldMk cId="2193031901" sldId="260"/>
            <ac:spMk id="5" creationId="{7AEE4EFB-81C6-8000-FE77-8EED00D56E80}"/>
          </ac:spMkLst>
        </pc:spChg>
        <pc:spChg chg="mod ord">
          <ac:chgData name="Julián Nonino" userId="3e8561aaee616987" providerId="LiveId" clId="{0C749B57-F53D-4A7C-8815-3F7F0B3669EA}" dt="2024-08-08T21:01:41.577" v="843" actId="26606"/>
          <ac:spMkLst>
            <pc:docMk/>
            <pc:sldMk cId="2193031901" sldId="260"/>
            <ac:spMk id="9" creationId="{19006701-2C20-483A-974E-2CA25DD23066}"/>
          </ac:spMkLst>
        </pc:spChg>
        <pc:spChg chg="del mod ord">
          <ac:chgData name="Julián Nonino" userId="3e8561aaee616987" providerId="LiveId" clId="{0C749B57-F53D-4A7C-8815-3F7F0B3669EA}" dt="2024-08-08T20:33:31.961" v="478" actId="26606"/>
          <ac:spMkLst>
            <pc:docMk/>
            <pc:sldMk cId="2193031901" sldId="260"/>
            <ac:spMk id="10" creationId="{DD991532-2CC7-D55C-8AD2-F8F8499F2EFD}"/>
          </ac:spMkLst>
        </pc:spChg>
        <pc:spChg chg="add del mod ord">
          <ac:chgData name="Julián Nonino" userId="3e8561aaee616987" providerId="LiveId" clId="{0C749B57-F53D-4A7C-8815-3F7F0B3669EA}" dt="2024-08-08T16:50:50.883" v="304" actId="700"/>
          <ac:spMkLst>
            <pc:docMk/>
            <pc:sldMk cId="2193031901" sldId="260"/>
            <ac:spMk id="13" creationId="{A64E6666-EF45-9111-E038-6E364B99D40E}"/>
          </ac:spMkLst>
        </pc:spChg>
        <pc:spChg chg="mod ord">
          <ac:chgData name="Julián Nonino" userId="3e8561aaee616987" providerId="LiveId" clId="{0C749B57-F53D-4A7C-8815-3F7F0B3669EA}" dt="2024-08-08T20:46:25.091" v="678" actId="27636"/>
          <ac:spMkLst>
            <pc:docMk/>
            <pc:sldMk cId="2193031901" sldId="260"/>
            <ac:spMk id="16" creationId="{A43F3C1C-80F8-D5D1-87AF-1B61C872F2E9}"/>
          </ac:spMkLst>
        </pc:spChg>
        <pc:spChg chg="mod ord">
          <ac:chgData name="Julián Nonino" userId="3e8561aaee616987" providerId="LiveId" clId="{0C749B57-F53D-4A7C-8815-3F7F0B3669EA}" dt="2024-08-08T20:46:25.091" v="679" actId="27636"/>
          <ac:spMkLst>
            <pc:docMk/>
            <pc:sldMk cId="2193031901" sldId="260"/>
            <ac:spMk id="22" creationId="{FDD09FFD-1978-9AC9-FAF3-9F8D0F6A7BAD}"/>
          </ac:spMkLst>
        </pc:spChg>
        <pc:spChg chg="add del mod">
          <ac:chgData name="Julián Nonino" userId="3e8561aaee616987" providerId="LiveId" clId="{0C749B57-F53D-4A7C-8815-3F7F0B3669EA}" dt="2024-08-08T16:50:50.883" v="304" actId="700"/>
          <ac:spMkLst>
            <pc:docMk/>
            <pc:sldMk cId="2193031901" sldId="260"/>
            <ac:spMk id="23" creationId="{BFD35DDE-1999-EDA9-EAC7-FEF151B4134E}"/>
          </ac:spMkLst>
        </pc:spChg>
        <pc:spChg chg="add del">
          <ac:chgData name="Julián Nonino" userId="3e8561aaee616987" providerId="LiveId" clId="{0C749B57-F53D-4A7C-8815-3F7F0B3669EA}" dt="2024-08-08T16:51:22.494" v="307"/>
          <ac:spMkLst>
            <pc:docMk/>
            <pc:sldMk cId="2193031901" sldId="260"/>
            <ac:spMk id="24" creationId="{CE957058-57AD-46A9-BAE9-7145CB3504F9}"/>
          </ac:spMkLst>
        </pc:spChg>
        <pc:spChg chg="add del">
          <ac:chgData name="Julián Nonino" userId="3e8561aaee616987" providerId="LiveId" clId="{0C749B57-F53D-4A7C-8815-3F7F0B3669EA}" dt="2024-08-08T16:51:22.494" v="307"/>
          <ac:spMkLst>
            <pc:docMk/>
            <pc:sldMk cId="2193031901" sldId="260"/>
            <ac:spMk id="25" creationId="{1A6D86F0-98E0-4468-9315-41BF7B0F2E68}"/>
          </ac:spMkLst>
        </pc:spChg>
        <pc:spChg chg="add del mod">
          <ac:chgData name="Julián Nonino" userId="3e8561aaee616987" providerId="LiveId" clId="{0C749B57-F53D-4A7C-8815-3F7F0B3669EA}" dt="2024-08-08T16:48:45.375" v="268" actId="478"/>
          <ac:spMkLst>
            <pc:docMk/>
            <pc:sldMk cId="2193031901" sldId="260"/>
            <ac:spMk id="27" creationId="{214FDF88-EC6F-4285-FFFB-99D02D6FBE25}"/>
          </ac:spMkLst>
        </pc:spChg>
        <pc:spChg chg="add">
          <ac:chgData name="Julián Nonino" userId="3e8561aaee616987" providerId="LiveId" clId="{0C749B57-F53D-4A7C-8815-3F7F0B3669EA}" dt="2024-08-08T20:33:31.961" v="478" actId="26606"/>
          <ac:spMkLst>
            <pc:docMk/>
            <pc:sldMk cId="2193031901" sldId="260"/>
            <ac:spMk id="28" creationId="{EFA2AC96-1E47-421C-A03F-F98E354EB4E6}"/>
          </ac:spMkLst>
        </pc:spChg>
        <pc:spChg chg="add del mod">
          <ac:chgData name="Julián Nonino" userId="3e8561aaee616987" providerId="LiveId" clId="{0C749B57-F53D-4A7C-8815-3F7F0B3669EA}" dt="2024-08-08T16:50:37.166" v="303" actId="478"/>
          <ac:spMkLst>
            <pc:docMk/>
            <pc:sldMk cId="2193031901" sldId="260"/>
            <ac:spMk id="29" creationId="{DEC33B7E-3C14-C1AB-A058-E8B9065C1170}"/>
          </ac:spMkLst>
        </pc:spChg>
        <pc:spChg chg="add del">
          <ac:chgData name="Julián Nonino" userId="3e8561aaee616987" providerId="LiveId" clId="{0C749B57-F53D-4A7C-8815-3F7F0B3669EA}" dt="2024-08-08T20:50:26.171" v="783"/>
          <ac:spMkLst>
            <pc:docMk/>
            <pc:sldMk cId="2193031901" sldId="260"/>
            <ac:spMk id="30" creationId="{CDBCB3D0-62EC-4D8A-A9E7-991AF662DC1B}"/>
          </ac:spMkLst>
        </pc:spChg>
        <pc:spChg chg="add del">
          <ac:chgData name="Julián Nonino" userId="3e8561aaee616987" providerId="LiveId" clId="{0C749B57-F53D-4A7C-8815-3F7F0B3669EA}" dt="2024-08-08T16:51:22.494" v="307"/>
          <ac:spMkLst>
            <pc:docMk/>
            <pc:sldMk cId="2193031901" sldId="260"/>
            <ac:spMk id="31" creationId="{58946146-9FF7-4B29-97F2-EA1CB3876EC4}"/>
          </ac:spMkLst>
        </pc:spChg>
        <pc:spChg chg="add del">
          <ac:chgData name="Julián Nonino" userId="3e8561aaee616987" providerId="LiveId" clId="{0C749B57-F53D-4A7C-8815-3F7F0B3669EA}" dt="2024-08-08T21:01:41.577" v="843" actId="26606"/>
          <ac:spMkLst>
            <pc:docMk/>
            <pc:sldMk cId="2193031901" sldId="260"/>
            <ac:spMk id="32" creationId="{3A814F8E-8E71-4DD8-9E90-A2886B0BE273}"/>
          </ac:spMkLst>
        </pc:spChg>
        <pc:spChg chg="add del">
          <ac:chgData name="Julián Nonino" userId="3e8561aaee616987" providerId="LiveId" clId="{0C749B57-F53D-4A7C-8815-3F7F0B3669EA}" dt="2024-08-08T21:01:41.577" v="843" actId="26606"/>
          <ac:spMkLst>
            <pc:docMk/>
            <pc:sldMk cId="2193031901" sldId="260"/>
            <ac:spMk id="34" creationId="{D6F07063-98C1-4852-B9CD-9CB5B58C97F3}"/>
          </ac:spMkLst>
        </pc:spChg>
        <pc:spChg chg="add del">
          <ac:chgData name="Julián Nonino" userId="3e8561aaee616987" providerId="LiveId" clId="{0C749B57-F53D-4A7C-8815-3F7F0B3669EA}" dt="2024-08-08T20:50:26.171" v="783"/>
          <ac:spMkLst>
            <pc:docMk/>
            <pc:sldMk cId="2193031901" sldId="260"/>
            <ac:spMk id="35" creationId="{A890917F-0A64-4C0A-91F8-E4F6BE6AB857}"/>
          </ac:spMkLst>
        </pc:spChg>
        <pc:spChg chg="add del">
          <ac:chgData name="Julián Nonino" userId="3e8561aaee616987" providerId="LiveId" clId="{0C749B57-F53D-4A7C-8815-3F7F0B3669EA}" dt="2024-08-08T21:28:42.721" v="1099" actId="26606"/>
          <ac:spMkLst>
            <pc:docMk/>
            <pc:sldMk cId="2193031901" sldId="260"/>
            <ac:spMk id="36" creationId="{056824CE-083D-4ED5-94A5-655345BBE75E}"/>
          </ac:spMkLst>
        </pc:spChg>
        <pc:spChg chg="add del">
          <ac:chgData name="Julián Nonino" userId="3e8561aaee616987" providerId="LiveId" clId="{0C749B57-F53D-4A7C-8815-3F7F0B3669EA}" dt="2024-08-08T20:50:26.171" v="783"/>
          <ac:spMkLst>
            <pc:docMk/>
            <pc:sldMk cId="2193031901" sldId="260"/>
            <ac:spMk id="39" creationId="{9044F20B-3F79-4BBD-A9B8-33672B6A4A84}"/>
          </ac:spMkLst>
        </pc:spChg>
        <pc:spChg chg="add del">
          <ac:chgData name="Julián Nonino" userId="3e8561aaee616987" providerId="LiveId" clId="{0C749B57-F53D-4A7C-8815-3F7F0B3669EA}" dt="2024-08-08T21:28:42.721" v="1099" actId="26606"/>
          <ac:spMkLst>
            <pc:docMk/>
            <pc:sldMk cId="2193031901" sldId="260"/>
            <ac:spMk id="41" creationId="{0785D83B-2124-40CD-9E29-811BC2B7CE64}"/>
          </ac:spMkLst>
        </pc:spChg>
        <pc:spChg chg="add del">
          <ac:chgData name="Julián Nonino" userId="3e8561aaee616987" providerId="LiveId" clId="{0C749B57-F53D-4A7C-8815-3F7F0B3669EA}" dt="2024-08-08T21:28:33.775" v="1096" actId="26606"/>
          <ac:spMkLst>
            <pc:docMk/>
            <pc:sldMk cId="2193031901" sldId="260"/>
            <ac:spMk id="46" creationId="{D0D45553-91A4-480A-9577-0E0FC0D919B9}"/>
          </ac:spMkLst>
        </pc:spChg>
        <pc:spChg chg="add del">
          <ac:chgData name="Julián Nonino" userId="3e8561aaee616987" providerId="LiveId" clId="{0C749B57-F53D-4A7C-8815-3F7F0B3669EA}" dt="2024-08-08T21:28:33.775" v="1096" actId="26606"/>
          <ac:spMkLst>
            <pc:docMk/>
            <pc:sldMk cId="2193031901" sldId="260"/>
            <ac:spMk id="48" creationId="{D240F8A8-FEA1-42C2-B259-27A9351279BD}"/>
          </ac:spMkLst>
        </pc:spChg>
        <pc:spChg chg="add del">
          <ac:chgData name="Julián Nonino" userId="3e8561aaee616987" providerId="LiveId" clId="{0C749B57-F53D-4A7C-8815-3F7F0B3669EA}" dt="2024-08-08T21:28:42.623" v="1098" actId="26606"/>
          <ac:spMkLst>
            <pc:docMk/>
            <pc:sldMk cId="2193031901" sldId="260"/>
            <ac:spMk id="50" creationId="{056824CE-083D-4ED5-94A5-655345BBE75E}"/>
          </ac:spMkLst>
        </pc:spChg>
        <pc:spChg chg="add del">
          <ac:chgData name="Julián Nonino" userId="3e8561aaee616987" providerId="LiveId" clId="{0C749B57-F53D-4A7C-8815-3F7F0B3669EA}" dt="2024-08-08T21:28:42.623" v="1098" actId="26606"/>
          <ac:spMkLst>
            <pc:docMk/>
            <pc:sldMk cId="2193031901" sldId="260"/>
            <ac:spMk id="51" creationId="{0785D83B-2124-40CD-9E29-811BC2B7CE64}"/>
          </ac:spMkLst>
        </pc:spChg>
        <pc:spChg chg="add">
          <ac:chgData name="Julián Nonino" userId="3e8561aaee616987" providerId="LiveId" clId="{0C749B57-F53D-4A7C-8815-3F7F0B3669EA}" dt="2024-08-08T21:28:42.721" v="1099" actId="26606"/>
          <ac:spMkLst>
            <pc:docMk/>
            <pc:sldMk cId="2193031901" sldId="260"/>
            <ac:spMk id="53" creationId="{056824CE-083D-4ED5-94A5-655345BBE75E}"/>
          </ac:spMkLst>
        </pc:spChg>
        <pc:spChg chg="add">
          <ac:chgData name="Julián Nonino" userId="3e8561aaee616987" providerId="LiveId" clId="{0C749B57-F53D-4A7C-8815-3F7F0B3669EA}" dt="2024-08-08T21:28:42.721" v="1099" actId="26606"/>
          <ac:spMkLst>
            <pc:docMk/>
            <pc:sldMk cId="2193031901" sldId="260"/>
            <ac:spMk id="54" creationId="{0785D83B-2124-40CD-9E29-811BC2B7CE64}"/>
          </ac:spMkLst>
        </pc:spChg>
        <pc:graphicFrameChg chg="add mod ord modGraphic">
          <ac:chgData name="Julián Nonino" userId="3e8561aaee616987" providerId="LiveId" clId="{0C749B57-F53D-4A7C-8815-3F7F0B3669EA}" dt="2024-08-09T21:29:32.876" v="1161"/>
          <ac:graphicFrameMkLst>
            <pc:docMk/>
            <pc:sldMk cId="2193031901" sldId="260"/>
            <ac:graphicFrameMk id="26" creationId="{F059AC01-FB2E-624B-4D98-0D230E25226C}"/>
          </ac:graphicFrameMkLst>
        </pc:graphicFrameChg>
        <pc:picChg chg="add del">
          <ac:chgData name="Julián Nonino" userId="3e8561aaee616987" providerId="LiveId" clId="{0C749B57-F53D-4A7C-8815-3F7F0B3669EA}" dt="2024-08-08T20:50:26.171" v="783"/>
          <ac:picMkLst>
            <pc:docMk/>
            <pc:sldMk cId="2193031901" sldId="260"/>
            <ac:picMk id="33" creationId="{62C758D7-9BCC-44AD-98FB-A68CA52677FA}"/>
          </ac:picMkLst>
        </pc:picChg>
        <pc:picChg chg="add del">
          <ac:chgData name="Julián Nonino" userId="3e8561aaee616987" providerId="LiveId" clId="{0C749B57-F53D-4A7C-8815-3F7F0B3669EA}" dt="2024-08-08T20:50:26.171" v="783"/>
          <ac:picMkLst>
            <pc:docMk/>
            <pc:sldMk cId="2193031901" sldId="260"/>
            <ac:picMk id="37" creationId="{938C8E05-3629-4B19-A965-0C926F9DE4F3}"/>
          </ac:picMkLst>
        </pc:picChg>
      </pc:sldChg>
      <pc:sldChg chg="addSp delSp modSp mod setBg modClrScheme setClrOvrMap chgLayout">
        <pc:chgData name="Julián Nonino" userId="3e8561aaee616987" providerId="LiveId" clId="{0C749B57-F53D-4A7C-8815-3F7F0B3669EA}" dt="2024-08-09T22:34:26.952" v="1721" actId="255"/>
        <pc:sldMkLst>
          <pc:docMk/>
          <pc:sldMk cId="4250089896" sldId="262"/>
        </pc:sldMkLst>
        <pc:spChg chg="del mod ord">
          <ac:chgData name="Julián Nonino" userId="3e8561aaee616987" providerId="LiveId" clId="{0C749B57-F53D-4A7C-8815-3F7F0B3669EA}" dt="2024-08-09T21:52:31.094" v="1375" actId="478"/>
          <ac:spMkLst>
            <pc:docMk/>
            <pc:sldMk cId="4250089896" sldId="262"/>
            <ac:spMk id="2" creationId="{A20BF798-8948-401D-89CE-1ED6136ED254}"/>
          </ac:spMkLst>
        </pc:spChg>
        <pc:spChg chg="mod ord">
          <ac:chgData name="Julián Nonino" userId="3e8561aaee616987" providerId="LiveId" clId="{0C749B57-F53D-4A7C-8815-3F7F0B3669EA}" dt="2024-08-09T22:34:26.952" v="1721" actId="255"/>
          <ac:spMkLst>
            <pc:docMk/>
            <pc:sldMk cId="4250089896" sldId="262"/>
            <ac:spMk id="3" creationId="{F9529D8B-2C12-43D2-BC28-8FA4895C977A}"/>
          </ac:spMkLst>
        </pc:spChg>
        <pc:spChg chg="add del mod">
          <ac:chgData name="Julián Nonino" userId="3e8561aaee616987" providerId="LiveId" clId="{0C749B57-F53D-4A7C-8815-3F7F0B3669EA}" dt="2024-08-09T21:52:33.303" v="1376" actId="478"/>
          <ac:spMkLst>
            <pc:docMk/>
            <pc:sldMk cId="4250089896" sldId="262"/>
            <ac:spMk id="5" creationId="{5C129CE1-BFC0-08BF-A45F-02C22AE0C22F}"/>
          </ac:spMkLst>
        </pc:spChg>
        <pc:spChg chg="mod ord">
          <ac:chgData name="Julián Nonino" userId="3e8561aaee616987" providerId="LiveId" clId="{0C749B57-F53D-4A7C-8815-3F7F0B3669EA}" dt="2024-08-09T22:34:12.334" v="1719" actId="26606"/>
          <ac:spMkLst>
            <pc:docMk/>
            <pc:sldMk cId="4250089896" sldId="262"/>
            <ac:spMk id="15" creationId="{FAC43D02-FCA1-4880-8376-FFDCFB5A520F}"/>
          </ac:spMkLst>
        </pc:spChg>
        <pc:spChg chg="add del">
          <ac:chgData name="Julián Nonino" userId="3e8561aaee616987" providerId="LiveId" clId="{0C749B57-F53D-4A7C-8815-3F7F0B3669EA}" dt="2024-08-09T21:49:23.032" v="1343" actId="26606"/>
          <ac:spMkLst>
            <pc:docMk/>
            <pc:sldMk cId="4250089896" sldId="262"/>
            <ac:spMk id="20" creationId="{35C44DBB-AD7C-4682-B258-6367305D207B}"/>
          </ac:spMkLst>
        </pc:spChg>
        <pc:spChg chg="add del">
          <ac:chgData name="Julián Nonino" userId="3e8561aaee616987" providerId="LiveId" clId="{0C749B57-F53D-4A7C-8815-3F7F0B3669EA}" dt="2024-08-09T21:49:16.774" v="1337" actId="26606"/>
          <ac:spMkLst>
            <pc:docMk/>
            <pc:sldMk cId="4250089896" sldId="262"/>
            <ac:spMk id="21" creationId="{5940F547-7206-4401-94FB-F8421915D8B8}"/>
          </ac:spMkLst>
        </pc:spChg>
        <pc:spChg chg="add del">
          <ac:chgData name="Julián Nonino" userId="3e8561aaee616987" providerId="LiveId" clId="{0C749B57-F53D-4A7C-8815-3F7F0B3669EA}" dt="2024-08-09T21:49:18.129" v="1339" actId="26606"/>
          <ac:spMkLst>
            <pc:docMk/>
            <pc:sldMk cId="4250089896" sldId="262"/>
            <ac:spMk id="23" creationId="{5940F547-7206-4401-94FB-F8421915D8B8}"/>
          </ac:spMkLst>
        </pc:spChg>
        <pc:spChg chg="add del">
          <ac:chgData name="Julián Nonino" userId="3e8561aaee616987" providerId="LiveId" clId="{0C749B57-F53D-4A7C-8815-3F7F0B3669EA}" dt="2024-08-09T21:49:23.976" v="1345" actId="26606"/>
          <ac:spMkLst>
            <pc:docMk/>
            <pc:sldMk cId="4250089896" sldId="262"/>
            <ac:spMk id="25" creationId="{0B9607A7-C194-45C1-9EA4-D513E02DCF36}"/>
          </ac:spMkLst>
        </pc:spChg>
        <pc:spChg chg="add del">
          <ac:chgData name="Julián Nonino" userId="3e8561aaee616987" providerId="LiveId" clId="{0C749B57-F53D-4A7C-8815-3F7F0B3669EA}" dt="2024-08-09T21:49:20.275" v="1341" actId="26606"/>
          <ac:spMkLst>
            <pc:docMk/>
            <pc:sldMk cId="4250089896" sldId="262"/>
            <ac:spMk id="27" creationId="{3994EE40-F54F-48E5-826B-B45158209684}"/>
          </ac:spMkLst>
        </pc:spChg>
        <pc:spChg chg="add del">
          <ac:chgData name="Julián Nonino" userId="3e8561aaee616987" providerId="LiveId" clId="{0C749B57-F53D-4A7C-8815-3F7F0B3669EA}" dt="2024-08-09T21:49:23.976" v="1345" actId="26606"/>
          <ac:spMkLst>
            <pc:docMk/>
            <pc:sldMk cId="4250089896" sldId="262"/>
            <ac:spMk id="28" creationId="{CBFF659F-D040-4A67-B951-3D6D61BB1FDE}"/>
          </ac:spMkLst>
        </pc:spChg>
        <pc:spChg chg="add del">
          <ac:chgData name="Julián Nonino" userId="3e8561aaee616987" providerId="LiveId" clId="{0C749B57-F53D-4A7C-8815-3F7F0B3669EA}" dt="2024-08-09T21:49:25.742" v="1347" actId="26606"/>
          <ac:spMkLst>
            <pc:docMk/>
            <pc:sldMk cId="4250089896" sldId="262"/>
            <ac:spMk id="30" creationId="{089A69AF-D57B-49B4-886C-D4A5DC194421}"/>
          </ac:spMkLst>
        </pc:spChg>
        <pc:spChg chg="add del">
          <ac:chgData name="Julián Nonino" userId="3e8561aaee616987" providerId="LiveId" clId="{0C749B57-F53D-4A7C-8815-3F7F0B3669EA}" dt="2024-08-09T21:49:25.742" v="1347" actId="26606"/>
          <ac:spMkLst>
            <pc:docMk/>
            <pc:sldMk cId="4250089896" sldId="262"/>
            <ac:spMk id="31" creationId="{CABDC08D-6093-4397-92D4-54D00E2BB1C2}"/>
          </ac:spMkLst>
        </pc:spChg>
        <pc:spChg chg="add del">
          <ac:chgData name="Julián Nonino" userId="3e8561aaee616987" providerId="LiveId" clId="{0C749B57-F53D-4A7C-8815-3F7F0B3669EA}" dt="2024-08-09T21:52:28.842" v="1374" actId="26606"/>
          <ac:spMkLst>
            <pc:docMk/>
            <pc:sldMk cId="4250089896" sldId="262"/>
            <ac:spMk id="33" creationId="{F1E0D4A3-ECB8-4689-ABDB-9CE848CE83B9}"/>
          </ac:spMkLst>
        </pc:spChg>
        <pc:spChg chg="add del">
          <ac:chgData name="Julián Nonino" userId="3e8561aaee616987" providerId="LiveId" clId="{0C749B57-F53D-4A7C-8815-3F7F0B3669EA}" dt="2024-08-09T21:52:28.842" v="1374" actId="26606"/>
          <ac:spMkLst>
            <pc:docMk/>
            <pc:sldMk cId="4250089896" sldId="262"/>
            <ac:spMk id="34" creationId="{8854772B-9C8F-4037-89E0-3A45208AB395}"/>
          </ac:spMkLst>
        </pc:spChg>
        <pc:spChg chg="add del">
          <ac:chgData name="Julián Nonino" userId="3e8561aaee616987" providerId="LiveId" clId="{0C749B57-F53D-4A7C-8815-3F7F0B3669EA}" dt="2024-08-09T21:57:31.947" v="1430" actId="26606"/>
          <ac:spMkLst>
            <pc:docMk/>
            <pc:sldMk cId="4250089896" sldId="262"/>
            <ac:spMk id="39" creationId="{F1E0D4A3-ECB8-4689-ABDB-9CE848CE83B9}"/>
          </ac:spMkLst>
        </pc:spChg>
        <pc:spChg chg="add del">
          <ac:chgData name="Julián Nonino" userId="3e8561aaee616987" providerId="LiveId" clId="{0C749B57-F53D-4A7C-8815-3F7F0B3669EA}" dt="2024-08-09T21:57:31.947" v="1430" actId="26606"/>
          <ac:spMkLst>
            <pc:docMk/>
            <pc:sldMk cId="4250089896" sldId="262"/>
            <ac:spMk id="41" creationId="{8854772B-9C8F-4037-89E0-3A45208AB395}"/>
          </ac:spMkLst>
        </pc:spChg>
        <pc:spChg chg="add del">
          <ac:chgData name="Julián Nonino" userId="3e8561aaee616987" providerId="LiveId" clId="{0C749B57-F53D-4A7C-8815-3F7F0B3669EA}" dt="2024-08-09T22:34:12.334" v="1719" actId="26606"/>
          <ac:spMkLst>
            <pc:docMk/>
            <pc:sldMk cId="4250089896" sldId="262"/>
            <ac:spMk id="46" creationId="{35C44DBB-AD7C-4682-B258-6367305D207B}"/>
          </ac:spMkLst>
        </pc:spChg>
        <pc:spChg chg="add">
          <ac:chgData name="Julián Nonino" userId="3e8561aaee616987" providerId="LiveId" clId="{0C749B57-F53D-4A7C-8815-3F7F0B3669EA}" dt="2024-08-09T22:34:12.334" v="1719" actId="26606"/>
          <ac:spMkLst>
            <pc:docMk/>
            <pc:sldMk cId="4250089896" sldId="262"/>
            <ac:spMk id="54" creationId="{5940F547-7206-4401-94FB-F8421915D8B8}"/>
          </ac:spMkLst>
        </pc:spChg>
        <pc:picChg chg="del mod ord">
          <ac:chgData name="Julián Nonino" userId="3e8561aaee616987" providerId="LiveId" clId="{0C749B57-F53D-4A7C-8815-3F7F0B3669EA}" dt="2024-08-09T21:45:23.052" v="1320" actId="478"/>
          <ac:picMkLst>
            <pc:docMk/>
            <pc:sldMk cId="4250089896" sldId="262"/>
            <ac:picMk id="8" creationId="{F9CB6B5C-CC4C-49BD-96A3-CBE188D3D1D1}"/>
          </ac:picMkLst>
        </pc:picChg>
        <pc:picChg chg="del mod ord">
          <ac:chgData name="Julián Nonino" userId="3e8561aaee616987" providerId="LiveId" clId="{0C749B57-F53D-4A7C-8815-3F7F0B3669EA}" dt="2024-08-09T21:45:21.405" v="1319" actId="478"/>
          <ac:picMkLst>
            <pc:docMk/>
            <pc:sldMk cId="4250089896" sldId="262"/>
            <ac:picMk id="10" creationId="{517F2C9B-7C2D-45DA-928A-D0AC3E7694F6}"/>
          </ac:picMkLst>
        </pc:picChg>
        <pc:picChg chg="del mod ord">
          <ac:chgData name="Julián Nonino" userId="3e8561aaee616987" providerId="LiveId" clId="{0C749B57-F53D-4A7C-8815-3F7F0B3669EA}" dt="2024-08-09T21:45:24.381" v="1321" actId="478"/>
          <ac:picMkLst>
            <pc:docMk/>
            <pc:sldMk cId="4250089896" sldId="262"/>
            <ac:picMk id="12" creationId="{B466B10D-3068-493B-874B-7199B529DF76}"/>
          </ac:picMkLst>
        </pc:picChg>
        <pc:picChg chg="add del">
          <ac:chgData name="Julián Nonino" userId="3e8561aaee616987" providerId="LiveId" clId="{0C749B57-F53D-4A7C-8815-3F7F0B3669EA}" dt="2024-08-09T21:49:16.774" v="1337" actId="26606"/>
          <ac:picMkLst>
            <pc:docMk/>
            <pc:sldMk cId="4250089896" sldId="262"/>
            <ac:picMk id="17" creationId="{C9E48A66-6F1C-8627-4A20-95391A174C01}"/>
          </ac:picMkLst>
        </pc:picChg>
        <pc:picChg chg="add del">
          <ac:chgData name="Julián Nonino" userId="3e8561aaee616987" providerId="LiveId" clId="{0C749B57-F53D-4A7C-8815-3F7F0B3669EA}" dt="2024-08-09T21:49:18.129" v="1339" actId="26606"/>
          <ac:picMkLst>
            <pc:docMk/>
            <pc:sldMk cId="4250089896" sldId="262"/>
            <ac:picMk id="24" creationId="{44975529-15A1-3BBF-DA1E-4869BAC04561}"/>
          </ac:picMkLst>
        </pc:picChg>
        <pc:picChg chg="add del">
          <ac:chgData name="Julián Nonino" userId="3e8561aaee616987" providerId="LiveId" clId="{0C749B57-F53D-4A7C-8815-3F7F0B3669EA}" dt="2024-08-09T21:49:20.275" v="1341" actId="26606"/>
          <ac:picMkLst>
            <pc:docMk/>
            <pc:sldMk cId="4250089896" sldId="262"/>
            <ac:picMk id="26" creationId="{3B8D4D3E-B7D1-A7D6-97BA-B13CD0D885FB}"/>
          </ac:picMkLst>
        </pc:picChg>
        <pc:picChg chg="add">
          <ac:chgData name="Julián Nonino" userId="3e8561aaee616987" providerId="LiveId" clId="{0C749B57-F53D-4A7C-8815-3F7F0B3669EA}" dt="2024-08-09T22:34:12.334" v="1719" actId="26606"/>
          <ac:picMkLst>
            <pc:docMk/>
            <pc:sldMk cId="4250089896" sldId="262"/>
            <ac:picMk id="50" creationId="{F9EDEAB9-09B7-AEDD-C463-86722C1610E9}"/>
          </ac:picMkLst>
        </pc:picChg>
        <pc:cxnChg chg="add del">
          <ac:chgData name="Julián Nonino" userId="3e8561aaee616987" providerId="LiveId" clId="{0C749B57-F53D-4A7C-8815-3F7F0B3669EA}" dt="2024-08-09T21:49:23.032" v="1343" actId="26606"/>
          <ac:cxnSpMkLst>
            <pc:docMk/>
            <pc:sldMk cId="4250089896" sldId="262"/>
            <ac:cxnSpMk id="22" creationId="{A1CED323-FAF0-4E0B-8717-FC1F468A28FE}"/>
          </ac:cxnSpMkLst>
        </pc:cxnChg>
        <pc:cxnChg chg="add del">
          <ac:chgData name="Julián Nonino" userId="3e8561aaee616987" providerId="LiveId" clId="{0C749B57-F53D-4A7C-8815-3F7F0B3669EA}" dt="2024-08-09T22:34:12.334" v="1719" actId="26606"/>
          <ac:cxnSpMkLst>
            <pc:docMk/>
            <pc:sldMk cId="4250089896" sldId="262"/>
            <ac:cxnSpMk id="48" creationId="{A1CED323-FAF0-4E0B-8717-FC1F468A28FE}"/>
          </ac:cxnSpMkLst>
        </pc:cxnChg>
      </pc:sldChg>
      <pc:sldChg chg="modSp del mod">
        <pc:chgData name="Julián Nonino" userId="3e8561aaee616987" providerId="LiveId" clId="{0C749B57-F53D-4A7C-8815-3F7F0B3669EA}" dt="2024-08-09T21:59:17.193" v="1442" actId="47"/>
        <pc:sldMkLst>
          <pc:docMk/>
          <pc:sldMk cId="1211995302" sldId="263"/>
        </pc:sldMkLst>
        <pc:spChg chg="mod">
          <ac:chgData name="Julián Nonino" userId="3e8561aaee616987" providerId="LiveId" clId="{0C749B57-F53D-4A7C-8815-3F7F0B3669EA}" dt="2024-08-08T20:50:56.454" v="810"/>
          <ac:spMkLst>
            <pc:docMk/>
            <pc:sldMk cId="1211995302" sldId="263"/>
            <ac:spMk id="2" creationId="{6D44E42C-2B5D-4037-AD45-0C89E167EDE7}"/>
          </ac:spMkLst>
        </pc:spChg>
        <pc:spChg chg="mod">
          <ac:chgData name="Julián Nonino" userId="3e8561aaee616987" providerId="LiveId" clId="{0C749B57-F53D-4A7C-8815-3F7F0B3669EA}" dt="2024-08-08T20:50:57.033" v="819" actId="27636"/>
          <ac:spMkLst>
            <pc:docMk/>
            <pc:sldMk cId="1211995302" sldId="263"/>
            <ac:spMk id="3" creationId="{505C2B0B-3B6F-4F09-9F9E-364F5540524E}"/>
          </ac:spMkLst>
        </pc:spChg>
        <pc:spChg chg="mod">
          <ac:chgData name="Julián Nonino" userId="3e8561aaee616987" providerId="LiveId" clId="{0C749B57-F53D-4A7C-8815-3F7F0B3669EA}" dt="2024-08-08T20:46:07.121" v="673"/>
          <ac:spMkLst>
            <pc:docMk/>
            <pc:sldMk cId="1211995302" sldId="263"/>
            <ac:spMk id="10" creationId="{15AFF4E0-077F-4D73-BF45-F5AA8B42DFBD}"/>
          </ac:spMkLst>
        </pc:spChg>
        <pc:spChg chg="mod">
          <ac:chgData name="Julián Nonino" userId="3e8561aaee616987" providerId="LiveId" clId="{0C749B57-F53D-4A7C-8815-3F7F0B3669EA}" dt="2024-08-08T20:46:07.121" v="673"/>
          <ac:spMkLst>
            <pc:docMk/>
            <pc:sldMk cId="1211995302" sldId="263"/>
            <ac:spMk id="11" creationId="{DF153F50-8960-41C4-991C-DAA630B33A1F}"/>
          </ac:spMkLst>
        </pc:spChg>
        <pc:spChg chg="mod">
          <ac:chgData name="Julián Nonino" userId="3e8561aaee616987" providerId="LiveId" clId="{0C749B57-F53D-4A7C-8815-3F7F0B3669EA}" dt="2024-08-08T20:50:56.454" v="810"/>
          <ac:spMkLst>
            <pc:docMk/>
            <pc:sldMk cId="1211995302" sldId="263"/>
            <ac:spMk id="12" creationId="{2CFFA23B-C98F-4AB6-831E-B3945469F306}"/>
          </ac:spMkLst>
        </pc:spChg>
        <pc:picChg chg="mod">
          <ac:chgData name="Julián Nonino" userId="3e8561aaee616987" providerId="LiveId" clId="{0C749B57-F53D-4A7C-8815-3F7F0B3669EA}" dt="2024-08-08T20:50:56.454" v="810"/>
          <ac:picMkLst>
            <pc:docMk/>
            <pc:sldMk cId="1211995302" sldId="263"/>
            <ac:picMk id="9" creationId="{E4B7E298-8B82-4BBC-BD7F-FB0F1F964990}"/>
          </ac:picMkLst>
        </pc:picChg>
      </pc:sldChg>
      <pc:sldChg chg="addSp delSp modSp mod setBg">
        <pc:chgData name="Julián Nonino" userId="3e8561aaee616987" providerId="LiveId" clId="{0C749B57-F53D-4A7C-8815-3F7F0B3669EA}" dt="2024-08-09T22:24:11.490" v="1549" actId="255"/>
        <pc:sldMkLst>
          <pc:docMk/>
          <pc:sldMk cId="850743011" sldId="264"/>
        </pc:sldMkLst>
        <pc:spChg chg="mod">
          <ac:chgData name="Julián Nonino" userId="3e8561aaee616987" providerId="LiveId" clId="{0C749B57-F53D-4A7C-8815-3F7F0B3669EA}" dt="2024-08-09T22:23:59.527" v="1546" actId="26606"/>
          <ac:spMkLst>
            <pc:docMk/>
            <pc:sldMk cId="850743011" sldId="264"/>
            <ac:spMk id="2" creationId="{BBEC8C2A-D6A8-4036-9B23-884C344822B0}"/>
          </ac:spMkLst>
        </pc:spChg>
        <pc:spChg chg="mod">
          <ac:chgData name="Julián Nonino" userId="3e8561aaee616987" providerId="LiveId" clId="{0C749B57-F53D-4A7C-8815-3F7F0B3669EA}" dt="2024-08-09T22:24:11.490" v="1549" actId="255"/>
          <ac:spMkLst>
            <pc:docMk/>
            <pc:sldMk cId="850743011" sldId="264"/>
            <ac:spMk id="3" creationId="{6E155294-59B0-43EB-94D1-0BF9E1754452}"/>
          </ac:spMkLst>
        </pc:spChg>
        <pc:spChg chg="add del mod">
          <ac:chgData name="Julián Nonino" userId="3e8561aaee616987" providerId="LiveId" clId="{0C749B57-F53D-4A7C-8815-3F7F0B3669EA}" dt="2024-08-09T22:23:30.983" v="1514" actId="478"/>
          <ac:spMkLst>
            <pc:docMk/>
            <pc:sldMk cId="850743011" sldId="264"/>
            <ac:spMk id="5" creationId="{C21B2357-2868-7F3D-FC1B-6B4DD1859922}"/>
          </ac:spMkLst>
        </pc:spChg>
        <pc:spChg chg="mod">
          <ac:chgData name="Julián Nonino" userId="3e8561aaee616987" providerId="LiveId" clId="{0C749B57-F53D-4A7C-8815-3F7F0B3669EA}" dt="2024-08-08T20:46:07.121" v="673"/>
          <ac:spMkLst>
            <pc:docMk/>
            <pc:sldMk cId="850743011" sldId="264"/>
            <ac:spMk id="7" creationId="{C3BFE555-2533-4F0C-BB39-9B41C67425E0}"/>
          </ac:spMkLst>
        </pc:spChg>
        <pc:spChg chg="mod">
          <ac:chgData name="Julián Nonino" userId="3e8561aaee616987" providerId="LiveId" clId="{0C749B57-F53D-4A7C-8815-3F7F0B3669EA}" dt="2024-08-08T20:46:07.121" v="673"/>
          <ac:spMkLst>
            <pc:docMk/>
            <pc:sldMk cId="850743011" sldId="264"/>
            <ac:spMk id="8" creationId="{E245DF86-2313-401C-B445-F7FC489983B7}"/>
          </ac:spMkLst>
        </pc:spChg>
        <pc:spChg chg="mod">
          <ac:chgData name="Julián Nonino" userId="3e8561aaee616987" providerId="LiveId" clId="{0C749B57-F53D-4A7C-8815-3F7F0B3669EA}" dt="2024-08-09T22:23:59.527" v="1546" actId="26606"/>
          <ac:spMkLst>
            <pc:docMk/>
            <pc:sldMk cId="850743011" sldId="264"/>
            <ac:spMk id="9" creationId="{F962DDF6-E1BF-42A8-8AE8-2E826C47DE9E}"/>
          </ac:spMkLst>
        </pc:spChg>
        <pc:spChg chg="add">
          <ac:chgData name="Julián Nonino" userId="3e8561aaee616987" providerId="LiveId" clId="{0C749B57-F53D-4A7C-8815-3F7F0B3669EA}" dt="2024-08-09T22:23:59.527" v="1546" actId="26606"/>
          <ac:spMkLst>
            <pc:docMk/>
            <pc:sldMk cId="850743011" sldId="264"/>
            <ac:spMk id="15" creationId="{DA9A1ACB-4ECA-4EAE-AEAB-CE9C8C01EE60}"/>
          </ac:spMkLst>
        </pc:spChg>
        <pc:spChg chg="add">
          <ac:chgData name="Julián Nonino" userId="3e8561aaee616987" providerId="LiveId" clId="{0C749B57-F53D-4A7C-8815-3F7F0B3669EA}" dt="2024-08-09T22:23:59.527" v="1546" actId="26606"/>
          <ac:spMkLst>
            <pc:docMk/>
            <pc:sldMk cId="850743011" sldId="264"/>
            <ac:spMk id="17" creationId="{5940F547-7206-4401-94FB-F8421915D8B8}"/>
          </ac:spMkLst>
        </pc:spChg>
        <pc:picChg chg="del mod">
          <ac:chgData name="Julián Nonino" userId="3e8561aaee616987" providerId="LiveId" clId="{0C749B57-F53D-4A7C-8815-3F7F0B3669EA}" dt="2024-08-09T22:23:29.331" v="1513" actId="478"/>
          <ac:picMkLst>
            <pc:docMk/>
            <pc:sldMk cId="850743011" sldId="264"/>
            <ac:picMk id="6" creationId="{7152A34F-5793-48E6-BC6E-4B7215AA9A18}"/>
          </ac:picMkLst>
        </pc:picChg>
        <pc:picChg chg="add">
          <ac:chgData name="Julián Nonino" userId="3e8561aaee616987" providerId="LiveId" clId="{0C749B57-F53D-4A7C-8815-3F7F0B3669EA}" dt="2024-08-09T22:23:59.527" v="1546" actId="26606"/>
          <ac:picMkLst>
            <pc:docMk/>
            <pc:sldMk cId="850743011" sldId="264"/>
            <ac:picMk id="11" creationId="{DCF2C670-8E98-8651-7C5A-8841FDD3BBD2}"/>
          </ac:picMkLst>
        </pc:picChg>
      </pc:sldChg>
      <pc:sldChg chg="modSp del">
        <pc:chgData name="Julián Nonino" userId="3e8561aaee616987" providerId="LiveId" clId="{0C749B57-F53D-4A7C-8815-3F7F0B3669EA}" dt="2024-08-09T21:59:17.193" v="1442" actId="47"/>
        <pc:sldMkLst>
          <pc:docMk/>
          <pc:sldMk cId="3643072968" sldId="265"/>
        </pc:sldMkLst>
        <pc:spChg chg="mod">
          <ac:chgData name="Julián Nonino" userId="3e8561aaee616987" providerId="LiveId" clId="{0C749B57-F53D-4A7C-8815-3F7F0B3669EA}" dt="2024-08-08T20:50:56.454" v="810"/>
          <ac:spMkLst>
            <pc:docMk/>
            <pc:sldMk cId="3643072968" sldId="265"/>
            <ac:spMk id="2" creationId="{24DAC368-E9BD-4EC4-9A06-80317CCFBA3E}"/>
          </ac:spMkLst>
        </pc:spChg>
        <pc:spChg chg="mod">
          <ac:chgData name="Julián Nonino" userId="3e8561aaee616987" providerId="LiveId" clId="{0C749B57-F53D-4A7C-8815-3F7F0B3669EA}" dt="2024-08-08T20:46:07.121" v="673"/>
          <ac:spMkLst>
            <pc:docMk/>
            <pc:sldMk cId="3643072968" sldId="265"/>
            <ac:spMk id="6" creationId="{6C717B4A-5F3A-4C0E-B416-4BBABBA8653B}"/>
          </ac:spMkLst>
        </pc:spChg>
        <pc:spChg chg="mod">
          <ac:chgData name="Julián Nonino" userId="3e8561aaee616987" providerId="LiveId" clId="{0C749B57-F53D-4A7C-8815-3F7F0B3669EA}" dt="2024-08-08T20:46:07.121" v="673"/>
          <ac:spMkLst>
            <pc:docMk/>
            <pc:sldMk cId="3643072968" sldId="265"/>
            <ac:spMk id="7" creationId="{4C5FA6EA-2BC3-453A-8070-E2061A520E89}"/>
          </ac:spMkLst>
        </pc:spChg>
        <pc:spChg chg="mod">
          <ac:chgData name="Julián Nonino" userId="3e8561aaee616987" providerId="LiveId" clId="{0C749B57-F53D-4A7C-8815-3F7F0B3669EA}" dt="2024-08-08T20:50:56.454" v="810"/>
          <ac:spMkLst>
            <pc:docMk/>
            <pc:sldMk cId="3643072968" sldId="265"/>
            <ac:spMk id="8" creationId="{8897BF9A-AF19-4A73-9226-CCCAF4B88092}"/>
          </ac:spMkLst>
        </pc:spChg>
        <pc:graphicFrameChg chg="mod">
          <ac:chgData name="Julián Nonino" userId="3e8561aaee616987" providerId="LiveId" clId="{0C749B57-F53D-4A7C-8815-3F7F0B3669EA}" dt="2024-08-08T20:32:46.541" v="448"/>
          <ac:graphicFrameMkLst>
            <pc:docMk/>
            <pc:sldMk cId="3643072968" sldId="265"/>
            <ac:graphicFrameMk id="4" creationId="{4C168996-7B60-4611-AEDD-4CD3675A8AEB}"/>
          </ac:graphicFrameMkLst>
        </pc:graphicFrameChg>
      </pc:sldChg>
      <pc:sldChg chg="modSp del mod">
        <pc:chgData name="Julián Nonino" userId="3e8561aaee616987" providerId="LiveId" clId="{0C749B57-F53D-4A7C-8815-3F7F0B3669EA}" dt="2024-08-09T21:59:17.193" v="1442" actId="47"/>
        <pc:sldMkLst>
          <pc:docMk/>
          <pc:sldMk cId="1451757259" sldId="266"/>
        </pc:sldMkLst>
        <pc:spChg chg="mod">
          <ac:chgData name="Julián Nonino" userId="3e8561aaee616987" providerId="LiveId" clId="{0C749B57-F53D-4A7C-8815-3F7F0B3669EA}" dt="2024-08-08T20:50:56.454" v="810"/>
          <ac:spMkLst>
            <pc:docMk/>
            <pc:sldMk cId="1451757259" sldId="266"/>
            <ac:spMk id="4" creationId="{5AF26291-2E41-4809-A8FA-909338710E70}"/>
          </ac:spMkLst>
        </pc:spChg>
        <pc:spChg chg="mod">
          <ac:chgData name="Julián Nonino" userId="3e8561aaee616987" providerId="LiveId" clId="{0C749B57-F53D-4A7C-8815-3F7F0B3669EA}" dt="2024-08-08T20:50:57.002" v="814" actId="27636"/>
          <ac:spMkLst>
            <pc:docMk/>
            <pc:sldMk cId="1451757259" sldId="266"/>
            <ac:spMk id="5" creationId="{DC773E7D-C98A-4511-AF8E-DB3DD25E3296}"/>
          </ac:spMkLst>
        </pc:spChg>
        <pc:spChg chg="mod">
          <ac:chgData name="Julián Nonino" userId="3e8561aaee616987" providerId="LiveId" clId="{0C749B57-F53D-4A7C-8815-3F7F0B3669EA}" dt="2024-08-08T20:50:56.986" v="812" actId="27636"/>
          <ac:spMkLst>
            <pc:docMk/>
            <pc:sldMk cId="1451757259" sldId="266"/>
            <ac:spMk id="6" creationId="{76FC67F0-B539-4C92-A484-3CAD2062084D}"/>
          </ac:spMkLst>
        </pc:spChg>
        <pc:spChg chg="mod">
          <ac:chgData name="Julián Nonino" userId="3e8561aaee616987" providerId="LiveId" clId="{0C749B57-F53D-4A7C-8815-3F7F0B3669EA}" dt="2024-08-08T20:50:57.002" v="815" actId="27636"/>
          <ac:spMkLst>
            <pc:docMk/>
            <pc:sldMk cId="1451757259" sldId="266"/>
            <ac:spMk id="7" creationId="{2D2047B8-5E64-4762-9724-3912C8685BA0}"/>
          </ac:spMkLst>
        </pc:spChg>
        <pc:spChg chg="mod">
          <ac:chgData name="Julián Nonino" userId="3e8561aaee616987" providerId="LiveId" clId="{0C749B57-F53D-4A7C-8815-3F7F0B3669EA}" dt="2024-08-08T20:50:56.986" v="813" actId="27636"/>
          <ac:spMkLst>
            <pc:docMk/>
            <pc:sldMk cId="1451757259" sldId="266"/>
            <ac:spMk id="8" creationId="{F386275D-C332-407D-9E55-4E1F4A08F9AE}"/>
          </ac:spMkLst>
        </pc:spChg>
        <pc:spChg chg="mod">
          <ac:chgData name="Julián Nonino" userId="3e8561aaee616987" providerId="LiveId" clId="{0C749B57-F53D-4A7C-8815-3F7F0B3669EA}" dt="2024-08-08T20:46:07.121" v="673"/>
          <ac:spMkLst>
            <pc:docMk/>
            <pc:sldMk cId="1451757259" sldId="266"/>
            <ac:spMk id="9" creationId="{8A984018-6C06-49C1-8967-8FD6FF0ABA6A}"/>
          </ac:spMkLst>
        </pc:spChg>
        <pc:spChg chg="mod">
          <ac:chgData name="Julián Nonino" userId="3e8561aaee616987" providerId="LiveId" clId="{0C749B57-F53D-4A7C-8815-3F7F0B3669EA}" dt="2024-08-08T20:46:07.121" v="673"/>
          <ac:spMkLst>
            <pc:docMk/>
            <pc:sldMk cId="1451757259" sldId="266"/>
            <ac:spMk id="10" creationId="{EFED1905-4AE3-49D6-818C-17316AB47FFA}"/>
          </ac:spMkLst>
        </pc:spChg>
        <pc:spChg chg="mod">
          <ac:chgData name="Julián Nonino" userId="3e8561aaee616987" providerId="LiveId" clId="{0C749B57-F53D-4A7C-8815-3F7F0B3669EA}" dt="2024-08-08T20:50:56.454" v="810"/>
          <ac:spMkLst>
            <pc:docMk/>
            <pc:sldMk cId="1451757259" sldId="266"/>
            <ac:spMk id="11" creationId="{F7F09813-C07F-4D58-AC5A-6C8C54DEEDCE}"/>
          </ac:spMkLst>
        </pc:spChg>
      </pc:sldChg>
      <pc:sldChg chg="modSp del mod">
        <pc:chgData name="Julián Nonino" userId="3e8561aaee616987" providerId="LiveId" clId="{0C749B57-F53D-4A7C-8815-3F7F0B3669EA}" dt="2024-08-09T21:59:17.193" v="1442" actId="47"/>
        <pc:sldMkLst>
          <pc:docMk/>
          <pc:sldMk cId="2956612343" sldId="267"/>
        </pc:sldMkLst>
        <pc:spChg chg="mod">
          <ac:chgData name="Julián Nonino" userId="3e8561aaee616987" providerId="LiveId" clId="{0C749B57-F53D-4A7C-8815-3F7F0B3669EA}" dt="2024-08-08T20:50:56.454" v="810"/>
          <ac:spMkLst>
            <pc:docMk/>
            <pc:sldMk cId="2956612343" sldId="267"/>
            <ac:spMk id="2" creationId="{4ACDBDF5-397E-4B63-9502-BFA8BD9ECBAF}"/>
          </ac:spMkLst>
        </pc:spChg>
        <pc:spChg chg="mod">
          <ac:chgData name="Julián Nonino" userId="3e8561aaee616987" providerId="LiveId" clId="{0C749B57-F53D-4A7C-8815-3F7F0B3669EA}" dt="2024-08-08T20:50:57.018" v="818" actId="27636"/>
          <ac:spMkLst>
            <pc:docMk/>
            <pc:sldMk cId="2956612343" sldId="267"/>
            <ac:spMk id="4" creationId="{131876F8-11DA-45A1-8BDD-361366E1CB17}"/>
          </ac:spMkLst>
        </pc:spChg>
        <pc:spChg chg="mod">
          <ac:chgData name="Julián Nonino" userId="3e8561aaee616987" providerId="LiveId" clId="{0C749B57-F53D-4A7C-8815-3F7F0B3669EA}" dt="2024-08-08T20:50:57.018" v="816" actId="27636"/>
          <ac:spMkLst>
            <pc:docMk/>
            <pc:sldMk cId="2956612343" sldId="267"/>
            <ac:spMk id="6" creationId="{C67BB74F-ED6F-4D1A-9513-D523A98DCD61}"/>
          </ac:spMkLst>
        </pc:spChg>
        <pc:spChg chg="mod">
          <ac:chgData name="Julián Nonino" userId="3e8561aaee616987" providerId="LiveId" clId="{0C749B57-F53D-4A7C-8815-3F7F0B3669EA}" dt="2024-08-08T20:50:56.454" v="810"/>
          <ac:spMkLst>
            <pc:docMk/>
            <pc:sldMk cId="2956612343" sldId="267"/>
            <ac:spMk id="7" creationId="{50C2F1AE-742F-498E-906B-B55528B41C6F}"/>
          </ac:spMkLst>
        </pc:spChg>
        <pc:spChg chg="mod">
          <ac:chgData name="Julián Nonino" userId="3e8561aaee616987" providerId="LiveId" clId="{0C749B57-F53D-4A7C-8815-3F7F0B3669EA}" dt="2024-08-08T20:50:57.018" v="817" actId="27636"/>
          <ac:spMkLst>
            <pc:docMk/>
            <pc:sldMk cId="2956612343" sldId="267"/>
            <ac:spMk id="8" creationId="{430BDE48-B997-4CA8-9948-979F7A7B9F05}"/>
          </ac:spMkLst>
        </pc:spChg>
        <pc:spChg chg="mod">
          <ac:chgData name="Julián Nonino" userId="3e8561aaee616987" providerId="LiveId" clId="{0C749B57-F53D-4A7C-8815-3F7F0B3669EA}" dt="2024-08-08T20:46:07.121" v="673"/>
          <ac:spMkLst>
            <pc:docMk/>
            <pc:sldMk cId="2956612343" sldId="267"/>
            <ac:spMk id="16" creationId="{73FFE861-66C7-412C-BFCA-166E474F064A}"/>
          </ac:spMkLst>
        </pc:spChg>
        <pc:spChg chg="mod">
          <ac:chgData name="Julián Nonino" userId="3e8561aaee616987" providerId="LiveId" clId="{0C749B57-F53D-4A7C-8815-3F7F0B3669EA}" dt="2024-08-08T20:46:07.121" v="673"/>
          <ac:spMkLst>
            <pc:docMk/>
            <pc:sldMk cId="2956612343" sldId="267"/>
            <ac:spMk id="17" creationId="{B5F32026-FD7B-47A9-81A4-2DEE08F86720}"/>
          </ac:spMkLst>
        </pc:spChg>
        <pc:spChg chg="mod">
          <ac:chgData name="Julián Nonino" userId="3e8561aaee616987" providerId="LiveId" clId="{0C749B57-F53D-4A7C-8815-3F7F0B3669EA}" dt="2024-08-08T20:50:56.454" v="810"/>
          <ac:spMkLst>
            <pc:docMk/>
            <pc:sldMk cId="2956612343" sldId="267"/>
            <ac:spMk id="18" creationId="{29B3DD07-50F4-443D-90C5-946354595F1D}"/>
          </ac:spMkLst>
        </pc:spChg>
      </pc:sldChg>
      <pc:sldChg chg="addSp delSp modSp mod setBg setClrOvrMap delDesignElem chgLayout">
        <pc:chgData name="Julián Nonino" userId="3e8561aaee616987" providerId="LiveId" clId="{0C749B57-F53D-4A7C-8815-3F7F0B3669EA}" dt="2024-08-09T21:58:59.586" v="1441" actId="26606"/>
        <pc:sldMkLst>
          <pc:docMk/>
          <pc:sldMk cId="331669714" sldId="272"/>
        </pc:sldMkLst>
        <pc:spChg chg="add del mod">
          <ac:chgData name="Julián Nonino" userId="3e8561aaee616987" providerId="LiveId" clId="{0C749B57-F53D-4A7C-8815-3F7F0B3669EA}" dt="2024-08-08T20:43:59.699" v="551" actId="478"/>
          <ac:spMkLst>
            <pc:docMk/>
            <pc:sldMk cId="331669714" sldId="272"/>
            <ac:spMk id="3" creationId="{0C67D995-2958-F795-40C5-B0006044D845}"/>
          </ac:spMkLst>
        </pc:spChg>
        <pc:spChg chg="mod ord">
          <ac:chgData name="Julián Nonino" userId="3e8561aaee616987" providerId="LiveId" clId="{0C749B57-F53D-4A7C-8815-3F7F0B3669EA}" dt="2024-08-09T21:58:59.586" v="1441" actId="26606"/>
          <ac:spMkLst>
            <pc:docMk/>
            <pc:sldMk cId="331669714" sldId="272"/>
            <ac:spMk id="4" creationId="{D7559F58-E7E3-4312-BFB5-D3B5719E827E}"/>
          </ac:spMkLst>
        </pc:spChg>
        <pc:spChg chg="mod ord">
          <ac:chgData name="Julián Nonino" userId="3e8561aaee616987" providerId="LiveId" clId="{0C749B57-F53D-4A7C-8815-3F7F0B3669EA}" dt="2024-08-09T21:58:59.586" v="1441" actId="26606"/>
          <ac:spMkLst>
            <pc:docMk/>
            <pc:sldMk cId="331669714" sldId="272"/>
            <ac:spMk id="5" creationId="{EF502785-6557-4038-9743-2ABFF39CB24A}"/>
          </ac:spMkLst>
        </pc:spChg>
        <pc:spChg chg="add del mod">
          <ac:chgData name="Julián Nonino" userId="3e8561aaee616987" providerId="LiveId" clId="{0C749B57-F53D-4A7C-8815-3F7F0B3669EA}" dt="2024-08-08T20:44:07.874" v="554" actId="478"/>
          <ac:spMkLst>
            <pc:docMk/>
            <pc:sldMk cId="331669714" sldId="272"/>
            <ac:spMk id="7" creationId="{9A6641EF-A6CE-1EC3-4D7D-BC657C3B954B}"/>
          </ac:spMkLst>
        </pc:spChg>
        <pc:spChg chg="mod ord">
          <ac:chgData name="Julián Nonino" userId="3e8561aaee616987" providerId="LiveId" clId="{0C749B57-F53D-4A7C-8815-3F7F0B3669EA}" dt="2024-08-09T21:58:59.586" v="1441" actId="26606"/>
          <ac:spMkLst>
            <pc:docMk/>
            <pc:sldMk cId="331669714" sldId="272"/>
            <ac:spMk id="9" creationId="{D4BBF609-0E99-9005-5C73-0B694E9EE7E2}"/>
          </ac:spMkLst>
        </pc:spChg>
        <pc:spChg chg="add del">
          <ac:chgData name="Julián Nonino" userId="3e8561aaee616987" providerId="LiveId" clId="{0C749B57-F53D-4A7C-8815-3F7F0B3669EA}" dt="2024-08-09T21:58:54.390" v="1439" actId="700"/>
          <ac:spMkLst>
            <pc:docMk/>
            <pc:sldMk cId="331669714" sldId="272"/>
            <ac:spMk id="14" creationId="{8775F366-526C-4C42-8931-696FFE8AA517}"/>
          </ac:spMkLst>
        </pc:spChg>
        <pc:spChg chg="add del">
          <ac:chgData name="Julián Nonino" userId="3e8561aaee616987" providerId="LiveId" clId="{0C749B57-F53D-4A7C-8815-3F7F0B3669EA}" dt="2024-08-09T21:58:54.390" v="1439" actId="700"/>
          <ac:spMkLst>
            <pc:docMk/>
            <pc:sldMk cId="331669714" sldId="272"/>
            <ac:spMk id="16" creationId="{597EA66B-2AAB-42B0-9F9D-38920D8D82D7}"/>
          </ac:spMkLst>
        </pc:spChg>
        <pc:spChg chg="add del">
          <ac:chgData name="Julián Nonino" userId="3e8561aaee616987" providerId="LiveId" clId="{0C749B57-F53D-4A7C-8815-3F7F0B3669EA}" dt="2024-08-09T21:58:54.390" v="1439" actId="700"/>
          <ac:spMkLst>
            <pc:docMk/>
            <pc:sldMk cId="331669714" sldId="272"/>
            <ac:spMk id="18" creationId="{D360EBE3-31BB-422F-AA87-FA3873DAE484}"/>
          </ac:spMkLst>
        </pc:spChg>
        <pc:picChg chg="add del mod">
          <ac:chgData name="Julián Nonino" userId="3e8561aaee616987" providerId="LiveId" clId="{0C749B57-F53D-4A7C-8815-3F7F0B3669EA}" dt="2024-08-08T20:44:05.356" v="553" actId="478"/>
          <ac:picMkLst>
            <pc:docMk/>
            <pc:sldMk cId="331669714" sldId="272"/>
            <ac:picMk id="8" creationId="{15FF348E-C446-4450-8262-D18488C886AA}"/>
          </ac:picMkLst>
        </pc:picChg>
        <pc:picChg chg="add">
          <ac:chgData name="Julián Nonino" userId="3e8561aaee616987" providerId="LiveId" clId="{0C749B57-F53D-4A7C-8815-3F7F0B3669EA}" dt="2024-08-09T21:58:59.586" v="1441" actId="26606"/>
          <ac:picMkLst>
            <pc:docMk/>
            <pc:sldMk cId="331669714" sldId="272"/>
            <ac:picMk id="11" creationId="{739877FA-7FFD-DB59-A31E-098C55F02783}"/>
          </ac:picMkLst>
        </pc:picChg>
      </pc:sldChg>
      <pc:sldChg chg="modSp del">
        <pc:chgData name="Julián Nonino" userId="3e8561aaee616987" providerId="LiveId" clId="{0C749B57-F53D-4A7C-8815-3F7F0B3669EA}" dt="2024-08-09T21:59:17.193" v="1442" actId="47"/>
        <pc:sldMkLst>
          <pc:docMk/>
          <pc:sldMk cId="2072775290" sldId="273"/>
        </pc:sldMkLst>
        <pc:spChg chg="mod">
          <ac:chgData name="Julián Nonino" userId="3e8561aaee616987" providerId="LiveId" clId="{0C749B57-F53D-4A7C-8815-3F7F0B3669EA}" dt="2024-08-08T20:50:56.454" v="810"/>
          <ac:spMkLst>
            <pc:docMk/>
            <pc:sldMk cId="2072775290" sldId="273"/>
            <ac:spMk id="2" creationId="{33EA32F0-1738-4EDC-912D-4960AC57BFFE}"/>
          </ac:spMkLst>
        </pc:spChg>
        <pc:spChg chg="mod">
          <ac:chgData name="Julián Nonino" userId="3e8561aaee616987" providerId="LiveId" clId="{0C749B57-F53D-4A7C-8815-3F7F0B3669EA}" dt="2024-08-08T20:46:07.121" v="673"/>
          <ac:spMkLst>
            <pc:docMk/>
            <pc:sldMk cId="2072775290" sldId="273"/>
            <ac:spMk id="4" creationId="{FC0E138E-D6FE-4599-BAE1-8B7B66671FD2}"/>
          </ac:spMkLst>
        </pc:spChg>
        <pc:spChg chg="mod">
          <ac:chgData name="Julián Nonino" userId="3e8561aaee616987" providerId="LiveId" clId="{0C749B57-F53D-4A7C-8815-3F7F0B3669EA}" dt="2024-08-08T20:46:07.121" v="673"/>
          <ac:spMkLst>
            <pc:docMk/>
            <pc:sldMk cId="2072775290" sldId="273"/>
            <ac:spMk id="5" creationId="{202E079E-4276-4B57-A7D9-BB2739332A1D}"/>
          </ac:spMkLst>
        </pc:spChg>
        <pc:spChg chg="mod">
          <ac:chgData name="Julián Nonino" userId="3e8561aaee616987" providerId="LiveId" clId="{0C749B57-F53D-4A7C-8815-3F7F0B3669EA}" dt="2024-08-08T20:50:56.454" v="810"/>
          <ac:spMkLst>
            <pc:docMk/>
            <pc:sldMk cId="2072775290" sldId="273"/>
            <ac:spMk id="6" creationId="{5C0A7D0C-4965-4C81-9F41-C8790BCC75DA}"/>
          </ac:spMkLst>
        </pc:spChg>
        <pc:graphicFrameChg chg="mod">
          <ac:chgData name="Julián Nonino" userId="3e8561aaee616987" providerId="LiveId" clId="{0C749B57-F53D-4A7C-8815-3F7F0B3669EA}" dt="2024-08-08T20:32:46.541" v="448"/>
          <ac:graphicFrameMkLst>
            <pc:docMk/>
            <pc:sldMk cId="2072775290" sldId="273"/>
            <ac:graphicFrameMk id="7" creationId="{B7394432-BA72-4559-82ED-85E55064B531}"/>
          </ac:graphicFrameMkLst>
        </pc:graphicFrameChg>
      </pc:sldChg>
      <pc:sldChg chg="modSp del">
        <pc:chgData name="Julián Nonino" userId="3e8561aaee616987" providerId="LiveId" clId="{0C749B57-F53D-4A7C-8815-3F7F0B3669EA}" dt="2024-08-09T21:59:17.193" v="1442" actId="47"/>
        <pc:sldMkLst>
          <pc:docMk/>
          <pc:sldMk cId="2012213559" sldId="274"/>
        </pc:sldMkLst>
        <pc:spChg chg="mod">
          <ac:chgData name="Julián Nonino" userId="3e8561aaee616987" providerId="LiveId" clId="{0C749B57-F53D-4A7C-8815-3F7F0B3669EA}" dt="2024-08-08T20:50:56.454" v="810"/>
          <ac:spMkLst>
            <pc:docMk/>
            <pc:sldMk cId="2012213559" sldId="274"/>
            <ac:spMk id="2" creationId="{1737298F-B272-4BC5-BFF2-053334392B37}"/>
          </ac:spMkLst>
        </pc:spChg>
        <pc:spChg chg="mod">
          <ac:chgData name="Julián Nonino" userId="3e8561aaee616987" providerId="LiveId" clId="{0C749B57-F53D-4A7C-8815-3F7F0B3669EA}" dt="2024-08-08T20:46:07.121" v="673"/>
          <ac:spMkLst>
            <pc:docMk/>
            <pc:sldMk cId="2012213559" sldId="274"/>
            <ac:spMk id="4" creationId="{DB892F39-29E3-4089-B65D-6EF18ADF4480}"/>
          </ac:spMkLst>
        </pc:spChg>
        <pc:spChg chg="mod">
          <ac:chgData name="Julián Nonino" userId="3e8561aaee616987" providerId="LiveId" clId="{0C749B57-F53D-4A7C-8815-3F7F0B3669EA}" dt="2024-08-08T20:46:07.121" v="673"/>
          <ac:spMkLst>
            <pc:docMk/>
            <pc:sldMk cId="2012213559" sldId="274"/>
            <ac:spMk id="5" creationId="{52F0EE3B-7C1A-4927-A603-3575824BCFAE}"/>
          </ac:spMkLst>
        </pc:spChg>
        <pc:spChg chg="mod">
          <ac:chgData name="Julián Nonino" userId="3e8561aaee616987" providerId="LiveId" clId="{0C749B57-F53D-4A7C-8815-3F7F0B3669EA}" dt="2024-08-08T20:50:56.454" v="810"/>
          <ac:spMkLst>
            <pc:docMk/>
            <pc:sldMk cId="2012213559" sldId="274"/>
            <ac:spMk id="6" creationId="{C6B37ACF-49F1-45AA-BB16-6A58A160FF3D}"/>
          </ac:spMkLst>
        </pc:spChg>
        <pc:graphicFrameChg chg="mod">
          <ac:chgData name="Julián Nonino" userId="3e8561aaee616987" providerId="LiveId" clId="{0C749B57-F53D-4A7C-8815-3F7F0B3669EA}" dt="2024-08-08T20:32:46.541" v="448"/>
          <ac:graphicFrameMkLst>
            <pc:docMk/>
            <pc:sldMk cId="2012213559" sldId="274"/>
            <ac:graphicFrameMk id="7" creationId="{F78E5D95-BEAB-4D62-BE19-18BB49582E2B}"/>
          </ac:graphicFrameMkLst>
        </pc:graphicFrameChg>
      </pc:sldChg>
      <pc:sldChg chg="addSp delSp modSp mod ord setBg">
        <pc:chgData name="Julián Nonino" userId="3e8561aaee616987" providerId="LiveId" clId="{0C749B57-F53D-4A7C-8815-3F7F0B3669EA}" dt="2024-08-09T21:31:00.229" v="1202"/>
        <pc:sldMkLst>
          <pc:docMk/>
          <pc:sldMk cId="3173723131" sldId="275"/>
        </pc:sldMkLst>
        <pc:spChg chg="mod">
          <ac:chgData name="Julián Nonino" userId="3e8561aaee616987" providerId="LiveId" clId="{0C749B57-F53D-4A7C-8815-3F7F0B3669EA}" dt="2024-08-09T21:30:39.835" v="1193" actId="207"/>
          <ac:spMkLst>
            <pc:docMk/>
            <pc:sldMk cId="3173723131" sldId="275"/>
            <ac:spMk id="2" creationId="{5466122A-795E-4E91-8829-A4FC066F2CE7}"/>
          </ac:spMkLst>
        </pc:spChg>
        <pc:spChg chg="del mod">
          <ac:chgData name="Julián Nonino" userId="3e8561aaee616987" providerId="LiveId" clId="{0C749B57-F53D-4A7C-8815-3F7F0B3669EA}" dt="2024-08-09T21:30:45.048" v="1194" actId="478"/>
          <ac:spMkLst>
            <pc:docMk/>
            <pc:sldMk cId="3173723131" sldId="275"/>
            <ac:spMk id="22" creationId="{951EE17A-C085-4565-6890-2D1D2F3DDE6A}"/>
          </ac:spMkLst>
        </pc:spChg>
        <pc:spChg chg="mod">
          <ac:chgData name="Julián Nonino" userId="3e8561aaee616987" providerId="LiveId" clId="{0C749B57-F53D-4A7C-8815-3F7F0B3669EA}" dt="2024-08-09T21:30:21.260" v="1162" actId="26606"/>
          <ac:spMkLst>
            <pc:docMk/>
            <pc:sldMk cId="3173723131" sldId="275"/>
            <ac:spMk id="23" creationId="{D8FC05BC-8B32-F65B-EBB4-BA7CED3A7C21}"/>
          </ac:spMkLst>
        </pc:spChg>
        <pc:spChg chg="add">
          <ac:chgData name="Julián Nonino" userId="3e8561aaee616987" providerId="LiveId" clId="{0C749B57-F53D-4A7C-8815-3F7F0B3669EA}" dt="2024-08-09T21:30:21.260" v="1162" actId="26606"/>
          <ac:spMkLst>
            <pc:docMk/>
            <pc:sldMk cId="3173723131" sldId="275"/>
            <ac:spMk id="28" creationId="{DA9A1ACB-4ECA-4EAE-AEAB-CE9C8C01EE60}"/>
          </ac:spMkLst>
        </pc:spChg>
        <pc:spChg chg="add">
          <ac:chgData name="Julián Nonino" userId="3e8561aaee616987" providerId="LiveId" clId="{0C749B57-F53D-4A7C-8815-3F7F0B3669EA}" dt="2024-08-09T21:30:21.260" v="1162" actId="26606"/>
          <ac:spMkLst>
            <pc:docMk/>
            <pc:sldMk cId="3173723131" sldId="275"/>
            <ac:spMk id="30" creationId="{5940F547-7206-4401-94FB-F8421915D8B8}"/>
          </ac:spMkLst>
        </pc:spChg>
        <pc:picChg chg="mod">
          <ac:chgData name="Julián Nonino" userId="3e8561aaee616987" providerId="LiveId" clId="{0C749B57-F53D-4A7C-8815-3F7F0B3669EA}" dt="2024-08-09T21:30:21.260" v="1162" actId="26606"/>
          <ac:picMkLst>
            <pc:docMk/>
            <pc:sldMk cId="3173723131" sldId="275"/>
            <ac:picMk id="20" creationId="{9C1B631B-7142-6827-80D4-92FA88F53E88}"/>
          </ac:picMkLst>
        </pc:picChg>
      </pc:sldChg>
      <pc:sldChg chg="modSp del mod">
        <pc:chgData name="Julián Nonino" userId="3e8561aaee616987" providerId="LiveId" clId="{0C749B57-F53D-4A7C-8815-3F7F0B3669EA}" dt="2024-08-08T21:07:32.891" v="924" actId="47"/>
        <pc:sldMkLst>
          <pc:docMk/>
          <pc:sldMk cId="4287353827" sldId="276"/>
        </pc:sldMkLst>
        <pc:spChg chg="mod">
          <ac:chgData name="Julián Nonino" userId="3e8561aaee616987" providerId="LiveId" clId="{0C749B57-F53D-4A7C-8815-3F7F0B3669EA}" dt="2024-08-08T20:50:56.454" v="810"/>
          <ac:spMkLst>
            <pc:docMk/>
            <pc:sldMk cId="4287353827" sldId="276"/>
            <ac:spMk id="2" creationId="{5C526D7E-EC6D-4B21-BCCC-32A29B9B2B33}"/>
          </ac:spMkLst>
        </pc:spChg>
        <pc:spChg chg="mod">
          <ac:chgData name="Julián Nonino" userId="3e8561aaee616987" providerId="LiveId" clId="{0C749B57-F53D-4A7C-8815-3F7F0B3669EA}" dt="2024-08-08T20:50:56.454" v="810"/>
          <ac:spMkLst>
            <pc:docMk/>
            <pc:sldMk cId="4287353827" sldId="276"/>
            <ac:spMk id="3" creationId="{5EAC1A0F-2FC2-EB93-7569-3D6B20DFC7A5}"/>
          </ac:spMkLst>
        </pc:spChg>
        <pc:spChg chg="mod">
          <ac:chgData name="Julián Nonino" userId="3e8561aaee616987" providerId="LiveId" clId="{0C749B57-F53D-4A7C-8815-3F7F0B3669EA}" dt="2024-08-08T20:50:56.454" v="810"/>
          <ac:spMkLst>
            <pc:docMk/>
            <pc:sldMk cId="4287353827" sldId="276"/>
            <ac:spMk id="5" creationId="{A38421FA-3316-98C1-E0B5-53A695566E36}"/>
          </ac:spMkLst>
        </pc:spChg>
        <pc:spChg chg="mod">
          <ac:chgData name="Julián Nonino" userId="3e8561aaee616987" providerId="LiveId" clId="{0C749B57-F53D-4A7C-8815-3F7F0B3669EA}" dt="2024-08-08T20:50:56.454" v="810"/>
          <ac:spMkLst>
            <pc:docMk/>
            <pc:sldMk cId="4287353827" sldId="276"/>
            <ac:spMk id="9" creationId="{19006701-2C20-483A-974E-2CA25DD23066}"/>
          </ac:spMkLst>
        </pc:spChg>
      </pc:sldChg>
      <pc:sldChg chg="modSp del mod">
        <pc:chgData name="Julián Nonino" userId="3e8561aaee616987" providerId="LiveId" clId="{0C749B57-F53D-4A7C-8815-3F7F0B3669EA}" dt="2024-08-08T21:09:12.727" v="997" actId="47"/>
        <pc:sldMkLst>
          <pc:docMk/>
          <pc:sldMk cId="1254167032" sldId="277"/>
        </pc:sldMkLst>
        <pc:spChg chg="mod">
          <ac:chgData name="Julián Nonino" userId="3e8561aaee616987" providerId="LiveId" clId="{0C749B57-F53D-4A7C-8815-3F7F0B3669EA}" dt="2024-08-08T20:50:56.454" v="810"/>
          <ac:spMkLst>
            <pc:docMk/>
            <pc:sldMk cId="1254167032" sldId="277"/>
            <ac:spMk id="2" creationId="{5C526D7E-EC6D-4B21-BCCC-32A29B9B2B33}"/>
          </ac:spMkLst>
        </pc:spChg>
        <pc:spChg chg="mod">
          <ac:chgData name="Julián Nonino" userId="3e8561aaee616987" providerId="LiveId" clId="{0C749B57-F53D-4A7C-8815-3F7F0B3669EA}" dt="2024-08-08T20:50:56.454" v="810"/>
          <ac:spMkLst>
            <pc:docMk/>
            <pc:sldMk cId="1254167032" sldId="277"/>
            <ac:spMk id="3" creationId="{0C8CD67C-477F-65C2-F835-61826F38E7A8}"/>
          </ac:spMkLst>
        </pc:spChg>
        <pc:spChg chg="mod">
          <ac:chgData name="Julián Nonino" userId="3e8561aaee616987" providerId="LiveId" clId="{0C749B57-F53D-4A7C-8815-3F7F0B3669EA}" dt="2024-08-08T20:50:56.454" v="810"/>
          <ac:spMkLst>
            <pc:docMk/>
            <pc:sldMk cId="1254167032" sldId="277"/>
            <ac:spMk id="5" creationId="{8AC50D75-861C-B7CE-9245-D3D6F66F3021}"/>
          </ac:spMkLst>
        </pc:spChg>
        <pc:spChg chg="mod">
          <ac:chgData name="Julián Nonino" userId="3e8561aaee616987" providerId="LiveId" clId="{0C749B57-F53D-4A7C-8815-3F7F0B3669EA}" dt="2024-08-08T20:50:56.454" v="810"/>
          <ac:spMkLst>
            <pc:docMk/>
            <pc:sldMk cId="1254167032" sldId="277"/>
            <ac:spMk id="9" creationId="{19006701-2C20-483A-974E-2CA25DD23066}"/>
          </ac:spMkLst>
        </pc:spChg>
      </pc:sldChg>
      <pc:sldChg chg="modSp del mod">
        <pc:chgData name="Julián Nonino" userId="3e8561aaee616987" providerId="LiveId" clId="{0C749B57-F53D-4A7C-8815-3F7F0B3669EA}" dt="2024-08-08T21:09:14.025" v="998" actId="47"/>
        <pc:sldMkLst>
          <pc:docMk/>
          <pc:sldMk cId="3691031128" sldId="278"/>
        </pc:sldMkLst>
        <pc:spChg chg="mod">
          <ac:chgData name="Julián Nonino" userId="3e8561aaee616987" providerId="LiveId" clId="{0C749B57-F53D-4A7C-8815-3F7F0B3669EA}" dt="2024-08-08T20:50:56.454" v="810"/>
          <ac:spMkLst>
            <pc:docMk/>
            <pc:sldMk cId="3691031128" sldId="278"/>
            <ac:spMk id="2" creationId="{5C526D7E-EC6D-4B21-BCCC-32A29B9B2B33}"/>
          </ac:spMkLst>
        </pc:spChg>
        <pc:spChg chg="mod">
          <ac:chgData name="Julián Nonino" userId="3e8561aaee616987" providerId="LiveId" clId="{0C749B57-F53D-4A7C-8815-3F7F0B3669EA}" dt="2024-08-08T20:50:56.454" v="810"/>
          <ac:spMkLst>
            <pc:docMk/>
            <pc:sldMk cId="3691031128" sldId="278"/>
            <ac:spMk id="3" creationId="{14C737CA-0644-CE04-387A-47622C8A42D7}"/>
          </ac:spMkLst>
        </pc:spChg>
        <pc:spChg chg="mod">
          <ac:chgData name="Julián Nonino" userId="3e8561aaee616987" providerId="LiveId" clId="{0C749B57-F53D-4A7C-8815-3F7F0B3669EA}" dt="2024-08-08T20:50:56.454" v="810"/>
          <ac:spMkLst>
            <pc:docMk/>
            <pc:sldMk cId="3691031128" sldId="278"/>
            <ac:spMk id="5" creationId="{D642928E-3F10-D0AB-BEA4-C6B975147102}"/>
          </ac:spMkLst>
        </pc:spChg>
        <pc:spChg chg="mod">
          <ac:chgData name="Julián Nonino" userId="3e8561aaee616987" providerId="LiveId" clId="{0C749B57-F53D-4A7C-8815-3F7F0B3669EA}" dt="2024-08-08T20:50:56.454" v="810"/>
          <ac:spMkLst>
            <pc:docMk/>
            <pc:sldMk cId="3691031128" sldId="278"/>
            <ac:spMk id="9" creationId="{19006701-2C20-483A-974E-2CA25DD23066}"/>
          </ac:spMkLst>
        </pc:spChg>
      </pc:sldChg>
      <pc:sldChg chg="addSp delSp modSp del mod">
        <pc:chgData name="Julián Nonino" userId="3e8561aaee616987" providerId="LiveId" clId="{0C749B57-F53D-4A7C-8815-3F7F0B3669EA}" dt="2024-08-09T21:03:55.870" v="1127" actId="47"/>
        <pc:sldMkLst>
          <pc:docMk/>
          <pc:sldMk cId="2590580445" sldId="279"/>
        </pc:sldMkLst>
        <pc:spChg chg="mod">
          <ac:chgData name="Julián Nonino" userId="3e8561aaee616987" providerId="LiveId" clId="{0C749B57-F53D-4A7C-8815-3F7F0B3669EA}" dt="2024-08-08T20:50:56.454" v="810"/>
          <ac:spMkLst>
            <pc:docMk/>
            <pc:sldMk cId="2590580445" sldId="279"/>
            <ac:spMk id="2" creationId="{5C526D7E-EC6D-4B21-BCCC-32A29B9B2B33}"/>
          </ac:spMkLst>
        </pc:spChg>
        <pc:spChg chg="mod">
          <ac:chgData name="Julián Nonino" userId="3e8561aaee616987" providerId="LiveId" clId="{0C749B57-F53D-4A7C-8815-3F7F0B3669EA}" dt="2024-08-08T20:50:56.454" v="810"/>
          <ac:spMkLst>
            <pc:docMk/>
            <pc:sldMk cId="2590580445" sldId="279"/>
            <ac:spMk id="3" creationId="{10BDF7D0-0518-E175-5936-7D66143C0CCF}"/>
          </ac:spMkLst>
        </pc:spChg>
        <pc:spChg chg="mod">
          <ac:chgData name="Julián Nonino" userId="3e8561aaee616987" providerId="LiveId" clId="{0C749B57-F53D-4A7C-8815-3F7F0B3669EA}" dt="2024-08-08T20:50:56.454" v="810"/>
          <ac:spMkLst>
            <pc:docMk/>
            <pc:sldMk cId="2590580445" sldId="279"/>
            <ac:spMk id="5" creationId="{C943A027-1824-4ABE-6F43-929339437BF7}"/>
          </ac:spMkLst>
        </pc:spChg>
        <pc:spChg chg="add del">
          <ac:chgData name="Julián Nonino" userId="3e8561aaee616987" providerId="LiveId" clId="{0C749B57-F53D-4A7C-8815-3F7F0B3669EA}" dt="2024-08-08T16:46:40.392" v="209" actId="22"/>
          <ac:spMkLst>
            <pc:docMk/>
            <pc:sldMk cId="2590580445" sldId="279"/>
            <ac:spMk id="7" creationId="{D2F5444C-3DA1-A42F-ADFE-0CDCB185043A}"/>
          </ac:spMkLst>
        </pc:spChg>
        <pc:spChg chg="mod">
          <ac:chgData name="Julián Nonino" userId="3e8561aaee616987" providerId="LiveId" clId="{0C749B57-F53D-4A7C-8815-3F7F0B3669EA}" dt="2024-08-08T20:50:56.454" v="810"/>
          <ac:spMkLst>
            <pc:docMk/>
            <pc:sldMk cId="2590580445" sldId="279"/>
            <ac:spMk id="9" creationId="{19006701-2C20-483A-974E-2CA25DD23066}"/>
          </ac:spMkLst>
        </pc:spChg>
      </pc:sldChg>
      <pc:sldChg chg="modSp add mod">
        <pc:chgData name="Julián Nonino" userId="3e8561aaee616987" providerId="LiveId" clId="{0C749B57-F53D-4A7C-8815-3F7F0B3669EA}" dt="2024-08-09T21:25:27.225" v="1154" actId="12100"/>
        <pc:sldMkLst>
          <pc:docMk/>
          <pc:sldMk cId="984816089" sldId="280"/>
        </pc:sldMkLst>
        <pc:spChg chg="mod">
          <ac:chgData name="Julián Nonino" userId="3e8561aaee616987" providerId="LiveId" clId="{0C749B57-F53D-4A7C-8815-3F7F0B3669EA}" dt="2024-08-08T21:01:55.828" v="862" actId="20577"/>
          <ac:spMkLst>
            <pc:docMk/>
            <pc:sldMk cId="984816089" sldId="280"/>
            <ac:spMk id="2" creationId="{5C526D7E-EC6D-4B21-BCCC-32A29B9B2B33}"/>
          </ac:spMkLst>
        </pc:spChg>
        <pc:spChg chg="add mod">
          <ac:chgData name="Julián Nonino" userId="3e8561aaee616987" providerId="LiveId" clId="{0C749B57-F53D-4A7C-8815-3F7F0B3669EA}" dt="2024-08-09T21:23:05.039" v="1149" actId="26606"/>
          <ac:spMkLst>
            <pc:docMk/>
            <pc:sldMk cId="984816089" sldId="280"/>
            <ac:spMk id="34" creationId="{D6F07063-98C1-4852-B9CD-9CB5B58C97F3}"/>
          </ac:spMkLst>
        </pc:spChg>
        <pc:graphicFrameChg chg="mod modGraphic">
          <ac:chgData name="Julián Nonino" userId="3e8561aaee616987" providerId="LiveId" clId="{0C749B57-F53D-4A7C-8815-3F7F0B3669EA}" dt="2024-08-09T21:25:27.225" v="1154" actId="12100"/>
          <ac:graphicFrameMkLst>
            <pc:docMk/>
            <pc:sldMk cId="984816089" sldId="280"/>
            <ac:graphicFrameMk id="26" creationId="{F059AC01-FB2E-624B-4D98-0D230E25226C}"/>
          </ac:graphicFrameMkLst>
        </pc:graphicFrameChg>
      </pc:sldChg>
      <pc:sldChg chg="modSp add mod">
        <pc:chgData name="Julián Nonino" userId="3e8561aaee616987" providerId="LiveId" clId="{0C749B57-F53D-4A7C-8815-3F7F0B3669EA}" dt="2024-08-09T21:28:11.032" v="1159"/>
        <pc:sldMkLst>
          <pc:docMk/>
          <pc:sldMk cId="2127666522" sldId="281"/>
        </pc:sldMkLst>
        <pc:spChg chg="mod">
          <ac:chgData name="Julián Nonino" userId="3e8561aaee616987" providerId="LiveId" clId="{0C749B57-F53D-4A7C-8815-3F7F0B3669EA}" dt="2024-08-08T21:02:04.420" v="881" actId="20577"/>
          <ac:spMkLst>
            <pc:docMk/>
            <pc:sldMk cId="2127666522" sldId="281"/>
            <ac:spMk id="2" creationId="{5C526D7E-EC6D-4B21-BCCC-32A29B9B2B33}"/>
          </ac:spMkLst>
        </pc:spChg>
        <pc:spChg chg="add mod">
          <ac:chgData name="Julián Nonino" userId="3e8561aaee616987" providerId="LiveId" clId="{0C749B57-F53D-4A7C-8815-3F7F0B3669EA}" dt="2024-08-09T21:22:26.865" v="1147" actId="26606"/>
          <ac:spMkLst>
            <pc:docMk/>
            <pc:sldMk cId="2127666522" sldId="281"/>
            <ac:spMk id="34" creationId="{D6F07063-98C1-4852-B9CD-9CB5B58C97F3}"/>
          </ac:spMkLst>
        </pc:spChg>
        <pc:graphicFrameChg chg="mod modGraphic">
          <ac:chgData name="Julián Nonino" userId="3e8561aaee616987" providerId="LiveId" clId="{0C749B57-F53D-4A7C-8815-3F7F0B3669EA}" dt="2024-08-09T21:28:11.032" v="1159"/>
          <ac:graphicFrameMkLst>
            <pc:docMk/>
            <pc:sldMk cId="2127666522" sldId="281"/>
            <ac:graphicFrameMk id="26" creationId="{F059AC01-FB2E-624B-4D98-0D230E25226C}"/>
          </ac:graphicFrameMkLst>
        </pc:graphicFrameChg>
      </pc:sldChg>
      <pc:sldChg chg="addSp delSp modSp add mod">
        <pc:chgData name="Julián Nonino" userId="3e8561aaee616987" providerId="LiveId" clId="{0C749B57-F53D-4A7C-8815-3F7F0B3669EA}" dt="2024-08-09T21:19:58.946" v="1144" actId="12100"/>
        <pc:sldMkLst>
          <pc:docMk/>
          <pc:sldMk cId="3421874532" sldId="282"/>
        </pc:sldMkLst>
        <pc:spChg chg="mod">
          <ac:chgData name="Julián Nonino" userId="3e8561aaee616987" providerId="LiveId" clId="{0C749B57-F53D-4A7C-8815-3F7F0B3669EA}" dt="2024-08-08T21:29:05.468" v="1102" actId="26606"/>
          <ac:spMkLst>
            <pc:docMk/>
            <pc:sldMk cId="3421874532" sldId="282"/>
            <ac:spMk id="2" creationId="{5C526D7E-EC6D-4B21-BCCC-32A29B9B2B33}"/>
          </ac:spMkLst>
        </pc:spChg>
        <pc:spChg chg="mod">
          <ac:chgData name="Julián Nonino" userId="3e8561aaee616987" providerId="LiveId" clId="{0C749B57-F53D-4A7C-8815-3F7F0B3669EA}" dt="2024-08-08T21:29:05.468" v="1102" actId="26606"/>
          <ac:spMkLst>
            <pc:docMk/>
            <pc:sldMk cId="3421874532" sldId="282"/>
            <ac:spMk id="9" creationId="{19006701-2C20-483A-974E-2CA25DD23066}"/>
          </ac:spMkLst>
        </pc:spChg>
        <pc:spChg chg="add del">
          <ac:chgData name="Julián Nonino" userId="3e8561aaee616987" providerId="LiveId" clId="{0C749B57-F53D-4A7C-8815-3F7F0B3669EA}" dt="2024-08-08T21:15:55.381" v="1030" actId="26606"/>
          <ac:spMkLst>
            <pc:docMk/>
            <pc:sldMk cId="3421874532" sldId="282"/>
            <ac:spMk id="32" creationId="{3A814F8E-8E71-4DD8-9E90-A2886B0BE273}"/>
          </ac:spMkLst>
        </pc:spChg>
        <pc:spChg chg="add del mod">
          <ac:chgData name="Julián Nonino" userId="3e8561aaee616987" providerId="LiveId" clId="{0C749B57-F53D-4A7C-8815-3F7F0B3669EA}" dt="2024-08-08T21:15:55.381" v="1030" actId="26606"/>
          <ac:spMkLst>
            <pc:docMk/>
            <pc:sldMk cId="3421874532" sldId="282"/>
            <ac:spMk id="34" creationId="{D6F07063-98C1-4852-B9CD-9CB5B58C97F3}"/>
          </ac:spMkLst>
        </pc:spChg>
        <pc:spChg chg="add del">
          <ac:chgData name="Julián Nonino" userId="3e8561aaee616987" providerId="LiveId" clId="{0C749B57-F53D-4A7C-8815-3F7F0B3669EA}" dt="2024-08-08T21:15:55.365" v="1029" actId="26606"/>
          <ac:spMkLst>
            <pc:docMk/>
            <pc:sldMk cId="3421874532" sldId="282"/>
            <ac:spMk id="39" creationId="{056824CE-083D-4ED5-94A5-655345BBE75E}"/>
          </ac:spMkLst>
        </pc:spChg>
        <pc:spChg chg="add del">
          <ac:chgData name="Julián Nonino" userId="3e8561aaee616987" providerId="LiveId" clId="{0C749B57-F53D-4A7C-8815-3F7F0B3669EA}" dt="2024-08-08T21:15:55.365" v="1029" actId="26606"/>
          <ac:spMkLst>
            <pc:docMk/>
            <pc:sldMk cId="3421874532" sldId="282"/>
            <ac:spMk id="41" creationId="{0785D83B-2124-40CD-9E29-811BC2B7CE64}"/>
          </ac:spMkLst>
        </pc:spChg>
        <pc:spChg chg="add del">
          <ac:chgData name="Julián Nonino" userId="3e8561aaee616987" providerId="LiveId" clId="{0C749B57-F53D-4A7C-8815-3F7F0B3669EA}" dt="2024-08-08T21:29:05.468" v="1102" actId="26606"/>
          <ac:spMkLst>
            <pc:docMk/>
            <pc:sldMk cId="3421874532" sldId="282"/>
            <ac:spMk id="43" creationId="{3A814F8E-8E71-4DD8-9E90-A2886B0BE273}"/>
          </ac:spMkLst>
        </pc:spChg>
        <pc:spChg chg="add del">
          <ac:chgData name="Julián Nonino" userId="3e8561aaee616987" providerId="LiveId" clId="{0C749B57-F53D-4A7C-8815-3F7F0B3669EA}" dt="2024-08-08T21:29:05.468" v="1102" actId="26606"/>
          <ac:spMkLst>
            <pc:docMk/>
            <pc:sldMk cId="3421874532" sldId="282"/>
            <ac:spMk id="44" creationId="{D6F07063-98C1-4852-B9CD-9CB5B58C97F3}"/>
          </ac:spMkLst>
        </pc:spChg>
        <pc:spChg chg="add">
          <ac:chgData name="Julián Nonino" userId="3e8561aaee616987" providerId="LiveId" clId="{0C749B57-F53D-4A7C-8815-3F7F0B3669EA}" dt="2024-08-08T21:29:05.468" v="1102" actId="26606"/>
          <ac:spMkLst>
            <pc:docMk/>
            <pc:sldMk cId="3421874532" sldId="282"/>
            <ac:spMk id="49" creationId="{056824CE-083D-4ED5-94A5-655345BBE75E}"/>
          </ac:spMkLst>
        </pc:spChg>
        <pc:spChg chg="add">
          <ac:chgData name="Julián Nonino" userId="3e8561aaee616987" providerId="LiveId" clId="{0C749B57-F53D-4A7C-8815-3F7F0B3669EA}" dt="2024-08-08T21:29:05.468" v="1102" actId="26606"/>
          <ac:spMkLst>
            <pc:docMk/>
            <pc:sldMk cId="3421874532" sldId="282"/>
            <ac:spMk id="51" creationId="{0785D83B-2124-40CD-9E29-811BC2B7CE64}"/>
          </ac:spMkLst>
        </pc:spChg>
        <pc:graphicFrameChg chg="mod modGraphic">
          <ac:chgData name="Julián Nonino" userId="3e8561aaee616987" providerId="LiveId" clId="{0C749B57-F53D-4A7C-8815-3F7F0B3669EA}" dt="2024-08-09T21:19:58.946" v="1144" actId="12100"/>
          <ac:graphicFrameMkLst>
            <pc:docMk/>
            <pc:sldMk cId="3421874532" sldId="282"/>
            <ac:graphicFrameMk id="26" creationId="{F059AC01-FB2E-624B-4D98-0D230E25226C}"/>
          </ac:graphicFrameMkLst>
        </pc:graphicFrameChg>
      </pc:sldChg>
      <pc:sldChg chg="modSp add mod">
        <pc:chgData name="Julián Nonino" userId="3e8561aaee616987" providerId="LiveId" clId="{0C749B57-F53D-4A7C-8815-3F7F0B3669EA}" dt="2024-08-09T21:16:11.020" v="1137"/>
        <pc:sldMkLst>
          <pc:docMk/>
          <pc:sldMk cId="3595726596" sldId="283"/>
        </pc:sldMkLst>
        <pc:spChg chg="mod">
          <ac:chgData name="Julián Nonino" userId="3e8561aaee616987" providerId="LiveId" clId="{0C749B57-F53D-4A7C-8815-3F7F0B3669EA}" dt="2024-08-08T21:09:07.860" v="996" actId="14100"/>
          <ac:spMkLst>
            <pc:docMk/>
            <pc:sldMk cId="3595726596" sldId="283"/>
            <ac:spMk id="2" creationId="{5C526D7E-EC6D-4B21-BCCC-32A29B9B2B33}"/>
          </ac:spMkLst>
        </pc:spChg>
        <pc:spChg chg="add mod">
          <ac:chgData name="Julián Nonino" userId="3e8561aaee616987" providerId="LiveId" clId="{0C749B57-F53D-4A7C-8815-3F7F0B3669EA}" dt="2024-08-08T21:30:23.775" v="1107" actId="26606"/>
          <ac:spMkLst>
            <pc:docMk/>
            <pc:sldMk cId="3595726596" sldId="283"/>
            <ac:spMk id="34" creationId="{D6F07063-98C1-4852-B9CD-9CB5B58C97F3}"/>
          </ac:spMkLst>
        </pc:spChg>
        <pc:graphicFrameChg chg="mod modGraphic">
          <ac:chgData name="Julián Nonino" userId="3e8561aaee616987" providerId="LiveId" clId="{0C749B57-F53D-4A7C-8815-3F7F0B3669EA}" dt="2024-08-09T21:16:11.020" v="1137"/>
          <ac:graphicFrameMkLst>
            <pc:docMk/>
            <pc:sldMk cId="3595726596" sldId="283"/>
            <ac:graphicFrameMk id="26" creationId="{F059AC01-FB2E-624B-4D98-0D230E25226C}"/>
          </ac:graphicFrameMkLst>
        </pc:graphicFrameChg>
      </pc:sldChg>
      <pc:sldChg chg="addSp delSp modSp add mod">
        <pc:chgData name="Julián Nonino" userId="3e8561aaee616987" providerId="LiveId" clId="{0C749B57-F53D-4A7C-8815-3F7F0B3669EA}" dt="2024-08-09T21:11:13.958" v="1132"/>
        <pc:sldMkLst>
          <pc:docMk/>
          <pc:sldMk cId="3031562930" sldId="284"/>
        </pc:sldMkLst>
        <pc:spChg chg="mod">
          <ac:chgData name="Julián Nonino" userId="3e8561aaee616987" providerId="LiveId" clId="{0C749B57-F53D-4A7C-8815-3F7F0B3669EA}" dt="2024-08-09T20:58:55.086" v="1126" actId="26606"/>
          <ac:spMkLst>
            <pc:docMk/>
            <pc:sldMk cId="3031562930" sldId="284"/>
            <ac:spMk id="2" creationId="{5C526D7E-EC6D-4B21-BCCC-32A29B9B2B33}"/>
          </ac:spMkLst>
        </pc:spChg>
        <pc:spChg chg="mod">
          <ac:chgData name="Julián Nonino" userId="3e8561aaee616987" providerId="LiveId" clId="{0C749B57-F53D-4A7C-8815-3F7F0B3669EA}" dt="2024-08-09T20:58:55.086" v="1126" actId="26606"/>
          <ac:spMkLst>
            <pc:docMk/>
            <pc:sldMk cId="3031562930" sldId="284"/>
            <ac:spMk id="9" creationId="{19006701-2C20-483A-974E-2CA25DD23066}"/>
          </ac:spMkLst>
        </pc:spChg>
        <pc:spChg chg="del">
          <ac:chgData name="Julián Nonino" userId="3e8561aaee616987" providerId="LiveId" clId="{0C749B57-F53D-4A7C-8815-3F7F0B3669EA}" dt="2024-08-09T20:58:55.086" v="1126" actId="26606"/>
          <ac:spMkLst>
            <pc:docMk/>
            <pc:sldMk cId="3031562930" sldId="284"/>
            <ac:spMk id="32" creationId="{3A814F8E-8E71-4DD8-9E90-A2886B0BE273}"/>
          </ac:spMkLst>
        </pc:spChg>
        <pc:spChg chg="del">
          <ac:chgData name="Julián Nonino" userId="3e8561aaee616987" providerId="LiveId" clId="{0C749B57-F53D-4A7C-8815-3F7F0B3669EA}" dt="2024-08-09T20:58:55.086" v="1126" actId="26606"/>
          <ac:spMkLst>
            <pc:docMk/>
            <pc:sldMk cId="3031562930" sldId="284"/>
            <ac:spMk id="34" creationId="{D6F07063-98C1-4852-B9CD-9CB5B58C97F3}"/>
          </ac:spMkLst>
        </pc:spChg>
        <pc:spChg chg="add">
          <ac:chgData name="Julián Nonino" userId="3e8561aaee616987" providerId="LiveId" clId="{0C749B57-F53D-4A7C-8815-3F7F0B3669EA}" dt="2024-08-09T20:58:55.086" v="1126" actId="26606"/>
          <ac:spMkLst>
            <pc:docMk/>
            <pc:sldMk cId="3031562930" sldId="284"/>
            <ac:spMk id="39" creationId="{056824CE-083D-4ED5-94A5-655345BBE75E}"/>
          </ac:spMkLst>
        </pc:spChg>
        <pc:spChg chg="add">
          <ac:chgData name="Julián Nonino" userId="3e8561aaee616987" providerId="LiveId" clId="{0C749B57-F53D-4A7C-8815-3F7F0B3669EA}" dt="2024-08-09T20:58:55.086" v="1126" actId="26606"/>
          <ac:spMkLst>
            <pc:docMk/>
            <pc:sldMk cId="3031562930" sldId="284"/>
            <ac:spMk id="41" creationId="{0785D83B-2124-40CD-9E29-811BC2B7CE64}"/>
          </ac:spMkLst>
        </pc:spChg>
        <pc:graphicFrameChg chg="mod modGraphic">
          <ac:chgData name="Julián Nonino" userId="3e8561aaee616987" providerId="LiveId" clId="{0C749B57-F53D-4A7C-8815-3F7F0B3669EA}" dt="2024-08-09T21:11:13.958" v="1132"/>
          <ac:graphicFrameMkLst>
            <pc:docMk/>
            <pc:sldMk cId="3031562930" sldId="284"/>
            <ac:graphicFrameMk id="26" creationId="{F059AC01-FB2E-624B-4D98-0D230E25226C}"/>
          </ac:graphicFrameMkLst>
        </pc:graphicFrameChg>
      </pc:sldChg>
      <pc:sldChg chg="addSp delSp modSp add mod">
        <pc:chgData name="Julián Nonino" userId="3e8561aaee616987" providerId="LiveId" clId="{0C749B57-F53D-4A7C-8815-3F7F0B3669EA}" dt="2024-08-09T21:17:19.249" v="1140" actId="12100"/>
        <pc:sldMkLst>
          <pc:docMk/>
          <pc:sldMk cId="1251683364" sldId="285"/>
        </pc:sldMkLst>
        <pc:spChg chg="mod">
          <ac:chgData name="Julián Nonino" userId="3e8561aaee616987" providerId="LiveId" clId="{0C749B57-F53D-4A7C-8815-3F7F0B3669EA}" dt="2024-08-08T21:29:29.145" v="1103" actId="26606"/>
          <ac:spMkLst>
            <pc:docMk/>
            <pc:sldMk cId="1251683364" sldId="285"/>
            <ac:spMk id="2" creationId="{5C526D7E-EC6D-4B21-BCCC-32A29B9B2B33}"/>
          </ac:spMkLst>
        </pc:spChg>
        <pc:spChg chg="mod">
          <ac:chgData name="Julián Nonino" userId="3e8561aaee616987" providerId="LiveId" clId="{0C749B57-F53D-4A7C-8815-3F7F0B3669EA}" dt="2024-08-08T21:29:29.145" v="1103" actId="26606"/>
          <ac:spMkLst>
            <pc:docMk/>
            <pc:sldMk cId="1251683364" sldId="285"/>
            <ac:spMk id="9" creationId="{19006701-2C20-483A-974E-2CA25DD23066}"/>
          </ac:spMkLst>
        </pc:spChg>
        <pc:spChg chg="del">
          <ac:chgData name="Julián Nonino" userId="3e8561aaee616987" providerId="LiveId" clId="{0C749B57-F53D-4A7C-8815-3F7F0B3669EA}" dt="2024-08-08T21:29:29.145" v="1103" actId="26606"/>
          <ac:spMkLst>
            <pc:docMk/>
            <pc:sldMk cId="1251683364" sldId="285"/>
            <ac:spMk id="43" creationId="{3A814F8E-8E71-4DD8-9E90-A2886B0BE273}"/>
          </ac:spMkLst>
        </pc:spChg>
        <pc:spChg chg="add del mod">
          <ac:chgData name="Julián Nonino" userId="3e8561aaee616987" providerId="LiveId" clId="{0C749B57-F53D-4A7C-8815-3F7F0B3669EA}" dt="2024-08-08T21:29:29.145" v="1103" actId="26606"/>
          <ac:spMkLst>
            <pc:docMk/>
            <pc:sldMk cId="1251683364" sldId="285"/>
            <ac:spMk id="44" creationId="{D6F07063-98C1-4852-B9CD-9CB5B58C97F3}"/>
          </ac:spMkLst>
        </pc:spChg>
        <pc:spChg chg="add">
          <ac:chgData name="Julián Nonino" userId="3e8561aaee616987" providerId="LiveId" clId="{0C749B57-F53D-4A7C-8815-3F7F0B3669EA}" dt="2024-08-08T21:29:29.145" v="1103" actId="26606"/>
          <ac:spMkLst>
            <pc:docMk/>
            <pc:sldMk cId="1251683364" sldId="285"/>
            <ac:spMk id="49" creationId="{056824CE-083D-4ED5-94A5-655345BBE75E}"/>
          </ac:spMkLst>
        </pc:spChg>
        <pc:spChg chg="add">
          <ac:chgData name="Julián Nonino" userId="3e8561aaee616987" providerId="LiveId" clId="{0C749B57-F53D-4A7C-8815-3F7F0B3669EA}" dt="2024-08-08T21:29:29.145" v="1103" actId="26606"/>
          <ac:spMkLst>
            <pc:docMk/>
            <pc:sldMk cId="1251683364" sldId="285"/>
            <ac:spMk id="51" creationId="{0785D83B-2124-40CD-9E29-811BC2B7CE64}"/>
          </ac:spMkLst>
        </pc:spChg>
        <pc:graphicFrameChg chg="mod modGraphic">
          <ac:chgData name="Julián Nonino" userId="3e8561aaee616987" providerId="LiveId" clId="{0C749B57-F53D-4A7C-8815-3F7F0B3669EA}" dt="2024-08-09T21:17:19.249" v="1140" actId="12100"/>
          <ac:graphicFrameMkLst>
            <pc:docMk/>
            <pc:sldMk cId="1251683364" sldId="285"/>
            <ac:graphicFrameMk id="26" creationId="{F059AC01-FB2E-624B-4D98-0D230E25226C}"/>
          </ac:graphicFrameMkLst>
        </pc:graphicFrameChg>
      </pc:sldChg>
      <pc:sldChg chg="addSp delSp modSp add mod">
        <pc:chgData name="Julián Nonino" userId="3e8561aaee616987" providerId="LiveId" clId="{0C749B57-F53D-4A7C-8815-3F7F0B3669EA}" dt="2024-08-09T21:09:52.445" v="1130"/>
        <pc:sldMkLst>
          <pc:docMk/>
          <pc:sldMk cId="1654052078" sldId="286"/>
        </pc:sldMkLst>
        <pc:spChg chg="mod">
          <ac:chgData name="Julián Nonino" userId="3e8561aaee616987" providerId="LiveId" clId="{0C749B57-F53D-4A7C-8815-3F7F0B3669EA}" dt="2024-08-08T21:30:01.511" v="1106" actId="26606"/>
          <ac:spMkLst>
            <pc:docMk/>
            <pc:sldMk cId="1654052078" sldId="286"/>
            <ac:spMk id="2" creationId="{5C526D7E-EC6D-4B21-BCCC-32A29B9B2B33}"/>
          </ac:spMkLst>
        </pc:spChg>
        <pc:spChg chg="mod">
          <ac:chgData name="Julián Nonino" userId="3e8561aaee616987" providerId="LiveId" clId="{0C749B57-F53D-4A7C-8815-3F7F0B3669EA}" dt="2024-08-08T21:30:01.511" v="1106" actId="26606"/>
          <ac:spMkLst>
            <pc:docMk/>
            <pc:sldMk cId="1654052078" sldId="286"/>
            <ac:spMk id="9" creationId="{19006701-2C20-483A-974E-2CA25DD23066}"/>
          </ac:spMkLst>
        </pc:spChg>
        <pc:spChg chg="del">
          <ac:chgData name="Julián Nonino" userId="3e8561aaee616987" providerId="LiveId" clId="{0C749B57-F53D-4A7C-8815-3F7F0B3669EA}" dt="2024-08-08T21:27:35.598" v="1094" actId="26606"/>
          <ac:spMkLst>
            <pc:docMk/>
            <pc:sldMk cId="1654052078" sldId="286"/>
            <ac:spMk id="32" creationId="{3A814F8E-8E71-4DD8-9E90-A2886B0BE273}"/>
          </ac:spMkLst>
        </pc:spChg>
        <pc:spChg chg="del">
          <ac:chgData name="Julián Nonino" userId="3e8561aaee616987" providerId="LiveId" clId="{0C749B57-F53D-4A7C-8815-3F7F0B3669EA}" dt="2024-08-08T21:27:35.598" v="1094" actId="26606"/>
          <ac:spMkLst>
            <pc:docMk/>
            <pc:sldMk cId="1654052078" sldId="286"/>
            <ac:spMk id="34" creationId="{D6F07063-98C1-4852-B9CD-9CB5B58C97F3}"/>
          </ac:spMkLst>
        </pc:spChg>
        <pc:spChg chg="add del">
          <ac:chgData name="Julián Nonino" userId="3e8561aaee616987" providerId="LiveId" clId="{0C749B57-F53D-4A7C-8815-3F7F0B3669EA}" dt="2024-08-08T21:30:01.511" v="1106" actId="26606"/>
          <ac:spMkLst>
            <pc:docMk/>
            <pc:sldMk cId="1654052078" sldId="286"/>
            <ac:spMk id="39" creationId="{056824CE-083D-4ED5-94A5-655345BBE75E}"/>
          </ac:spMkLst>
        </pc:spChg>
        <pc:spChg chg="add del mod">
          <ac:chgData name="Julián Nonino" userId="3e8561aaee616987" providerId="LiveId" clId="{0C749B57-F53D-4A7C-8815-3F7F0B3669EA}" dt="2024-08-08T21:30:01.511" v="1106" actId="26606"/>
          <ac:spMkLst>
            <pc:docMk/>
            <pc:sldMk cId="1654052078" sldId="286"/>
            <ac:spMk id="41" creationId="{0785D83B-2124-40CD-9E29-811BC2B7CE64}"/>
          </ac:spMkLst>
        </pc:spChg>
        <pc:spChg chg="add">
          <ac:chgData name="Julián Nonino" userId="3e8561aaee616987" providerId="LiveId" clId="{0C749B57-F53D-4A7C-8815-3F7F0B3669EA}" dt="2024-08-08T21:30:01.511" v="1106" actId="26606"/>
          <ac:spMkLst>
            <pc:docMk/>
            <pc:sldMk cId="1654052078" sldId="286"/>
            <ac:spMk id="46" creationId="{3A814F8E-8E71-4DD8-9E90-A2886B0BE273}"/>
          </ac:spMkLst>
        </pc:spChg>
        <pc:spChg chg="add mod">
          <ac:chgData name="Julián Nonino" userId="3e8561aaee616987" providerId="LiveId" clId="{0C749B57-F53D-4A7C-8815-3F7F0B3669EA}" dt="2024-08-08T21:30:41.935" v="1108" actId="26606"/>
          <ac:spMkLst>
            <pc:docMk/>
            <pc:sldMk cId="1654052078" sldId="286"/>
            <ac:spMk id="48" creationId="{D6F07063-98C1-4852-B9CD-9CB5B58C97F3}"/>
          </ac:spMkLst>
        </pc:spChg>
        <pc:graphicFrameChg chg="mod modGraphic">
          <ac:chgData name="Julián Nonino" userId="3e8561aaee616987" providerId="LiveId" clId="{0C749B57-F53D-4A7C-8815-3F7F0B3669EA}" dt="2024-08-09T21:09:52.445" v="1130"/>
          <ac:graphicFrameMkLst>
            <pc:docMk/>
            <pc:sldMk cId="1654052078" sldId="286"/>
            <ac:graphicFrameMk id="26" creationId="{F059AC01-FB2E-624B-4D98-0D230E25226C}"/>
          </ac:graphicFrameMkLst>
        </pc:graphicFrameChg>
      </pc:sldChg>
      <pc:sldChg chg="addSp delSp modSp add mod ord addAnim">
        <pc:chgData name="Julián Nonino" userId="3e8561aaee616987" providerId="LiveId" clId="{0C749B57-F53D-4A7C-8815-3F7F0B3669EA}" dt="2024-08-09T21:36:47.647" v="1313" actId="207"/>
        <pc:sldMkLst>
          <pc:docMk/>
          <pc:sldMk cId="384431258" sldId="287"/>
        </pc:sldMkLst>
        <pc:spChg chg="mod">
          <ac:chgData name="Julián Nonino" userId="3e8561aaee616987" providerId="LiveId" clId="{0C749B57-F53D-4A7C-8815-3F7F0B3669EA}" dt="2024-08-09T21:36:47.647" v="1313" actId="207"/>
          <ac:spMkLst>
            <pc:docMk/>
            <pc:sldMk cId="384431258" sldId="287"/>
            <ac:spMk id="2" creationId="{5466122A-795E-4E91-8829-A4FC066F2CE7}"/>
          </ac:spMkLst>
        </pc:spChg>
        <pc:spChg chg="mod">
          <ac:chgData name="Julián Nonino" userId="3e8561aaee616987" providerId="LiveId" clId="{0C749B57-F53D-4A7C-8815-3F7F0B3669EA}" dt="2024-08-09T21:36:42.390" v="1311" actId="26606"/>
          <ac:spMkLst>
            <pc:docMk/>
            <pc:sldMk cId="384431258" sldId="287"/>
            <ac:spMk id="23" creationId="{D8FC05BC-8B32-F65B-EBB4-BA7CED3A7C21}"/>
          </ac:spMkLst>
        </pc:spChg>
        <pc:spChg chg="add del">
          <ac:chgData name="Julián Nonino" userId="3e8561aaee616987" providerId="LiveId" clId="{0C749B57-F53D-4A7C-8815-3F7F0B3669EA}" dt="2024-08-09T21:36:42.390" v="1311" actId="26606"/>
          <ac:spMkLst>
            <pc:docMk/>
            <pc:sldMk cId="384431258" sldId="287"/>
            <ac:spMk id="28" creationId="{DA9A1ACB-4ECA-4EAE-AEAB-CE9C8C01EE60}"/>
          </ac:spMkLst>
        </pc:spChg>
        <pc:spChg chg="add del">
          <ac:chgData name="Julián Nonino" userId="3e8561aaee616987" providerId="LiveId" clId="{0C749B57-F53D-4A7C-8815-3F7F0B3669EA}" dt="2024-08-09T21:36:42.390" v="1311" actId="26606"/>
          <ac:spMkLst>
            <pc:docMk/>
            <pc:sldMk cId="384431258" sldId="287"/>
            <ac:spMk id="30" creationId="{5940F547-7206-4401-94FB-F8421915D8B8}"/>
          </ac:spMkLst>
        </pc:spChg>
        <pc:spChg chg="add">
          <ac:chgData name="Julián Nonino" userId="3e8561aaee616987" providerId="LiveId" clId="{0C749B57-F53D-4A7C-8815-3F7F0B3669EA}" dt="2024-08-09T21:36:42.390" v="1311" actId="26606"/>
          <ac:spMkLst>
            <pc:docMk/>
            <pc:sldMk cId="384431258" sldId="287"/>
            <ac:spMk id="33" creationId="{E446B7E6-8568-417F-959E-DB3D1E70F648}"/>
          </ac:spMkLst>
        </pc:spChg>
        <pc:spChg chg="add">
          <ac:chgData name="Julián Nonino" userId="3e8561aaee616987" providerId="LiveId" clId="{0C749B57-F53D-4A7C-8815-3F7F0B3669EA}" dt="2024-08-09T21:36:42.390" v="1311" actId="26606"/>
          <ac:spMkLst>
            <pc:docMk/>
            <pc:sldMk cId="384431258" sldId="287"/>
            <ac:spMk id="35" creationId="{AFB83730-58A8-42CA-90B3-5D5D2D1B00BC}"/>
          </ac:spMkLst>
        </pc:spChg>
        <pc:spChg chg="add del">
          <ac:chgData name="Julián Nonino" userId="3e8561aaee616987" providerId="LiveId" clId="{0C749B57-F53D-4A7C-8815-3F7F0B3669EA}" dt="2024-08-09T21:36:40.068" v="1310" actId="26606"/>
          <ac:spMkLst>
            <pc:docMk/>
            <pc:sldMk cId="384431258" sldId="287"/>
            <ac:spMk id="36" creationId="{E446B7E6-8568-417F-959E-DB3D1E70F648}"/>
          </ac:spMkLst>
        </pc:spChg>
        <pc:spChg chg="add del">
          <ac:chgData name="Julián Nonino" userId="3e8561aaee616987" providerId="LiveId" clId="{0C749B57-F53D-4A7C-8815-3F7F0B3669EA}" dt="2024-08-09T21:36:40.068" v="1310" actId="26606"/>
          <ac:spMkLst>
            <pc:docMk/>
            <pc:sldMk cId="384431258" sldId="287"/>
            <ac:spMk id="38" creationId="{AFB83730-58A8-42CA-90B3-5D5D2D1B00BC}"/>
          </ac:spMkLst>
        </pc:spChg>
        <pc:picChg chg="del">
          <ac:chgData name="Julián Nonino" userId="3e8561aaee616987" providerId="LiveId" clId="{0C749B57-F53D-4A7C-8815-3F7F0B3669EA}" dt="2024-08-09T21:36:25.155" v="1306" actId="478"/>
          <ac:picMkLst>
            <pc:docMk/>
            <pc:sldMk cId="384431258" sldId="287"/>
            <ac:picMk id="20" creationId="{9C1B631B-7142-6827-80D4-92FA88F53E88}"/>
          </ac:picMkLst>
        </pc:picChg>
        <pc:picChg chg="add del">
          <ac:chgData name="Julián Nonino" userId="3e8561aaee616987" providerId="LiveId" clId="{0C749B57-F53D-4A7C-8815-3F7F0B3669EA}" dt="2024-08-09T21:36:40.068" v="1310" actId="26606"/>
          <ac:picMkLst>
            <pc:docMk/>
            <pc:sldMk cId="384431258" sldId="287"/>
            <ac:picMk id="32" creationId="{DD84352C-EAB5-F11B-B92C-6964102E325E}"/>
          </ac:picMkLst>
        </pc:picChg>
        <pc:picChg chg="add">
          <ac:chgData name="Julián Nonino" userId="3e8561aaee616987" providerId="LiveId" clId="{0C749B57-F53D-4A7C-8815-3F7F0B3669EA}" dt="2024-08-09T21:36:42.390" v="1311" actId="26606"/>
          <ac:picMkLst>
            <pc:docMk/>
            <pc:sldMk cId="384431258" sldId="287"/>
            <ac:picMk id="34" creationId="{8C8F5F14-4B82-AD1F-BD12-BEEE70FCFC24}"/>
          </ac:picMkLst>
        </pc:picChg>
      </pc:sldChg>
      <pc:sldChg chg="addSp delSp modSp add mod setBg modClrScheme setClrOvrMap chgLayout">
        <pc:chgData name="Julián Nonino" userId="3e8561aaee616987" providerId="LiveId" clId="{0C749B57-F53D-4A7C-8815-3F7F0B3669EA}" dt="2024-08-09T23:04:15.415" v="1930" actId="20577"/>
        <pc:sldMkLst>
          <pc:docMk/>
          <pc:sldMk cId="1630598085" sldId="288"/>
        </pc:sldMkLst>
        <pc:spChg chg="del mod ord">
          <ac:chgData name="Julián Nonino" userId="3e8561aaee616987" providerId="LiveId" clId="{0C749B57-F53D-4A7C-8815-3F7F0B3669EA}" dt="2024-08-09T21:47:04.924" v="1324" actId="478"/>
          <ac:spMkLst>
            <pc:docMk/>
            <pc:sldMk cId="1630598085" sldId="288"/>
            <ac:spMk id="2" creationId="{A20BF798-8948-401D-89CE-1ED6136ED254}"/>
          </ac:spMkLst>
        </pc:spChg>
        <pc:spChg chg="mod ord">
          <ac:chgData name="Julián Nonino" userId="3e8561aaee616987" providerId="LiveId" clId="{0C749B57-F53D-4A7C-8815-3F7F0B3669EA}" dt="2024-08-09T23:04:15.415" v="1930" actId="20577"/>
          <ac:spMkLst>
            <pc:docMk/>
            <pc:sldMk cId="1630598085" sldId="288"/>
            <ac:spMk id="3" creationId="{F9529D8B-2C12-43D2-BC28-8FA4895C977A}"/>
          </ac:spMkLst>
        </pc:spChg>
        <pc:spChg chg="mod ord">
          <ac:chgData name="Julián Nonino" userId="3e8561aaee616987" providerId="LiveId" clId="{0C749B57-F53D-4A7C-8815-3F7F0B3669EA}" dt="2024-08-09T21:55:19.592" v="1416" actId="26606"/>
          <ac:spMkLst>
            <pc:docMk/>
            <pc:sldMk cId="1630598085" sldId="288"/>
            <ac:spMk id="15" creationId="{FAC43D02-FCA1-4880-8376-FFDCFB5A520F}"/>
          </ac:spMkLst>
        </pc:spChg>
        <pc:spChg chg="add del">
          <ac:chgData name="Julián Nonino" userId="3e8561aaee616987" providerId="LiveId" clId="{0C749B57-F53D-4A7C-8815-3F7F0B3669EA}" dt="2024-08-09T21:55:19.592" v="1416" actId="26606"/>
          <ac:spMkLst>
            <pc:docMk/>
            <pc:sldMk cId="1630598085" sldId="288"/>
            <ac:spMk id="20" creationId="{8EE457FF-670E-4EC1-ACD4-1173DA9A7975}"/>
          </ac:spMkLst>
        </pc:spChg>
        <pc:spChg chg="add del">
          <ac:chgData name="Julián Nonino" userId="3e8561aaee616987" providerId="LiveId" clId="{0C749B57-F53D-4A7C-8815-3F7F0B3669EA}" dt="2024-08-09T21:55:19.592" v="1416" actId="26606"/>
          <ac:spMkLst>
            <pc:docMk/>
            <pc:sldMk cId="1630598085" sldId="288"/>
            <ac:spMk id="22" creationId="{F1E0D4A3-ECB8-4689-ABDB-9CE848CE83B9}"/>
          </ac:spMkLst>
        </pc:spChg>
        <pc:spChg chg="add del">
          <ac:chgData name="Julián Nonino" userId="3e8561aaee616987" providerId="LiveId" clId="{0C749B57-F53D-4A7C-8815-3F7F0B3669EA}" dt="2024-08-09T21:55:19.592" v="1416" actId="26606"/>
          <ac:spMkLst>
            <pc:docMk/>
            <pc:sldMk cId="1630598085" sldId="288"/>
            <ac:spMk id="24" creationId="{8854772B-9C8F-4037-89E0-3A45208AB395}"/>
          </ac:spMkLst>
        </pc:spChg>
        <pc:spChg chg="add">
          <ac:chgData name="Julián Nonino" userId="3e8561aaee616987" providerId="LiveId" clId="{0C749B57-F53D-4A7C-8815-3F7F0B3669EA}" dt="2024-08-09T21:55:19.592" v="1416" actId="26606"/>
          <ac:spMkLst>
            <pc:docMk/>
            <pc:sldMk cId="1630598085" sldId="288"/>
            <ac:spMk id="30" creationId="{DA9A1ACB-4ECA-4EAE-AEAB-CE9C8C01EE60}"/>
          </ac:spMkLst>
        </pc:spChg>
        <pc:spChg chg="add">
          <ac:chgData name="Julián Nonino" userId="3e8561aaee616987" providerId="LiveId" clId="{0C749B57-F53D-4A7C-8815-3F7F0B3669EA}" dt="2024-08-09T21:55:19.592" v="1416" actId="26606"/>
          <ac:spMkLst>
            <pc:docMk/>
            <pc:sldMk cId="1630598085" sldId="288"/>
            <ac:spMk id="32" creationId="{3994EE40-F54F-48E5-826B-B45158209684}"/>
          </ac:spMkLst>
        </pc:spChg>
        <pc:picChg chg="add">
          <ac:chgData name="Julián Nonino" userId="3e8561aaee616987" providerId="LiveId" clId="{0C749B57-F53D-4A7C-8815-3F7F0B3669EA}" dt="2024-08-09T21:55:19.592" v="1416" actId="26606"/>
          <ac:picMkLst>
            <pc:docMk/>
            <pc:sldMk cId="1630598085" sldId="288"/>
            <ac:picMk id="26" creationId="{0A59BF37-EDE6-6782-0190-7174D29B6F71}"/>
          </ac:picMkLst>
        </pc:picChg>
      </pc:sldChg>
      <pc:sldChg chg="addSp delSp modSp add mod setBg setClrOvrMap">
        <pc:chgData name="Julián Nonino" userId="3e8561aaee616987" providerId="LiveId" clId="{0C749B57-F53D-4A7C-8815-3F7F0B3669EA}" dt="2024-08-09T21:56:13.284" v="1423" actId="1076"/>
        <pc:sldMkLst>
          <pc:docMk/>
          <pc:sldMk cId="3226566115" sldId="289"/>
        </pc:sldMkLst>
        <pc:spChg chg="mod">
          <ac:chgData name="Julián Nonino" userId="3e8561aaee616987" providerId="LiveId" clId="{0C749B57-F53D-4A7C-8815-3F7F0B3669EA}" dt="2024-08-09T21:56:13.284" v="1423" actId="1076"/>
          <ac:spMkLst>
            <pc:docMk/>
            <pc:sldMk cId="3226566115" sldId="289"/>
            <ac:spMk id="3" creationId="{F9529D8B-2C12-43D2-BC28-8FA4895C977A}"/>
          </ac:spMkLst>
        </pc:spChg>
        <pc:spChg chg="mod ord">
          <ac:chgData name="Julián Nonino" userId="3e8561aaee616987" providerId="LiveId" clId="{0C749B57-F53D-4A7C-8815-3F7F0B3669EA}" dt="2024-08-09T21:54:31.034" v="1413" actId="26606"/>
          <ac:spMkLst>
            <pc:docMk/>
            <pc:sldMk cId="3226566115" sldId="289"/>
            <ac:spMk id="15" creationId="{FAC43D02-FCA1-4880-8376-FFDCFB5A520F}"/>
          </ac:spMkLst>
        </pc:spChg>
        <pc:spChg chg="add del">
          <ac:chgData name="Julián Nonino" userId="3e8561aaee616987" providerId="LiveId" clId="{0C749B57-F53D-4A7C-8815-3F7F0B3669EA}" dt="2024-08-09T21:54:31.034" v="1413" actId="26606"/>
          <ac:spMkLst>
            <pc:docMk/>
            <pc:sldMk cId="3226566115" sldId="289"/>
            <ac:spMk id="20" creationId="{8EE457FF-670E-4EC1-ACD4-1173DA9A7975}"/>
          </ac:spMkLst>
        </pc:spChg>
        <pc:spChg chg="add del">
          <ac:chgData name="Julián Nonino" userId="3e8561aaee616987" providerId="LiveId" clId="{0C749B57-F53D-4A7C-8815-3F7F0B3669EA}" dt="2024-08-09T21:54:31.034" v="1413" actId="26606"/>
          <ac:spMkLst>
            <pc:docMk/>
            <pc:sldMk cId="3226566115" sldId="289"/>
            <ac:spMk id="22" creationId="{F1E0D4A3-ECB8-4689-ABDB-9CE848CE83B9}"/>
          </ac:spMkLst>
        </pc:spChg>
        <pc:spChg chg="add del">
          <ac:chgData name="Julián Nonino" userId="3e8561aaee616987" providerId="LiveId" clId="{0C749B57-F53D-4A7C-8815-3F7F0B3669EA}" dt="2024-08-09T21:54:31.034" v="1413" actId="26606"/>
          <ac:spMkLst>
            <pc:docMk/>
            <pc:sldMk cId="3226566115" sldId="289"/>
            <ac:spMk id="24" creationId="{8854772B-9C8F-4037-89E0-3A45208AB395}"/>
          </ac:spMkLst>
        </pc:spChg>
        <pc:spChg chg="add">
          <ac:chgData name="Julián Nonino" userId="3e8561aaee616987" providerId="LiveId" clId="{0C749B57-F53D-4A7C-8815-3F7F0B3669EA}" dt="2024-08-09T21:54:31.034" v="1413" actId="26606"/>
          <ac:spMkLst>
            <pc:docMk/>
            <pc:sldMk cId="3226566115" sldId="289"/>
            <ac:spMk id="30" creationId="{DA9A1ACB-4ECA-4EAE-AEAB-CE9C8C01EE60}"/>
          </ac:spMkLst>
        </pc:spChg>
        <pc:spChg chg="add">
          <ac:chgData name="Julián Nonino" userId="3e8561aaee616987" providerId="LiveId" clId="{0C749B57-F53D-4A7C-8815-3F7F0B3669EA}" dt="2024-08-09T21:54:31.034" v="1413" actId="26606"/>
          <ac:spMkLst>
            <pc:docMk/>
            <pc:sldMk cId="3226566115" sldId="289"/>
            <ac:spMk id="32" creationId="{3994EE40-F54F-48E5-826B-B45158209684}"/>
          </ac:spMkLst>
        </pc:spChg>
        <pc:picChg chg="add">
          <ac:chgData name="Julián Nonino" userId="3e8561aaee616987" providerId="LiveId" clId="{0C749B57-F53D-4A7C-8815-3F7F0B3669EA}" dt="2024-08-09T21:54:31.034" v="1413" actId="26606"/>
          <ac:picMkLst>
            <pc:docMk/>
            <pc:sldMk cId="3226566115" sldId="289"/>
            <ac:picMk id="26" creationId="{7CF63BA6-6619-5858-78AD-1941D522866E}"/>
          </ac:picMkLst>
        </pc:picChg>
      </pc:sldChg>
      <pc:sldChg chg="addSp delSp modSp add mod ord setBg setClrOvrMap">
        <pc:chgData name="Julián Nonino" userId="3e8561aaee616987" providerId="LiveId" clId="{0C749B57-F53D-4A7C-8815-3F7F0B3669EA}" dt="2024-08-09T21:57:06.738" v="1429" actId="14100"/>
        <pc:sldMkLst>
          <pc:docMk/>
          <pc:sldMk cId="2450920981" sldId="290"/>
        </pc:sldMkLst>
        <pc:spChg chg="mod ord">
          <ac:chgData name="Julián Nonino" userId="3e8561aaee616987" providerId="LiveId" clId="{0C749B57-F53D-4A7C-8815-3F7F0B3669EA}" dt="2024-08-09T21:57:06.738" v="1429" actId="14100"/>
          <ac:spMkLst>
            <pc:docMk/>
            <pc:sldMk cId="2450920981" sldId="290"/>
            <ac:spMk id="3" creationId="{F9529D8B-2C12-43D2-BC28-8FA4895C977A}"/>
          </ac:spMkLst>
        </pc:spChg>
        <pc:spChg chg="mod ord">
          <ac:chgData name="Julián Nonino" userId="3e8561aaee616987" providerId="LiveId" clId="{0C749B57-F53D-4A7C-8815-3F7F0B3669EA}" dt="2024-08-09T21:56:42.274" v="1424" actId="26606"/>
          <ac:spMkLst>
            <pc:docMk/>
            <pc:sldMk cId="2450920981" sldId="290"/>
            <ac:spMk id="15" creationId="{FAC43D02-FCA1-4880-8376-FFDCFB5A520F}"/>
          </ac:spMkLst>
        </pc:spChg>
        <pc:spChg chg="add del">
          <ac:chgData name="Julián Nonino" userId="3e8561aaee616987" providerId="LiveId" clId="{0C749B57-F53D-4A7C-8815-3F7F0B3669EA}" dt="2024-08-09T21:50:04.288" v="1350" actId="26606"/>
          <ac:spMkLst>
            <pc:docMk/>
            <pc:sldMk cId="2450920981" sldId="290"/>
            <ac:spMk id="21" creationId="{DA9A1ACB-4ECA-4EAE-AEAB-CE9C8C01EE60}"/>
          </ac:spMkLst>
        </pc:spChg>
        <pc:spChg chg="add del">
          <ac:chgData name="Julián Nonino" userId="3e8561aaee616987" providerId="LiveId" clId="{0C749B57-F53D-4A7C-8815-3F7F0B3669EA}" dt="2024-08-09T21:50:04.288" v="1350" actId="26606"/>
          <ac:spMkLst>
            <pc:docMk/>
            <pc:sldMk cId="2450920981" sldId="290"/>
            <ac:spMk id="23" creationId="{5940F547-7206-4401-94FB-F8421915D8B8}"/>
          </ac:spMkLst>
        </pc:spChg>
        <pc:spChg chg="add del">
          <ac:chgData name="Julián Nonino" userId="3e8561aaee616987" providerId="LiveId" clId="{0C749B57-F53D-4A7C-8815-3F7F0B3669EA}" dt="2024-08-09T21:50:05.967" v="1352" actId="26606"/>
          <ac:spMkLst>
            <pc:docMk/>
            <pc:sldMk cId="2450920981" sldId="290"/>
            <ac:spMk id="25" creationId="{DA9A1ACB-4ECA-4EAE-AEAB-CE9C8C01EE60}"/>
          </ac:spMkLst>
        </pc:spChg>
        <pc:spChg chg="add del">
          <ac:chgData name="Julián Nonino" userId="3e8561aaee616987" providerId="LiveId" clId="{0C749B57-F53D-4A7C-8815-3F7F0B3669EA}" dt="2024-08-09T21:50:05.967" v="1352" actId="26606"/>
          <ac:spMkLst>
            <pc:docMk/>
            <pc:sldMk cId="2450920981" sldId="290"/>
            <ac:spMk id="26" creationId="{5940F547-7206-4401-94FB-F8421915D8B8}"/>
          </ac:spMkLst>
        </pc:spChg>
        <pc:spChg chg="add del">
          <ac:chgData name="Julián Nonino" userId="3e8561aaee616987" providerId="LiveId" clId="{0C749B57-F53D-4A7C-8815-3F7F0B3669EA}" dt="2024-08-09T21:51:27.384" v="1355" actId="26606"/>
          <ac:spMkLst>
            <pc:docMk/>
            <pc:sldMk cId="2450920981" sldId="290"/>
            <ac:spMk id="29" creationId="{DA9A1ACB-4ECA-4EAE-AEAB-CE9C8C01EE60}"/>
          </ac:spMkLst>
        </pc:spChg>
        <pc:spChg chg="add del">
          <ac:chgData name="Julián Nonino" userId="3e8561aaee616987" providerId="LiveId" clId="{0C749B57-F53D-4A7C-8815-3F7F0B3669EA}" dt="2024-08-09T21:51:27.384" v="1355" actId="26606"/>
          <ac:spMkLst>
            <pc:docMk/>
            <pc:sldMk cId="2450920981" sldId="290"/>
            <ac:spMk id="31" creationId="{3994EE40-F54F-48E5-826B-B45158209684}"/>
          </ac:spMkLst>
        </pc:spChg>
        <pc:spChg chg="add del">
          <ac:chgData name="Julián Nonino" userId="3e8561aaee616987" providerId="LiveId" clId="{0C749B57-F53D-4A7C-8815-3F7F0B3669EA}" dt="2024-08-09T21:52:12.173" v="1369" actId="26606"/>
          <ac:spMkLst>
            <pc:docMk/>
            <pc:sldMk cId="2450920981" sldId="290"/>
            <ac:spMk id="36" creationId="{8EE457FF-670E-4EC1-ACD4-1173DA9A7975}"/>
          </ac:spMkLst>
        </pc:spChg>
        <pc:spChg chg="add del">
          <ac:chgData name="Julián Nonino" userId="3e8561aaee616987" providerId="LiveId" clId="{0C749B57-F53D-4A7C-8815-3F7F0B3669EA}" dt="2024-08-09T21:52:12.173" v="1369" actId="26606"/>
          <ac:spMkLst>
            <pc:docMk/>
            <pc:sldMk cId="2450920981" sldId="290"/>
            <ac:spMk id="38" creationId="{35C44DBB-AD7C-4682-B258-6367305D207B}"/>
          </ac:spMkLst>
        </pc:spChg>
        <pc:spChg chg="add del">
          <ac:chgData name="Julián Nonino" userId="3e8561aaee616987" providerId="LiveId" clId="{0C749B57-F53D-4A7C-8815-3F7F0B3669EA}" dt="2024-08-09T21:56:42.274" v="1424" actId="26606"/>
          <ac:spMkLst>
            <pc:docMk/>
            <pc:sldMk cId="2450920981" sldId="290"/>
            <ac:spMk id="44" creationId="{8EE457FF-670E-4EC1-ACD4-1173DA9A7975}"/>
          </ac:spMkLst>
        </pc:spChg>
        <pc:spChg chg="add del">
          <ac:chgData name="Julián Nonino" userId="3e8561aaee616987" providerId="LiveId" clId="{0C749B57-F53D-4A7C-8815-3F7F0B3669EA}" dt="2024-08-09T21:51:54.609" v="1363" actId="26606"/>
          <ac:spMkLst>
            <pc:docMk/>
            <pc:sldMk cId="2450920981" sldId="290"/>
            <ac:spMk id="45" creationId="{8EE457FF-670E-4EC1-ACD4-1173DA9A7975}"/>
          </ac:spMkLst>
        </pc:spChg>
        <pc:spChg chg="add del">
          <ac:chgData name="Julián Nonino" userId="3e8561aaee616987" providerId="LiveId" clId="{0C749B57-F53D-4A7C-8815-3F7F0B3669EA}" dt="2024-08-09T21:56:42.274" v="1424" actId="26606"/>
          <ac:spMkLst>
            <pc:docMk/>
            <pc:sldMk cId="2450920981" sldId="290"/>
            <ac:spMk id="46" creationId="{F1E0D4A3-ECB8-4689-ABDB-9CE848CE83B9}"/>
          </ac:spMkLst>
        </pc:spChg>
        <pc:spChg chg="add del">
          <ac:chgData name="Julián Nonino" userId="3e8561aaee616987" providerId="LiveId" clId="{0C749B57-F53D-4A7C-8815-3F7F0B3669EA}" dt="2024-08-09T21:51:54.609" v="1363" actId="26606"/>
          <ac:spMkLst>
            <pc:docMk/>
            <pc:sldMk cId="2450920981" sldId="290"/>
            <ac:spMk id="47" creationId="{2654A105-F18C-4E12-B11B-51B12174BB53}"/>
          </ac:spMkLst>
        </pc:spChg>
        <pc:spChg chg="add del">
          <ac:chgData name="Julián Nonino" userId="3e8561aaee616987" providerId="LiveId" clId="{0C749B57-F53D-4A7C-8815-3F7F0B3669EA}" dt="2024-08-09T21:56:42.274" v="1424" actId="26606"/>
          <ac:spMkLst>
            <pc:docMk/>
            <pc:sldMk cId="2450920981" sldId="290"/>
            <ac:spMk id="48" creationId="{8854772B-9C8F-4037-89E0-3A45208AB395}"/>
          </ac:spMkLst>
        </pc:spChg>
        <pc:spChg chg="add del">
          <ac:chgData name="Julián Nonino" userId="3e8561aaee616987" providerId="LiveId" clId="{0C749B57-F53D-4A7C-8815-3F7F0B3669EA}" dt="2024-08-09T21:52:06.697" v="1365" actId="26606"/>
          <ac:spMkLst>
            <pc:docMk/>
            <pc:sldMk cId="2450920981" sldId="290"/>
            <ac:spMk id="49" creationId="{8854772B-9C8F-4037-89E0-3A45208AB395}"/>
          </ac:spMkLst>
        </pc:spChg>
        <pc:spChg chg="add del">
          <ac:chgData name="Julián Nonino" userId="3e8561aaee616987" providerId="LiveId" clId="{0C749B57-F53D-4A7C-8815-3F7F0B3669EA}" dt="2024-08-09T21:52:06.697" v="1365" actId="26606"/>
          <ac:spMkLst>
            <pc:docMk/>
            <pc:sldMk cId="2450920981" sldId="290"/>
            <ac:spMk id="50" creationId="{8EE457FF-670E-4EC1-ACD4-1173DA9A7975}"/>
          </ac:spMkLst>
        </pc:spChg>
        <pc:spChg chg="add del">
          <ac:chgData name="Julián Nonino" userId="3e8561aaee616987" providerId="LiveId" clId="{0C749B57-F53D-4A7C-8815-3F7F0B3669EA}" dt="2024-08-09T21:52:06.697" v="1365" actId="26606"/>
          <ac:spMkLst>
            <pc:docMk/>
            <pc:sldMk cId="2450920981" sldId="290"/>
            <ac:spMk id="51" creationId="{F1E0D4A3-ECB8-4689-ABDB-9CE848CE83B9}"/>
          </ac:spMkLst>
        </pc:spChg>
        <pc:spChg chg="add">
          <ac:chgData name="Julián Nonino" userId="3e8561aaee616987" providerId="LiveId" clId="{0C749B57-F53D-4A7C-8815-3F7F0B3669EA}" dt="2024-08-09T21:56:42.274" v="1424" actId="26606"/>
          <ac:spMkLst>
            <pc:docMk/>
            <pc:sldMk cId="2450920981" sldId="290"/>
            <ac:spMk id="55" creationId="{53576798-7F98-4C7F-B6C7-6D41B5A7E927}"/>
          </ac:spMkLst>
        </pc:spChg>
        <pc:picChg chg="add del">
          <ac:chgData name="Julián Nonino" userId="3e8561aaee616987" providerId="LiveId" clId="{0C749B57-F53D-4A7C-8815-3F7F0B3669EA}" dt="2024-08-09T21:50:04.288" v="1350" actId="26606"/>
          <ac:picMkLst>
            <pc:docMk/>
            <pc:sldMk cId="2450920981" sldId="290"/>
            <ac:picMk id="17" creationId="{306F9CE4-890C-20FF-CF87-B141C95A1D15}"/>
          </ac:picMkLst>
        </pc:picChg>
        <pc:picChg chg="add del">
          <ac:chgData name="Julián Nonino" userId="3e8561aaee616987" providerId="LiveId" clId="{0C749B57-F53D-4A7C-8815-3F7F0B3669EA}" dt="2024-08-09T21:50:05.967" v="1352" actId="26606"/>
          <ac:picMkLst>
            <pc:docMk/>
            <pc:sldMk cId="2450920981" sldId="290"/>
            <ac:picMk id="27" creationId="{9BF1A740-D024-6DC6-030F-38ABCD32E816}"/>
          </ac:picMkLst>
        </pc:picChg>
        <pc:picChg chg="add del">
          <ac:chgData name="Julián Nonino" userId="3e8561aaee616987" providerId="LiveId" clId="{0C749B57-F53D-4A7C-8815-3F7F0B3669EA}" dt="2024-08-09T21:51:22.892" v="1354" actId="478"/>
          <ac:picMkLst>
            <pc:docMk/>
            <pc:sldMk cId="2450920981" sldId="290"/>
            <ac:picMk id="30" creationId="{E655213B-B14A-C4F3-9FEB-BD031BBE2F26}"/>
          </ac:picMkLst>
        </pc:picChg>
        <pc:picChg chg="add del">
          <ac:chgData name="Julián Nonino" userId="3e8561aaee616987" providerId="LiveId" clId="{0C749B57-F53D-4A7C-8815-3F7F0B3669EA}" dt="2024-08-09T21:52:12.141" v="1368" actId="26606"/>
          <ac:picMkLst>
            <pc:docMk/>
            <pc:sldMk cId="2450920981" sldId="290"/>
            <ac:picMk id="42" creationId="{760E8874-AF5A-2DE5-158D-E555E2740246}"/>
          </ac:picMkLst>
        </pc:picChg>
        <pc:picChg chg="add">
          <ac:chgData name="Julián Nonino" userId="3e8561aaee616987" providerId="LiveId" clId="{0C749B57-F53D-4A7C-8815-3F7F0B3669EA}" dt="2024-08-09T21:56:42.274" v="1424" actId="26606"/>
          <ac:picMkLst>
            <pc:docMk/>
            <pc:sldMk cId="2450920981" sldId="290"/>
            <ac:picMk id="52" creationId="{565C0C55-72F4-ECD4-74FB-5F4309A27CF9}"/>
          </ac:picMkLst>
        </pc:picChg>
        <pc:cxnChg chg="add del">
          <ac:chgData name="Julián Nonino" userId="3e8561aaee616987" providerId="LiveId" clId="{0C749B57-F53D-4A7C-8815-3F7F0B3669EA}" dt="2024-08-09T21:52:12.173" v="1369" actId="26606"/>
          <ac:cxnSpMkLst>
            <pc:docMk/>
            <pc:sldMk cId="2450920981" sldId="290"/>
            <ac:cxnSpMk id="40" creationId="{A1CED323-FAF0-4E0B-8717-FC1F468A28FE}"/>
          </ac:cxnSpMkLst>
        </pc:cxnChg>
      </pc:sldChg>
      <pc:sldChg chg="addSp delSp modSp add mod setBg setClrOvrMap">
        <pc:chgData name="Julián Nonino" userId="3e8561aaee616987" providerId="LiveId" clId="{0C749B57-F53D-4A7C-8815-3F7F0B3669EA}" dt="2024-08-09T23:05:07.059" v="1938" actId="1076"/>
        <pc:sldMkLst>
          <pc:docMk/>
          <pc:sldMk cId="2134928892" sldId="291"/>
        </pc:sldMkLst>
        <pc:spChg chg="mod ord">
          <ac:chgData name="Julián Nonino" userId="3e8561aaee616987" providerId="LiveId" clId="{0C749B57-F53D-4A7C-8815-3F7F0B3669EA}" dt="2024-08-09T23:05:07.059" v="1938" actId="1076"/>
          <ac:spMkLst>
            <pc:docMk/>
            <pc:sldMk cId="2134928892" sldId="291"/>
            <ac:spMk id="3" creationId="{F9529D8B-2C12-43D2-BC28-8FA4895C977A}"/>
          </ac:spMkLst>
        </pc:spChg>
        <pc:spChg chg="mod">
          <ac:chgData name="Julián Nonino" userId="3e8561aaee616987" providerId="LiveId" clId="{0C749B57-F53D-4A7C-8815-3F7F0B3669EA}" dt="2024-08-09T23:04:46.547" v="1933" actId="26606"/>
          <ac:spMkLst>
            <pc:docMk/>
            <pc:sldMk cId="2134928892" sldId="291"/>
            <ac:spMk id="15" creationId="{FAC43D02-FCA1-4880-8376-FFDCFB5A520F}"/>
          </ac:spMkLst>
        </pc:spChg>
        <pc:spChg chg="del">
          <ac:chgData name="Julián Nonino" userId="3e8561aaee616987" providerId="LiveId" clId="{0C749B57-F53D-4A7C-8815-3F7F0B3669EA}" dt="2024-08-09T21:54:06.256" v="1409" actId="26606"/>
          <ac:spMkLst>
            <pc:docMk/>
            <pc:sldMk cId="2134928892" sldId="291"/>
            <ac:spMk id="20" creationId="{8EE457FF-670E-4EC1-ACD4-1173DA9A7975}"/>
          </ac:spMkLst>
        </pc:spChg>
        <pc:spChg chg="del">
          <ac:chgData name="Julián Nonino" userId="3e8561aaee616987" providerId="LiveId" clId="{0C749B57-F53D-4A7C-8815-3F7F0B3669EA}" dt="2024-08-09T21:54:06.256" v="1409" actId="26606"/>
          <ac:spMkLst>
            <pc:docMk/>
            <pc:sldMk cId="2134928892" sldId="291"/>
            <ac:spMk id="22" creationId="{F1E0D4A3-ECB8-4689-ABDB-9CE848CE83B9}"/>
          </ac:spMkLst>
        </pc:spChg>
        <pc:spChg chg="del">
          <ac:chgData name="Julián Nonino" userId="3e8561aaee616987" providerId="LiveId" clId="{0C749B57-F53D-4A7C-8815-3F7F0B3669EA}" dt="2024-08-09T21:54:06.256" v="1409" actId="26606"/>
          <ac:spMkLst>
            <pc:docMk/>
            <pc:sldMk cId="2134928892" sldId="291"/>
            <ac:spMk id="24" creationId="{8854772B-9C8F-4037-89E0-3A45208AB395}"/>
          </ac:spMkLst>
        </pc:spChg>
        <pc:spChg chg="add del">
          <ac:chgData name="Julián Nonino" userId="3e8561aaee616987" providerId="LiveId" clId="{0C749B57-F53D-4A7C-8815-3F7F0B3669EA}" dt="2024-08-09T23:04:46.547" v="1933" actId="26606"/>
          <ac:spMkLst>
            <pc:docMk/>
            <pc:sldMk cId="2134928892" sldId="291"/>
            <ac:spMk id="29" creationId="{8EE457FF-670E-4EC1-ACD4-1173DA9A7975}"/>
          </ac:spMkLst>
        </pc:spChg>
        <pc:spChg chg="add del">
          <ac:chgData name="Julián Nonino" userId="3e8561aaee616987" providerId="LiveId" clId="{0C749B57-F53D-4A7C-8815-3F7F0B3669EA}" dt="2024-08-09T23:04:46.547" v="1933" actId="26606"/>
          <ac:spMkLst>
            <pc:docMk/>
            <pc:sldMk cId="2134928892" sldId="291"/>
            <ac:spMk id="31" creationId="{089A69AF-D57B-49B4-886C-D4A5DC194421}"/>
          </ac:spMkLst>
        </pc:spChg>
        <pc:spChg chg="add del">
          <ac:chgData name="Julián Nonino" userId="3e8561aaee616987" providerId="LiveId" clId="{0C749B57-F53D-4A7C-8815-3F7F0B3669EA}" dt="2024-08-09T23:04:46.547" v="1933" actId="26606"/>
          <ac:spMkLst>
            <pc:docMk/>
            <pc:sldMk cId="2134928892" sldId="291"/>
            <ac:spMk id="33" creationId="{CABDC08D-6093-4397-92D4-54D00E2BB1C2}"/>
          </ac:spMkLst>
        </pc:spChg>
        <pc:spChg chg="add del">
          <ac:chgData name="Julián Nonino" userId="3e8561aaee616987" providerId="LiveId" clId="{0C749B57-F53D-4A7C-8815-3F7F0B3669EA}" dt="2024-08-09T23:04:46.531" v="1932" actId="26606"/>
          <ac:spMkLst>
            <pc:docMk/>
            <pc:sldMk cId="2134928892" sldId="291"/>
            <ac:spMk id="40" creationId="{53576798-7F98-4C7F-B6C7-6D41B5A7E927}"/>
          </ac:spMkLst>
        </pc:spChg>
        <pc:picChg chg="add mod">
          <ac:chgData name="Julián Nonino" userId="3e8561aaee616987" providerId="LiveId" clId="{0C749B57-F53D-4A7C-8815-3F7F0B3669EA}" dt="2024-08-09T23:04:56.174" v="1937" actId="1076"/>
          <ac:picMkLst>
            <pc:docMk/>
            <pc:sldMk cId="2134928892" sldId="291"/>
            <ac:picMk id="35" creationId="{27E87BB9-0100-03F3-1CA4-BCC2F9A7EE3E}"/>
          </ac:picMkLst>
        </pc:picChg>
        <pc:picChg chg="add del">
          <ac:chgData name="Julián Nonino" userId="3e8561aaee616987" providerId="LiveId" clId="{0C749B57-F53D-4A7C-8815-3F7F0B3669EA}" dt="2024-08-09T23:04:46.531" v="1932" actId="26606"/>
          <ac:picMkLst>
            <pc:docMk/>
            <pc:sldMk cId="2134928892" sldId="291"/>
            <ac:picMk id="37" creationId="{60D8E903-3105-52A0-B947-BC40F1B65202}"/>
          </ac:picMkLst>
        </pc:picChg>
      </pc:sldChg>
      <pc:sldChg chg="addSp modSp add mod setBg">
        <pc:chgData name="Julián Nonino" userId="3e8561aaee616987" providerId="LiveId" clId="{0C749B57-F53D-4A7C-8815-3F7F0B3669EA}" dt="2024-08-09T22:32:44.477" v="1706" actId="1076"/>
        <pc:sldMkLst>
          <pc:docMk/>
          <pc:sldMk cId="1536115582" sldId="292"/>
        </pc:sldMkLst>
        <pc:spChg chg="mod ord">
          <ac:chgData name="Julián Nonino" userId="3e8561aaee616987" providerId="LiveId" clId="{0C749B57-F53D-4A7C-8815-3F7F0B3669EA}" dt="2024-08-09T22:32:09.794" v="1697" actId="26606"/>
          <ac:spMkLst>
            <pc:docMk/>
            <pc:sldMk cId="1536115582" sldId="292"/>
            <ac:spMk id="2" creationId="{BBEC8C2A-D6A8-4036-9B23-884C344822B0}"/>
          </ac:spMkLst>
        </pc:spChg>
        <pc:spChg chg="mod">
          <ac:chgData name="Julián Nonino" userId="3e8561aaee616987" providerId="LiveId" clId="{0C749B57-F53D-4A7C-8815-3F7F0B3669EA}" dt="2024-08-09T22:32:44.477" v="1706" actId="1076"/>
          <ac:spMkLst>
            <pc:docMk/>
            <pc:sldMk cId="1536115582" sldId="292"/>
            <ac:spMk id="3" creationId="{6E155294-59B0-43EB-94D1-0BF9E1754452}"/>
          </ac:spMkLst>
        </pc:spChg>
        <pc:spChg chg="mod">
          <ac:chgData name="Julián Nonino" userId="3e8561aaee616987" providerId="LiveId" clId="{0C749B57-F53D-4A7C-8815-3F7F0B3669EA}" dt="2024-08-09T22:32:09.794" v="1697" actId="26606"/>
          <ac:spMkLst>
            <pc:docMk/>
            <pc:sldMk cId="1536115582" sldId="292"/>
            <ac:spMk id="9" creationId="{F962DDF6-E1BF-42A8-8AE8-2E826C47DE9E}"/>
          </ac:spMkLst>
        </pc:spChg>
        <pc:spChg chg="add">
          <ac:chgData name="Julián Nonino" userId="3e8561aaee616987" providerId="LiveId" clId="{0C749B57-F53D-4A7C-8815-3F7F0B3669EA}" dt="2024-08-09T22:32:09.794" v="1697" actId="26606"/>
          <ac:spMkLst>
            <pc:docMk/>
            <pc:sldMk cId="1536115582" sldId="292"/>
            <ac:spMk id="14" creationId="{DA9A1ACB-4ECA-4EAE-AEAB-CE9C8C01EE60}"/>
          </ac:spMkLst>
        </pc:spChg>
        <pc:spChg chg="add">
          <ac:chgData name="Julián Nonino" userId="3e8561aaee616987" providerId="LiveId" clId="{0C749B57-F53D-4A7C-8815-3F7F0B3669EA}" dt="2024-08-09T22:32:09.794" v="1697" actId="26606"/>
          <ac:spMkLst>
            <pc:docMk/>
            <pc:sldMk cId="1536115582" sldId="292"/>
            <ac:spMk id="16" creationId="{72319FFA-0E4F-4E0B-BEBA-A9DD4B41AAE9}"/>
          </ac:spMkLst>
        </pc:spChg>
        <pc:picChg chg="add mod">
          <ac:chgData name="Julián Nonino" userId="3e8561aaee616987" providerId="LiveId" clId="{0C749B57-F53D-4A7C-8815-3F7F0B3669EA}" dt="2024-08-09T22:32:27.418" v="1702" actId="571"/>
          <ac:picMkLst>
            <pc:docMk/>
            <pc:sldMk cId="1536115582" sldId="292"/>
            <ac:picMk id="4" creationId="{F8DB7A87-590E-0583-79FE-02D5F9212FB8}"/>
          </ac:picMkLst>
        </pc:picChg>
        <pc:picChg chg="add mod">
          <ac:chgData name="Julián Nonino" userId="3e8561aaee616987" providerId="LiveId" clId="{0C749B57-F53D-4A7C-8815-3F7F0B3669EA}" dt="2024-08-09T22:32:36.131" v="1705" actId="571"/>
          <ac:picMkLst>
            <pc:docMk/>
            <pc:sldMk cId="1536115582" sldId="292"/>
            <ac:picMk id="5" creationId="{8D4E7DAD-2EF5-3568-5734-EF1070A19B4A}"/>
          </ac:picMkLst>
        </pc:picChg>
        <pc:picChg chg="mod">
          <ac:chgData name="Julián Nonino" userId="3e8561aaee616987" providerId="LiveId" clId="{0C749B57-F53D-4A7C-8815-3F7F0B3669EA}" dt="2024-08-09T22:32:22.064" v="1700" actId="1076"/>
          <ac:picMkLst>
            <pc:docMk/>
            <pc:sldMk cId="1536115582" sldId="292"/>
            <ac:picMk id="6" creationId="{7152A34F-5793-48E6-BC6E-4B7215AA9A18}"/>
          </ac:picMkLst>
        </pc:picChg>
      </pc:sldChg>
      <pc:sldChg chg="addSp delSp modSp add mod modClrScheme delDesignElem chgLayout">
        <pc:chgData name="Julián Nonino" userId="3e8561aaee616987" providerId="LiveId" clId="{0C749B57-F53D-4A7C-8815-3F7F0B3669EA}" dt="2024-08-09T22:28:43.206" v="1610" actId="1076"/>
        <pc:sldMkLst>
          <pc:docMk/>
          <pc:sldMk cId="523131249" sldId="293"/>
        </pc:sldMkLst>
        <pc:spChg chg="del">
          <ac:chgData name="Julián Nonino" userId="3e8561aaee616987" providerId="LiveId" clId="{0C749B57-F53D-4A7C-8815-3F7F0B3669EA}" dt="2024-08-09T22:24:40.697" v="1554" actId="478"/>
          <ac:spMkLst>
            <pc:docMk/>
            <pc:sldMk cId="523131249" sldId="293"/>
            <ac:spMk id="2" creationId="{BBEC8C2A-D6A8-4036-9B23-884C344822B0}"/>
          </ac:spMkLst>
        </pc:spChg>
        <pc:spChg chg="mod ord">
          <ac:chgData name="Julián Nonino" userId="3e8561aaee616987" providerId="LiveId" clId="{0C749B57-F53D-4A7C-8815-3F7F0B3669EA}" dt="2024-08-09T22:28:43.206" v="1610" actId="1076"/>
          <ac:spMkLst>
            <pc:docMk/>
            <pc:sldMk cId="523131249" sldId="293"/>
            <ac:spMk id="3" creationId="{6E155294-59B0-43EB-94D1-0BF9E1754452}"/>
          </ac:spMkLst>
        </pc:spChg>
        <pc:spChg chg="add del mod">
          <ac:chgData name="Julián Nonino" userId="3e8561aaee616987" providerId="LiveId" clId="{0C749B57-F53D-4A7C-8815-3F7F0B3669EA}" dt="2024-08-09T22:24:43.489" v="1555" actId="478"/>
          <ac:spMkLst>
            <pc:docMk/>
            <pc:sldMk cId="523131249" sldId="293"/>
            <ac:spMk id="5" creationId="{86920BA6-9DC8-273D-ED0E-D5C3C73F45F3}"/>
          </ac:spMkLst>
        </pc:spChg>
        <pc:spChg chg="mod ord">
          <ac:chgData name="Julián Nonino" userId="3e8561aaee616987" providerId="LiveId" clId="{0C749B57-F53D-4A7C-8815-3F7F0B3669EA}" dt="2024-08-09T22:28:14.964" v="1592" actId="26606"/>
          <ac:spMkLst>
            <pc:docMk/>
            <pc:sldMk cId="523131249" sldId="293"/>
            <ac:spMk id="9" creationId="{F962DDF6-E1BF-42A8-8AE8-2E826C47DE9E}"/>
          </ac:spMkLst>
        </pc:spChg>
        <pc:spChg chg="add">
          <ac:chgData name="Julián Nonino" userId="3e8561aaee616987" providerId="LiveId" clId="{0C749B57-F53D-4A7C-8815-3F7F0B3669EA}" dt="2024-08-09T22:28:14.964" v="1592" actId="26606"/>
          <ac:spMkLst>
            <pc:docMk/>
            <pc:sldMk cId="523131249" sldId="293"/>
            <ac:spMk id="12" creationId="{DA9A1ACB-4ECA-4EAE-AEAB-CE9C8C01EE60}"/>
          </ac:spMkLst>
        </pc:spChg>
        <pc:spChg chg="add">
          <ac:chgData name="Julián Nonino" userId="3e8561aaee616987" providerId="LiveId" clId="{0C749B57-F53D-4A7C-8815-3F7F0B3669EA}" dt="2024-08-09T22:28:14.964" v="1592" actId="26606"/>
          <ac:spMkLst>
            <pc:docMk/>
            <pc:sldMk cId="523131249" sldId="293"/>
            <ac:spMk id="13" creationId="{5940F547-7206-4401-94FB-F8421915D8B8}"/>
          </ac:spMkLst>
        </pc:spChg>
        <pc:spChg chg="del">
          <ac:chgData name="Julián Nonino" userId="3e8561aaee616987" providerId="LiveId" clId="{0C749B57-F53D-4A7C-8815-3F7F0B3669EA}" dt="2024-08-09T22:24:51.318" v="1556" actId="700"/>
          <ac:spMkLst>
            <pc:docMk/>
            <pc:sldMk cId="523131249" sldId="293"/>
            <ac:spMk id="15" creationId="{DA9A1ACB-4ECA-4EAE-AEAB-CE9C8C01EE60}"/>
          </ac:spMkLst>
        </pc:spChg>
        <pc:spChg chg="del">
          <ac:chgData name="Julián Nonino" userId="3e8561aaee616987" providerId="LiveId" clId="{0C749B57-F53D-4A7C-8815-3F7F0B3669EA}" dt="2024-08-09T22:24:51.318" v="1556" actId="700"/>
          <ac:spMkLst>
            <pc:docMk/>
            <pc:sldMk cId="523131249" sldId="293"/>
            <ac:spMk id="17" creationId="{5940F547-7206-4401-94FB-F8421915D8B8}"/>
          </ac:spMkLst>
        </pc:spChg>
        <pc:picChg chg="add del">
          <ac:chgData name="Julián Nonino" userId="3e8561aaee616987" providerId="LiveId" clId="{0C749B57-F53D-4A7C-8815-3F7F0B3669EA}" dt="2024-08-09T22:24:36.070" v="1553" actId="478"/>
          <ac:picMkLst>
            <pc:docMk/>
            <pc:sldMk cId="523131249" sldId="293"/>
            <ac:picMk id="11" creationId="{DCF2C670-8E98-8651-7C5A-8841FDD3BBD2}"/>
          </ac:picMkLst>
        </pc:picChg>
        <pc:picChg chg="add">
          <ac:chgData name="Julián Nonino" userId="3e8561aaee616987" providerId="LiveId" clId="{0C749B57-F53D-4A7C-8815-3F7F0B3669EA}" dt="2024-08-09T22:28:14.964" v="1592" actId="26606"/>
          <ac:picMkLst>
            <pc:docMk/>
            <pc:sldMk cId="523131249" sldId="293"/>
            <ac:picMk id="14" creationId="{CC18473C-28F9-BD6D-874A-7F9C4F3CF652}"/>
          </ac:picMkLst>
        </pc:picChg>
      </pc:sldChg>
      <pc:sldChg chg="addSp delSp modSp add mod setBg">
        <pc:chgData name="Julián Nonino" userId="3e8561aaee616987" providerId="LiveId" clId="{0C749B57-F53D-4A7C-8815-3F7F0B3669EA}" dt="2024-08-09T23:00:22.660" v="1927" actId="5793"/>
        <pc:sldMkLst>
          <pc:docMk/>
          <pc:sldMk cId="1308213353" sldId="294"/>
        </pc:sldMkLst>
        <pc:spChg chg="mod">
          <ac:chgData name="Julián Nonino" userId="3e8561aaee616987" providerId="LiveId" clId="{0C749B57-F53D-4A7C-8815-3F7F0B3669EA}" dt="2024-08-09T23:00:22.660" v="1927" actId="5793"/>
          <ac:spMkLst>
            <pc:docMk/>
            <pc:sldMk cId="1308213353" sldId="294"/>
            <ac:spMk id="3" creationId="{6E155294-59B0-43EB-94D1-0BF9E1754452}"/>
          </ac:spMkLst>
        </pc:spChg>
        <pc:spChg chg="mod ord">
          <ac:chgData name="Julián Nonino" userId="3e8561aaee616987" providerId="LiveId" clId="{0C749B57-F53D-4A7C-8815-3F7F0B3669EA}" dt="2024-08-09T22:59:50.430" v="1922" actId="26606"/>
          <ac:spMkLst>
            <pc:docMk/>
            <pc:sldMk cId="1308213353" sldId="294"/>
            <ac:spMk id="9" creationId="{F962DDF6-E1BF-42A8-8AE8-2E826C47DE9E}"/>
          </ac:spMkLst>
        </pc:spChg>
        <pc:spChg chg="add del">
          <ac:chgData name="Julián Nonino" userId="3e8561aaee616987" providerId="LiveId" clId="{0C749B57-F53D-4A7C-8815-3F7F0B3669EA}" dt="2024-08-09T22:59:50.430" v="1922" actId="26606"/>
          <ac:spMkLst>
            <pc:docMk/>
            <pc:sldMk cId="1308213353" sldId="294"/>
            <ac:spMk id="14" creationId="{8EE457FF-670E-4EC1-ACD4-1173DA9A7975}"/>
          </ac:spMkLst>
        </pc:spChg>
        <pc:spChg chg="add del">
          <ac:chgData name="Julián Nonino" userId="3e8561aaee616987" providerId="LiveId" clId="{0C749B57-F53D-4A7C-8815-3F7F0B3669EA}" dt="2024-08-09T22:59:50.430" v="1922" actId="26606"/>
          <ac:spMkLst>
            <pc:docMk/>
            <pc:sldMk cId="1308213353" sldId="294"/>
            <ac:spMk id="16" creationId="{089A69AF-D57B-49B4-886C-D4A5DC194421}"/>
          </ac:spMkLst>
        </pc:spChg>
        <pc:spChg chg="add del">
          <ac:chgData name="Julián Nonino" userId="3e8561aaee616987" providerId="LiveId" clId="{0C749B57-F53D-4A7C-8815-3F7F0B3669EA}" dt="2024-08-09T22:59:50.430" v="1922" actId="26606"/>
          <ac:spMkLst>
            <pc:docMk/>
            <pc:sldMk cId="1308213353" sldId="294"/>
            <ac:spMk id="18" creationId="{CABDC08D-6093-4397-92D4-54D00E2BB1C2}"/>
          </ac:spMkLst>
        </pc:spChg>
        <pc:spChg chg="add del">
          <ac:chgData name="Julián Nonino" userId="3e8561aaee616987" providerId="LiveId" clId="{0C749B57-F53D-4A7C-8815-3F7F0B3669EA}" dt="2024-08-09T23:00:20.237" v="1926" actId="26606"/>
          <ac:spMkLst>
            <pc:docMk/>
            <pc:sldMk cId="1308213353" sldId="294"/>
            <ac:spMk id="24" creationId="{DA9A1ACB-4ECA-4EAE-AEAB-CE9C8C01EE60}"/>
          </ac:spMkLst>
        </pc:spChg>
        <pc:spChg chg="add del">
          <ac:chgData name="Julián Nonino" userId="3e8561aaee616987" providerId="LiveId" clId="{0C749B57-F53D-4A7C-8815-3F7F0B3669EA}" dt="2024-08-09T23:00:20.237" v="1926" actId="26606"/>
          <ac:spMkLst>
            <pc:docMk/>
            <pc:sldMk cId="1308213353" sldId="294"/>
            <ac:spMk id="26" creationId="{5940F547-7206-4401-94FB-F8421915D8B8}"/>
          </ac:spMkLst>
        </pc:spChg>
        <pc:spChg chg="add">
          <ac:chgData name="Julián Nonino" userId="3e8561aaee616987" providerId="LiveId" clId="{0C749B57-F53D-4A7C-8815-3F7F0B3669EA}" dt="2024-08-09T23:00:20.237" v="1926" actId="26606"/>
          <ac:spMkLst>
            <pc:docMk/>
            <pc:sldMk cId="1308213353" sldId="294"/>
            <ac:spMk id="31" creationId="{DA9A1ACB-4ECA-4EAE-AEAB-CE9C8C01EE60}"/>
          </ac:spMkLst>
        </pc:spChg>
        <pc:spChg chg="add">
          <ac:chgData name="Julián Nonino" userId="3e8561aaee616987" providerId="LiveId" clId="{0C749B57-F53D-4A7C-8815-3F7F0B3669EA}" dt="2024-08-09T23:00:20.237" v="1926" actId="26606"/>
          <ac:spMkLst>
            <pc:docMk/>
            <pc:sldMk cId="1308213353" sldId="294"/>
            <ac:spMk id="33" creationId="{5940F547-7206-4401-94FB-F8421915D8B8}"/>
          </ac:spMkLst>
        </pc:spChg>
        <pc:picChg chg="add mod">
          <ac:chgData name="Julián Nonino" userId="3e8561aaee616987" providerId="LiveId" clId="{0C749B57-F53D-4A7C-8815-3F7F0B3669EA}" dt="2024-08-09T23:00:20.237" v="1926" actId="26606"/>
          <ac:picMkLst>
            <pc:docMk/>
            <pc:sldMk cId="1308213353" sldId="294"/>
            <ac:picMk id="20" creationId="{D1BE6136-00BC-AA99-76B7-60B402839E92}"/>
          </ac:picMkLst>
        </pc:picChg>
      </pc:sldChg>
      <pc:sldChg chg="addSp delSp modSp add mod setBg">
        <pc:chgData name="Julián Nonino" userId="3e8561aaee616987" providerId="LiveId" clId="{0C749B57-F53D-4A7C-8815-3F7F0B3669EA}" dt="2024-08-09T23:00:12.711" v="1925" actId="5793"/>
        <pc:sldMkLst>
          <pc:docMk/>
          <pc:sldMk cId="4176895097" sldId="295"/>
        </pc:sldMkLst>
        <pc:spChg chg="mod">
          <ac:chgData name="Julián Nonino" userId="3e8561aaee616987" providerId="LiveId" clId="{0C749B57-F53D-4A7C-8815-3F7F0B3669EA}" dt="2024-08-09T23:00:12.711" v="1925" actId="5793"/>
          <ac:spMkLst>
            <pc:docMk/>
            <pc:sldMk cId="4176895097" sldId="295"/>
            <ac:spMk id="3" creationId="{6E155294-59B0-43EB-94D1-0BF9E1754452}"/>
          </ac:spMkLst>
        </pc:spChg>
        <pc:spChg chg="mod ord">
          <ac:chgData name="Julián Nonino" userId="3e8561aaee616987" providerId="LiveId" clId="{0C749B57-F53D-4A7C-8815-3F7F0B3669EA}" dt="2024-08-09T23:00:10.410" v="1924" actId="26606"/>
          <ac:spMkLst>
            <pc:docMk/>
            <pc:sldMk cId="4176895097" sldId="295"/>
            <ac:spMk id="9" creationId="{F962DDF6-E1BF-42A8-8AE8-2E826C47DE9E}"/>
          </ac:spMkLst>
        </pc:spChg>
        <pc:spChg chg="add del">
          <ac:chgData name="Julián Nonino" userId="3e8561aaee616987" providerId="LiveId" clId="{0C749B57-F53D-4A7C-8815-3F7F0B3669EA}" dt="2024-08-09T23:00:10.410" v="1924" actId="26606"/>
          <ac:spMkLst>
            <pc:docMk/>
            <pc:sldMk cId="4176895097" sldId="295"/>
            <ac:spMk id="15" creationId="{DA9A1ACB-4ECA-4EAE-AEAB-CE9C8C01EE60}"/>
          </ac:spMkLst>
        </pc:spChg>
        <pc:spChg chg="add del">
          <ac:chgData name="Julián Nonino" userId="3e8561aaee616987" providerId="LiveId" clId="{0C749B57-F53D-4A7C-8815-3F7F0B3669EA}" dt="2024-08-09T23:00:10.410" v="1924" actId="26606"/>
          <ac:spMkLst>
            <pc:docMk/>
            <pc:sldMk cId="4176895097" sldId="295"/>
            <ac:spMk id="17" creationId="{5940F547-7206-4401-94FB-F8421915D8B8}"/>
          </ac:spMkLst>
        </pc:spChg>
        <pc:spChg chg="add">
          <ac:chgData name="Julián Nonino" userId="3e8561aaee616987" providerId="LiveId" clId="{0C749B57-F53D-4A7C-8815-3F7F0B3669EA}" dt="2024-08-09T23:00:10.410" v="1924" actId="26606"/>
          <ac:spMkLst>
            <pc:docMk/>
            <pc:sldMk cId="4176895097" sldId="295"/>
            <ac:spMk id="22" creationId="{DA9A1ACB-4ECA-4EAE-AEAB-CE9C8C01EE60}"/>
          </ac:spMkLst>
        </pc:spChg>
        <pc:spChg chg="add">
          <ac:chgData name="Julián Nonino" userId="3e8561aaee616987" providerId="LiveId" clId="{0C749B57-F53D-4A7C-8815-3F7F0B3669EA}" dt="2024-08-09T23:00:10.410" v="1924" actId="26606"/>
          <ac:spMkLst>
            <pc:docMk/>
            <pc:sldMk cId="4176895097" sldId="295"/>
            <ac:spMk id="24" creationId="{72319FFA-0E4F-4E0B-BEBA-A9DD4B41AAE9}"/>
          </ac:spMkLst>
        </pc:spChg>
        <pc:picChg chg="add mod">
          <ac:chgData name="Julián Nonino" userId="3e8561aaee616987" providerId="LiveId" clId="{0C749B57-F53D-4A7C-8815-3F7F0B3669EA}" dt="2024-08-09T23:00:10.410" v="1924" actId="26606"/>
          <ac:picMkLst>
            <pc:docMk/>
            <pc:sldMk cId="4176895097" sldId="295"/>
            <ac:picMk id="11" creationId="{F61532AC-866E-C1A1-5E9A-E69338AE8991}"/>
          </ac:picMkLst>
        </pc:picChg>
      </pc:sldChg>
      <pc:sldChg chg="addSp modSp add mod">
        <pc:chgData name="Julián Nonino" userId="3e8561aaee616987" providerId="LiveId" clId="{0C749B57-F53D-4A7C-8815-3F7F0B3669EA}" dt="2024-08-09T22:29:57.096" v="1694" actId="33524"/>
        <pc:sldMkLst>
          <pc:docMk/>
          <pc:sldMk cId="3057321053" sldId="296"/>
        </pc:sldMkLst>
        <pc:spChg chg="mod">
          <ac:chgData name="Julián Nonino" userId="3e8561aaee616987" providerId="LiveId" clId="{0C749B57-F53D-4A7C-8815-3F7F0B3669EA}" dt="2024-08-09T22:29:57.096" v="1694" actId="33524"/>
          <ac:spMkLst>
            <pc:docMk/>
            <pc:sldMk cId="3057321053" sldId="296"/>
            <ac:spMk id="3" creationId="{6E155294-59B0-43EB-94D1-0BF9E1754452}"/>
          </ac:spMkLst>
        </pc:spChg>
        <pc:spChg chg="mod ord">
          <ac:chgData name="Julián Nonino" userId="3e8561aaee616987" providerId="LiveId" clId="{0C749B57-F53D-4A7C-8815-3F7F0B3669EA}" dt="2024-08-09T22:29:45.657" v="1692" actId="26606"/>
          <ac:spMkLst>
            <pc:docMk/>
            <pc:sldMk cId="3057321053" sldId="296"/>
            <ac:spMk id="9" creationId="{F962DDF6-E1BF-42A8-8AE8-2E826C47DE9E}"/>
          </ac:spMkLst>
        </pc:spChg>
        <pc:spChg chg="add">
          <ac:chgData name="Julián Nonino" userId="3e8561aaee616987" providerId="LiveId" clId="{0C749B57-F53D-4A7C-8815-3F7F0B3669EA}" dt="2024-08-09T22:29:45.657" v="1692" actId="26606"/>
          <ac:spMkLst>
            <pc:docMk/>
            <pc:sldMk cId="3057321053" sldId="296"/>
            <ac:spMk id="15" creationId="{DA9A1ACB-4ECA-4EAE-AEAB-CE9C8C01EE60}"/>
          </ac:spMkLst>
        </pc:spChg>
        <pc:spChg chg="add">
          <ac:chgData name="Julián Nonino" userId="3e8561aaee616987" providerId="LiveId" clId="{0C749B57-F53D-4A7C-8815-3F7F0B3669EA}" dt="2024-08-09T22:29:45.657" v="1692" actId="26606"/>
          <ac:spMkLst>
            <pc:docMk/>
            <pc:sldMk cId="3057321053" sldId="296"/>
            <ac:spMk id="17" creationId="{5940F547-7206-4401-94FB-F8421915D8B8}"/>
          </ac:spMkLst>
        </pc:spChg>
        <pc:picChg chg="add">
          <ac:chgData name="Julián Nonino" userId="3e8561aaee616987" providerId="LiveId" clId="{0C749B57-F53D-4A7C-8815-3F7F0B3669EA}" dt="2024-08-09T22:29:45.657" v="1692" actId="26606"/>
          <ac:picMkLst>
            <pc:docMk/>
            <pc:sldMk cId="3057321053" sldId="296"/>
            <ac:picMk id="11" creationId="{043C9D90-6636-288A-36D6-2F0D036BCA25}"/>
          </ac:picMkLst>
        </pc:picChg>
      </pc:sldChg>
      <pc:sldChg chg="addSp delSp modSp new mod setBg modClrScheme chgLayout">
        <pc:chgData name="Julián Nonino" userId="3e8561aaee616987" providerId="LiveId" clId="{0C749B57-F53D-4A7C-8815-3F7F0B3669EA}" dt="2024-08-09T22:43:58.947" v="1803" actId="403"/>
        <pc:sldMkLst>
          <pc:docMk/>
          <pc:sldMk cId="1981253363" sldId="297"/>
        </pc:sldMkLst>
        <pc:spChg chg="del mod ord">
          <ac:chgData name="Julián Nonino" userId="3e8561aaee616987" providerId="LiveId" clId="{0C749B57-F53D-4A7C-8815-3F7F0B3669EA}" dt="2024-08-09T22:35:09.783" v="1723" actId="700"/>
          <ac:spMkLst>
            <pc:docMk/>
            <pc:sldMk cId="1981253363" sldId="297"/>
            <ac:spMk id="2" creationId="{08EBFA9D-9A9A-8C1D-8CCB-B2761630EAF6}"/>
          </ac:spMkLst>
        </pc:spChg>
        <pc:spChg chg="del mod ord">
          <ac:chgData name="Julián Nonino" userId="3e8561aaee616987" providerId="LiveId" clId="{0C749B57-F53D-4A7C-8815-3F7F0B3669EA}" dt="2024-08-09T22:35:09.783" v="1723" actId="700"/>
          <ac:spMkLst>
            <pc:docMk/>
            <pc:sldMk cId="1981253363" sldId="297"/>
            <ac:spMk id="3" creationId="{7E766730-9E2C-A519-642E-9F7A2EEC8F48}"/>
          </ac:spMkLst>
        </pc:spChg>
        <pc:spChg chg="del">
          <ac:chgData name="Julián Nonino" userId="3e8561aaee616987" providerId="LiveId" clId="{0C749B57-F53D-4A7C-8815-3F7F0B3669EA}" dt="2024-08-09T22:35:09.783" v="1723" actId="700"/>
          <ac:spMkLst>
            <pc:docMk/>
            <pc:sldMk cId="1981253363" sldId="297"/>
            <ac:spMk id="4" creationId="{0D2AF9AC-B003-A902-103B-C63DF5AF9BBD}"/>
          </ac:spMkLst>
        </pc:spChg>
        <pc:spChg chg="mod ord">
          <ac:chgData name="Julián Nonino" userId="3e8561aaee616987" providerId="LiveId" clId="{0C749B57-F53D-4A7C-8815-3F7F0B3669EA}" dt="2024-08-09T22:43:00.441" v="1783" actId="26606"/>
          <ac:spMkLst>
            <pc:docMk/>
            <pc:sldMk cId="1981253363" sldId="297"/>
            <ac:spMk id="5" creationId="{D63D48CF-6B27-1566-B9A6-EED4DEAD761E}"/>
          </ac:spMkLst>
        </pc:spChg>
        <pc:spChg chg="add mod ord">
          <ac:chgData name="Julián Nonino" userId="3e8561aaee616987" providerId="LiveId" clId="{0C749B57-F53D-4A7C-8815-3F7F0B3669EA}" dt="2024-08-09T22:43:14.151" v="1795" actId="20577"/>
          <ac:spMkLst>
            <pc:docMk/>
            <pc:sldMk cId="1981253363" sldId="297"/>
            <ac:spMk id="6" creationId="{786D2615-0C41-828E-3186-3BF278B5E7D0}"/>
          </ac:spMkLst>
        </pc:spChg>
        <pc:spChg chg="add mod ord">
          <ac:chgData name="Julián Nonino" userId="3e8561aaee616987" providerId="LiveId" clId="{0C749B57-F53D-4A7C-8815-3F7F0B3669EA}" dt="2024-08-09T22:43:58.947" v="1803" actId="403"/>
          <ac:spMkLst>
            <pc:docMk/>
            <pc:sldMk cId="1981253363" sldId="297"/>
            <ac:spMk id="7" creationId="{5551CB43-9672-CE30-116C-66573F12BE08}"/>
          </ac:spMkLst>
        </pc:spChg>
        <pc:spChg chg="add">
          <ac:chgData name="Julián Nonino" userId="3e8561aaee616987" providerId="LiveId" clId="{0C749B57-F53D-4A7C-8815-3F7F0B3669EA}" dt="2024-08-09T22:43:00.441" v="1783" actId="26606"/>
          <ac:spMkLst>
            <pc:docMk/>
            <pc:sldMk cId="1981253363" sldId="297"/>
            <ac:spMk id="12" creationId="{35C44DBB-AD7C-4682-B258-6367305D207B}"/>
          </ac:spMkLst>
        </pc:spChg>
        <pc:cxnChg chg="add">
          <ac:chgData name="Julián Nonino" userId="3e8561aaee616987" providerId="LiveId" clId="{0C749B57-F53D-4A7C-8815-3F7F0B3669EA}" dt="2024-08-09T22:43:00.441" v="1783" actId="26606"/>
          <ac:cxnSpMkLst>
            <pc:docMk/>
            <pc:sldMk cId="1981253363" sldId="297"/>
            <ac:cxnSpMk id="14" creationId="{A1CED323-FAF0-4E0B-8717-FC1F468A28FE}"/>
          </ac:cxnSpMkLst>
        </pc:cxnChg>
      </pc:sldChg>
      <pc:sldChg chg="addSp delSp modSp add mod setBg">
        <pc:chgData name="Julián Nonino" userId="3e8561aaee616987" providerId="LiveId" clId="{0C749B57-F53D-4A7C-8815-3F7F0B3669EA}" dt="2024-08-09T22:45:05.212" v="1815" actId="1076"/>
        <pc:sldMkLst>
          <pc:docMk/>
          <pc:sldMk cId="339636711" sldId="298"/>
        </pc:sldMkLst>
        <pc:spChg chg="mod">
          <ac:chgData name="Julián Nonino" userId="3e8561aaee616987" providerId="LiveId" clId="{0C749B57-F53D-4A7C-8815-3F7F0B3669EA}" dt="2024-08-09T22:41:19.023" v="1777" actId="26606"/>
          <ac:spMkLst>
            <pc:docMk/>
            <pc:sldMk cId="339636711" sldId="298"/>
            <ac:spMk id="5" creationId="{D63D48CF-6B27-1566-B9A6-EED4DEAD761E}"/>
          </ac:spMkLst>
        </pc:spChg>
        <pc:spChg chg="mod">
          <ac:chgData name="Julián Nonino" userId="3e8561aaee616987" providerId="LiveId" clId="{0C749B57-F53D-4A7C-8815-3F7F0B3669EA}" dt="2024-08-09T22:41:19.023" v="1777" actId="26606"/>
          <ac:spMkLst>
            <pc:docMk/>
            <pc:sldMk cId="339636711" sldId="298"/>
            <ac:spMk id="6" creationId="{786D2615-0C41-828E-3186-3BF278B5E7D0}"/>
          </ac:spMkLst>
        </pc:spChg>
        <pc:spChg chg="del mod">
          <ac:chgData name="Julián Nonino" userId="3e8561aaee616987" providerId="LiveId" clId="{0C749B57-F53D-4A7C-8815-3F7F0B3669EA}" dt="2024-08-09T22:39:11.511" v="1730" actId="1032"/>
          <ac:spMkLst>
            <pc:docMk/>
            <pc:sldMk cId="339636711" sldId="298"/>
            <ac:spMk id="7" creationId="{5551CB43-9672-CE30-116C-66573F12BE08}"/>
          </ac:spMkLst>
        </pc:spChg>
        <pc:graphicFrameChg chg="add mod ord modGraphic">
          <ac:chgData name="Julián Nonino" userId="3e8561aaee616987" providerId="LiveId" clId="{0C749B57-F53D-4A7C-8815-3F7F0B3669EA}" dt="2024-08-09T22:45:05.212" v="1815" actId="1076"/>
          <ac:graphicFrameMkLst>
            <pc:docMk/>
            <pc:sldMk cId="339636711" sldId="298"/>
            <ac:graphicFrameMk id="2" creationId="{898295FB-4C42-87C8-42F9-B199A505F933}"/>
          </ac:graphicFrameMkLst>
        </pc:graphicFrameChg>
      </pc:sldChg>
      <pc:sldChg chg="modSp add mod setBg">
        <pc:chgData name="Julián Nonino" userId="3e8561aaee616987" providerId="LiveId" clId="{0C749B57-F53D-4A7C-8815-3F7F0B3669EA}" dt="2024-08-09T22:42:29.299" v="1782" actId="20577"/>
        <pc:sldMkLst>
          <pc:docMk/>
          <pc:sldMk cId="3257628656" sldId="299"/>
        </pc:sldMkLst>
        <pc:spChg chg="mod">
          <ac:chgData name="Julián Nonino" userId="3e8561aaee616987" providerId="LiveId" clId="{0C749B57-F53D-4A7C-8815-3F7F0B3669EA}" dt="2024-08-09T22:41:43.408" v="1778" actId="26606"/>
          <ac:spMkLst>
            <pc:docMk/>
            <pc:sldMk cId="3257628656" sldId="299"/>
            <ac:spMk id="5" creationId="{D63D48CF-6B27-1566-B9A6-EED4DEAD761E}"/>
          </ac:spMkLst>
        </pc:spChg>
        <pc:spChg chg="mod">
          <ac:chgData name="Julián Nonino" userId="3e8561aaee616987" providerId="LiveId" clId="{0C749B57-F53D-4A7C-8815-3F7F0B3669EA}" dt="2024-08-09T22:41:43.408" v="1778" actId="26606"/>
          <ac:spMkLst>
            <pc:docMk/>
            <pc:sldMk cId="3257628656" sldId="299"/>
            <ac:spMk id="6" creationId="{786D2615-0C41-828E-3186-3BF278B5E7D0}"/>
          </ac:spMkLst>
        </pc:spChg>
        <pc:graphicFrameChg chg="mod ord modGraphic">
          <ac:chgData name="Julián Nonino" userId="3e8561aaee616987" providerId="LiveId" clId="{0C749B57-F53D-4A7C-8815-3F7F0B3669EA}" dt="2024-08-09T22:42:29.299" v="1782" actId="20577"/>
          <ac:graphicFrameMkLst>
            <pc:docMk/>
            <pc:sldMk cId="3257628656" sldId="299"/>
            <ac:graphicFrameMk id="2" creationId="{898295FB-4C42-87C8-42F9-B199A505F933}"/>
          </ac:graphicFrameMkLst>
        </pc:graphicFrameChg>
      </pc:sldChg>
      <pc:sldChg chg="modSp add mod">
        <pc:chgData name="Julián Nonino" userId="3e8561aaee616987" providerId="LiveId" clId="{0C749B57-F53D-4A7C-8815-3F7F0B3669EA}" dt="2024-08-09T22:46:32.557" v="1822" actId="403"/>
        <pc:sldMkLst>
          <pc:docMk/>
          <pc:sldMk cId="3527262479" sldId="300"/>
        </pc:sldMkLst>
        <pc:spChg chg="mod">
          <ac:chgData name="Julián Nonino" userId="3e8561aaee616987" providerId="LiveId" clId="{0C749B57-F53D-4A7C-8815-3F7F0B3669EA}" dt="2024-08-09T22:46:03.721" v="1818"/>
          <ac:spMkLst>
            <pc:docMk/>
            <pc:sldMk cId="3527262479" sldId="300"/>
            <ac:spMk id="6" creationId="{786D2615-0C41-828E-3186-3BF278B5E7D0}"/>
          </ac:spMkLst>
        </pc:spChg>
        <pc:spChg chg="mod">
          <ac:chgData name="Julián Nonino" userId="3e8561aaee616987" providerId="LiveId" clId="{0C749B57-F53D-4A7C-8815-3F7F0B3669EA}" dt="2024-08-09T22:46:32.557" v="1822" actId="403"/>
          <ac:spMkLst>
            <pc:docMk/>
            <pc:sldMk cId="3527262479" sldId="300"/>
            <ac:spMk id="7" creationId="{5551CB43-9672-CE30-116C-66573F12BE08}"/>
          </ac:spMkLst>
        </pc:spChg>
      </pc:sldChg>
      <pc:sldChg chg="modSp add mod replId">
        <pc:chgData name="Julián Nonino" userId="3e8561aaee616987" providerId="LiveId" clId="{0C749B57-F53D-4A7C-8815-3F7F0B3669EA}" dt="2024-08-09T22:48:40.498" v="1847"/>
        <pc:sldMkLst>
          <pc:docMk/>
          <pc:sldMk cId="2532368836" sldId="301"/>
        </pc:sldMkLst>
        <pc:spChg chg="mod">
          <ac:chgData name="Julián Nonino" userId="3e8561aaee616987" providerId="LiveId" clId="{0C749B57-F53D-4A7C-8815-3F7F0B3669EA}" dt="2024-08-09T22:46:51.422" v="1829" actId="27636"/>
          <ac:spMkLst>
            <pc:docMk/>
            <pc:sldMk cId="2532368836" sldId="301"/>
            <ac:spMk id="6" creationId="{786D2615-0C41-828E-3186-3BF278B5E7D0}"/>
          </ac:spMkLst>
        </pc:spChg>
        <pc:graphicFrameChg chg="mod">
          <ac:chgData name="Julián Nonino" userId="3e8561aaee616987" providerId="LiveId" clId="{0C749B57-F53D-4A7C-8815-3F7F0B3669EA}" dt="2024-08-09T22:48:40.498" v="1847"/>
          <ac:graphicFrameMkLst>
            <pc:docMk/>
            <pc:sldMk cId="2532368836" sldId="301"/>
            <ac:graphicFrameMk id="2" creationId="{898295FB-4C42-87C8-42F9-B199A505F933}"/>
          </ac:graphicFrameMkLst>
        </pc:graphicFrameChg>
      </pc:sldChg>
      <pc:sldChg chg="modSp add mod replId">
        <pc:chgData name="Julián Nonino" userId="3e8561aaee616987" providerId="LiveId" clId="{0C749B57-F53D-4A7C-8815-3F7F0B3669EA}" dt="2024-08-09T22:49:10.693" v="1851"/>
        <pc:sldMkLst>
          <pc:docMk/>
          <pc:sldMk cId="79545385" sldId="302"/>
        </pc:sldMkLst>
        <pc:spChg chg="mod">
          <ac:chgData name="Julián Nonino" userId="3e8561aaee616987" providerId="LiveId" clId="{0C749B57-F53D-4A7C-8815-3F7F0B3669EA}" dt="2024-08-09T22:46:57.472" v="1836" actId="27636"/>
          <ac:spMkLst>
            <pc:docMk/>
            <pc:sldMk cId="79545385" sldId="302"/>
            <ac:spMk id="6" creationId="{786D2615-0C41-828E-3186-3BF278B5E7D0}"/>
          </ac:spMkLst>
        </pc:spChg>
        <pc:graphicFrameChg chg="mod">
          <ac:chgData name="Julián Nonino" userId="3e8561aaee616987" providerId="LiveId" clId="{0C749B57-F53D-4A7C-8815-3F7F0B3669EA}" dt="2024-08-09T22:49:10.693" v="1851"/>
          <ac:graphicFrameMkLst>
            <pc:docMk/>
            <pc:sldMk cId="79545385" sldId="302"/>
            <ac:graphicFrameMk id="2" creationId="{898295FB-4C42-87C8-42F9-B199A505F933}"/>
          </ac:graphicFrameMkLst>
        </pc:graphicFrameChg>
      </pc:sldChg>
      <pc:sldChg chg="modSp add mod">
        <pc:chgData name="Julián Nonino" userId="3e8561aaee616987" providerId="LiveId" clId="{0C749B57-F53D-4A7C-8815-3F7F0B3669EA}" dt="2024-08-09T22:52:23.743" v="1873" actId="20577"/>
        <pc:sldMkLst>
          <pc:docMk/>
          <pc:sldMk cId="1896619528" sldId="303"/>
        </pc:sldMkLst>
        <pc:spChg chg="mod">
          <ac:chgData name="Julián Nonino" userId="3e8561aaee616987" providerId="LiveId" clId="{0C749B57-F53D-4A7C-8815-3F7F0B3669EA}" dt="2024-08-09T22:52:23.743" v="1873" actId="20577"/>
          <ac:spMkLst>
            <pc:docMk/>
            <pc:sldMk cId="1896619528" sldId="303"/>
            <ac:spMk id="6" creationId="{786D2615-0C41-828E-3186-3BF278B5E7D0}"/>
          </ac:spMkLst>
        </pc:spChg>
        <pc:spChg chg="mod">
          <ac:chgData name="Julián Nonino" userId="3e8561aaee616987" providerId="LiveId" clId="{0C749B57-F53D-4A7C-8815-3F7F0B3669EA}" dt="2024-08-09T22:51:57.686" v="1869"/>
          <ac:spMkLst>
            <pc:docMk/>
            <pc:sldMk cId="1896619528" sldId="303"/>
            <ac:spMk id="7" creationId="{5551CB43-9672-CE30-116C-66573F12BE08}"/>
          </ac:spMkLst>
        </pc:spChg>
      </pc:sldChg>
      <pc:sldChg chg="modSp add mod replId">
        <pc:chgData name="Julián Nonino" userId="3e8561aaee616987" providerId="LiveId" clId="{0C749B57-F53D-4A7C-8815-3F7F0B3669EA}" dt="2024-08-09T22:53:05.871" v="1879"/>
        <pc:sldMkLst>
          <pc:docMk/>
          <pc:sldMk cId="3237770063" sldId="304"/>
        </pc:sldMkLst>
        <pc:spChg chg="mod">
          <ac:chgData name="Julián Nonino" userId="3e8561aaee616987" providerId="LiveId" clId="{0C749B57-F53D-4A7C-8815-3F7F0B3669EA}" dt="2024-08-09T22:52:19.418" v="1871" actId="20577"/>
          <ac:spMkLst>
            <pc:docMk/>
            <pc:sldMk cId="3237770063" sldId="304"/>
            <ac:spMk id="6" creationId="{786D2615-0C41-828E-3186-3BF278B5E7D0}"/>
          </ac:spMkLst>
        </pc:spChg>
        <pc:graphicFrameChg chg="mod">
          <ac:chgData name="Julián Nonino" userId="3e8561aaee616987" providerId="LiveId" clId="{0C749B57-F53D-4A7C-8815-3F7F0B3669EA}" dt="2024-08-09T22:53:05.871" v="1879"/>
          <ac:graphicFrameMkLst>
            <pc:docMk/>
            <pc:sldMk cId="3237770063" sldId="304"/>
            <ac:graphicFrameMk id="2" creationId="{898295FB-4C42-87C8-42F9-B199A505F933}"/>
          </ac:graphicFrameMkLst>
        </pc:graphicFrameChg>
      </pc:sldChg>
      <pc:sldChg chg="modSp add mod replId">
        <pc:chgData name="Julián Nonino" userId="3e8561aaee616987" providerId="LiveId" clId="{0C749B57-F53D-4A7C-8815-3F7F0B3669EA}" dt="2024-08-09T22:53:32.728" v="1881"/>
        <pc:sldMkLst>
          <pc:docMk/>
          <pc:sldMk cId="2577981159" sldId="305"/>
        </pc:sldMkLst>
        <pc:spChg chg="mod">
          <ac:chgData name="Julián Nonino" userId="3e8561aaee616987" providerId="LiveId" clId="{0C749B57-F53D-4A7C-8815-3F7F0B3669EA}" dt="2024-08-09T22:52:28.200" v="1875" actId="20577"/>
          <ac:spMkLst>
            <pc:docMk/>
            <pc:sldMk cId="2577981159" sldId="305"/>
            <ac:spMk id="6" creationId="{786D2615-0C41-828E-3186-3BF278B5E7D0}"/>
          </ac:spMkLst>
        </pc:spChg>
        <pc:graphicFrameChg chg="mod">
          <ac:chgData name="Julián Nonino" userId="3e8561aaee616987" providerId="LiveId" clId="{0C749B57-F53D-4A7C-8815-3F7F0B3669EA}" dt="2024-08-09T22:53:32.728" v="1881"/>
          <ac:graphicFrameMkLst>
            <pc:docMk/>
            <pc:sldMk cId="2577981159" sldId="305"/>
            <ac:graphicFrameMk id="2" creationId="{898295FB-4C42-87C8-42F9-B199A505F933}"/>
          </ac:graphicFrameMkLst>
        </pc:graphicFrameChg>
      </pc:sldChg>
      <pc:sldChg chg="modSp add mod">
        <pc:chgData name="Julián Nonino" userId="3e8561aaee616987" providerId="LiveId" clId="{0C749B57-F53D-4A7C-8815-3F7F0B3669EA}" dt="2024-08-09T22:55:35.294" v="1894"/>
        <pc:sldMkLst>
          <pc:docMk/>
          <pc:sldMk cId="3224974372" sldId="306"/>
        </pc:sldMkLst>
        <pc:spChg chg="mod">
          <ac:chgData name="Julián Nonino" userId="3e8561aaee616987" providerId="LiveId" clId="{0C749B57-F53D-4A7C-8815-3F7F0B3669EA}" dt="2024-08-09T22:55:11.816" v="1889"/>
          <ac:spMkLst>
            <pc:docMk/>
            <pc:sldMk cId="3224974372" sldId="306"/>
            <ac:spMk id="6" creationId="{786D2615-0C41-828E-3186-3BF278B5E7D0}"/>
          </ac:spMkLst>
        </pc:spChg>
        <pc:spChg chg="mod">
          <ac:chgData name="Julián Nonino" userId="3e8561aaee616987" providerId="LiveId" clId="{0C749B57-F53D-4A7C-8815-3F7F0B3669EA}" dt="2024-08-09T22:55:35.294" v="1894"/>
          <ac:spMkLst>
            <pc:docMk/>
            <pc:sldMk cId="3224974372" sldId="306"/>
            <ac:spMk id="7" creationId="{5551CB43-9672-CE30-116C-66573F12BE08}"/>
          </ac:spMkLst>
        </pc:spChg>
      </pc:sldChg>
      <pc:sldChg chg="modSp add mod replId">
        <pc:chgData name="Julián Nonino" userId="3e8561aaee616987" providerId="LiveId" clId="{0C749B57-F53D-4A7C-8815-3F7F0B3669EA}" dt="2024-08-09T22:56:18.970" v="1897"/>
        <pc:sldMkLst>
          <pc:docMk/>
          <pc:sldMk cId="891632902" sldId="307"/>
        </pc:sldMkLst>
        <pc:spChg chg="mod">
          <ac:chgData name="Julián Nonino" userId="3e8561aaee616987" providerId="LiveId" clId="{0C749B57-F53D-4A7C-8815-3F7F0B3669EA}" dt="2024-08-09T22:55:17.292" v="1891" actId="27636"/>
          <ac:spMkLst>
            <pc:docMk/>
            <pc:sldMk cId="891632902" sldId="307"/>
            <ac:spMk id="6" creationId="{786D2615-0C41-828E-3186-3BF278B5E7D0}"/>
          </ac:spMkLst>
        </pc:spChg>
        <pc:graphicFrameChg chg="mod">
          <ac:chgData name="Julián Nonino" userId="3e8561aaee616987" providerId="LiveId" clId="{0C749B57-F53D-4A7C-8815-3F7F0B3669EA}" dt="2024-08-09T22:56:18.970" v="1897"/>
          <ac:graphicFrameMkLst>
            <pc:docMk/>
            <pc:sldMk cId="891632902" sldId="307"/>
            <ac:graphicFrameMk id="2" creationId="{898295FB-4C42-87C8-42F9-B199A505F933}"/>
          </ac:graphicFrameMkLst>
        </pc:graphicFrameChg>
      </pc:sldChg>
      <pc:sldChg chg="modSp add mod replId">
        <pc:chgData name="Julián Nonino" userId="3e8561aaee616987" providerId="LiveId" clId="{0C749B57-F53D-4A7C-8815-3F7F0B3669EA}" dt="2024-08-09T22:56:47.697" v="1899"/>
        <pc:sldMkLst>
          <pc:docMk/>
          <pc:sldMk cId="396337824" sldId="308"/>
        </pc:sldMkLst>
        <pc:spChg chg="mod">
          <ac:chgData name="Julián Nonino" userId="3e8561aaee616987" providerId="LiveId" clId="{0C749B57-F53D-4A7C-8815-3F7F0B3669EA}" dt="2024-08-09T22:55:20.721" v="1893" actId="27636"/>
          <ac:spMkLst>
            <pc:docMk/>
            <pc:sldMk cId="396337824" sldId="308"/>
            <ac:spMk id="6" creationId="{786D2615-0C41-828E-3186-3BF278B5E7D0}"/>
          </ac:spMkLst>
        </pc:spChg>
        <pc:graphicFrameChg chg="mod">
          <ac:chgData name="Julián Nonino" userId="3e8561aaee616987" providerId="LiveId" clId="{0C749B57-F53D-4A7C-8815-3F7F0B3669EA}" dt="2024-08-09T22:56:47.697" v="1899"/>
          <ac:graphicFrameMkLst>
            <pc:docMk/>
            <pc:sldMk cId="396337824" sldId="308"/>
            <ac:graphicFrameMk id="2" creationId="{898295FB-4C42-87C8-42F9-B199A505F933}"/>
          </ac:graphicFrameMkLst>
        </pc:graphicFrameChg>
      </pc:sldChg>
      <pc:sldChg chg="modSp add mod">
        <pc:chgData name="Julián Nonino" userId="3e8561aaee616987" providerId="LiveId" clId="{0C749B57-F53D-4A7C-8815-3F7F0B3669EA}" dt="2024-08-09T22:57:47.778" v="1907"/>
        <pc:sldMkLst>
          <pc:docMk/>
          <pc:sldMk cId="1148253949" sldId="309"/>
        </pc:sldMkLst>
        <pc:spChg chg="mod">
          <ac:chgData name="Julián Nonino" userId="3e8561aaee616987" providerId="LiveId" clId="{0C749B57-F53D-4A7C-8815-3F7F0B3669EA}" dt="2024-08-09T22:57:47.778" v="1907"/>
          <ac:spMkLst>
            <pc:docMk/>
            <pc:sldMk cId="1148253949" sldId="309"/>
            <ac:spMk id="6" creationId="{786D2615-0C41-828E-3186-3BF278B5E7D0}"/>
          </ac:spMkLst>
        </pc:spChg>
        <pc:spChg chg="mod">
          <ac:chgData name="Julián Nonino" userId="3e8561aaee616987" providerId="LiveId" clId="{0C749B57-F53D-4A7C-8815-3F7F0B3669EA}" dt="2024-08-09T22:57:36.276" v="1906"/>
          <ac:spMkLst>
            <pc:docMk/>
            <pc:sldMk cId="1148253949" sldId="309"/>
            <ac:spMk id="7" creationId="{5551CB43-9672-CE30-116C-66573F12BE08}"/>
          </ac:spMkLst>
        </pc:spChg>
      </pc:sldChg>
      <pc:sldChg chg="modSp add mod replId">
        <pc:chgData name="Julián Nonino" userId="3e8561aaee616987" providerId="LiveId" clId="{0C749B57-F53D-4A7C-8815-3F7F0B3669EA}" dt="2024-08-09T22:58:27.305" v="1912"/>
        <pc:sldMkLst>
          <pc:docMk/>
          <pc:sldMk cId="3937235958" sldId="310"/>
        </pc:sldMkLst>
        <pc:spChg chg="mod">
          <ac:chgData name="Julián Nonino" userId="3e8561aaee616987" providerId="LiveId" clId="{0C749B57-F53D-4A7C-8815-3F7F0B3669EA}" dt="2024-08-09T22:57:50.981" v="1908"/>
          <ac:spMkLst>
            <pc:docMk/>
            <pc:sldMk cId="3937235958" sldId="310"/>
            <ac:spMk id="6" creationId="{786D2615-0C41-828E-3186-3BF278B5E7D0}"/>
          </ac:spMkLst>
        </pc:spChg>
        <pc:graphicFrameChg chg="mod">
          <ac:chgData name="Julián Nonino" userId="3e8561aaee616987" providerId="LiveId" clId="{0C749B57-F53D-4A7C-8815-3F7F0B3669EA}" dt="2024-08-09T22:58:27.305" v="1912"/>
          <ac:graphicFrameMkLst>
            <pc:docMk/>
            <pc:sldMk cId="3937235958" sldId="310"/>
            <ac:graphicFrameMk id="2" creationId="{898295FB-4C42-87C8-42F9-B199A505F933}"/>
          </ac:graphicFrameMkLst>
        </pc:graphicFrameChg>
      </pc:sldChg>
      <pc:sldChg chg="modSp add mod replId">
        <pc:chgData name="Julián Nonino" userId="3e8561aaee616987" providerId="LiveId" clId="{0C749B57-F53D-4A7C-8815-3F7F0B3669EA}" dt="2024-08-09T22:58:52.208" v="1914"/>
        <pc:sldMkLst>
          <pc:docMk/>
          <pc:sldMk cId="3004611565" sldId="311"/>
        </pc:sldMkLst>
        <pc:spChg chg="mod">
          <ac:chgData name="Julián Nonino" userId="3e8561aaee616987" providerId="LiveId" clId="{0C749B57-F53D-4A7C-8815-3F7F0B3669EA}" dt="2024-08-09T22:57:54.109" v="1909"/>
          <ac:spMkLst>
            <pc:docMk/>
            <pc:sldMk cId="3004611565" sldId="311"/>
            <ac:spMk id="6" creationId="{786D2615-0C41-828E-3186-3BF278B5E7D0}"/>
          </ac:spMkLst>
        </pc:spChg>
        <pc:graphicFrameChg chg="mod">
          <ac:chgData name="Julián Nonino" userId="3e8561aaee616987" providerId="LiveId" clId="{0C749B57-F53D-4A7C-8815-3F7F0B3669EA}" dt="2024-08-09T22:58:52.208" v="1914"/>
          <ac:graphicFrameMkLst>
            <pc:docMk/>
            <pc:sldMk cId="3004611565" sldId="311"/>
            <ac:graphicFrameMk id="2" creationId="{898295FB-4C42-87C8-42F9-B199A505F933}"/>
          </ac:graphicFrameMkLst>
        </pc:graphicFrameChg>
      </pc:sldChg>
      <pc:sldMasterChg chg="modSldLayout">
        <pc:chgData name="Julián Nonino" userId="3e8561aaee616987" providerId="LiveId" clId="{0C749B57-F53D-4A7C-8815-3F7F0B3669EA}" dt="2024-08-08T16:49:43.089" v="270"/>
        <pc:sldMasterMkLst>
          <pc:docMk/>
          <pc:sldMasterMk cId="1206744115" sldId="2147483746"/>
        </pc:sldMasterMkLst>
        <pc:sldLayoutChg chg="addSp">
          <pc:chgData name="Julián Nonino" userId="3e8561aaee616987" providerId="LiveId" clId="{0C749B57-F53D-4A7C-8815-3F7F0B3669EA}" dt="2024-08-08T16:49:43.089" v="270"/>
          <pc:sldLayoutMkLst>
            <pc:docMk/>
            <pc:sldMasterMk cId="1206744115" sldId="2147483746"/>
            <pc:sldLayoutMk cId="4066621927" sldId="2147483749"/>
          </pc:sldLayoutMkLst>
          <pc:spChg chg="add">
            <ac:chgData name="Julián Nonino" userId="3e8561aaee616987" providerId="LiveId" clId="{0C749B57-F53D-4A7C-8815-3F7F0B3669EA}" dt="2024-08-08T16:49:43.089" v="270"/>
            <ac:spMkLst>
              <pc:docMk/>
              <pc:sldMasterMk cId="1206744115" sldId="2147483746"/>
              <pc:sldLayoutMk cId="4066621927" sldId="2147483749"/>
              <ac:spMk id="7" creationId="{5EC88297-A02E-9F2B-E387-AD76AACC7384}"/>
            </ac:spMkLst>
          </pc:spChg>
        </pc:sldLayoutChg>
        <pc:sldLayoutChg chg="addSp">
          <pc:chgData name="Julián Nonino" userId="3e8561aaee616987" providerId="LiveId" clId="{0C749B57-F53D-4A7C-8815-3F7F0B3669EA}" dt="2024-08-08T16:49:43.089" v="270"/>
          <pc:sldLayoutMkLst>
            <pc:docMk/>
            <pc:sldMasterMk cId="1206744115" sldId="2147483746"/>
            <pc:sldLayoutMk cId="156153940" sldId="2147483753"/>
          </pc:sldLayoutMkLst>
          <pc:spChg chg="add">
            <ac:chgData name="Julián Nonino" userId="3e8561aaee616987" providerId="LiveId" clId="{0C749B57-F53D-4A7C-8815-3F7F0B3669EA}" dt="2024-08-08T16:49:43.089" v="270"/>
            <ac:spMkLst>
              <pc:docMk/>
              <pc:sldMasterMk cId="1206744115" sldId="2147483746"/>
              <pc:sldLayoutMk cId="156153940" sldId="2147483753"/>
              <ac:spMk id="5" creationId="{ECFD69E8-CB99-9E3A-995B-C79FEDAAEF09}"/>
            </ac:spMkLst>
          </pc:spChg>
        </pc:sldLayoutChg>
      </pc:sldMasterChg>
      <pc:sldMasterChg chg="modSldLayout">
        <pc:chgData name="Julián Nonino" userId="3e8561aaee616987" providerId="LiveId" clId="{0C749B57-F53D-4A7C-8815-3F7F0B3669EA}" dt="2024-08-08T16:50:04.906" v="286"/>
        <pc:sldMasterMkLst>
          <pc:docMk/>
          <pc:sldMasterMk cId="3687264213" sldId="2147483765"/>
        </pc:sldMasterMkLst>
        <pc:sldLayoutChg chg="addSp">
          <pc:chgData name="Julián Nonino" userId="3e8561aaee616987" providerId="LiveId" clId="{0C749B57-F53D-4A7C-8815-3F7F0B3669EA}" dt="2024-08-08T16:50:04.906" v="286"/>
          <pc:sldLayoutMkLst>
            <pc:docMk/>
            <pc:sldMasterMk cId="3687264213" sldId="2147483765"/>
            <pc:sldLayoutMk cId="3413106892" sldId="2147483768"/>
          </pc:sldLayoutMkLst>
          <pc:spChg chg="add">
            <ac:chgData name="Julián Nonino" userId="3e8561aaee616987" providerId="LiveId" clId="{0C749B57-F53D-4A7C-8815-3F7F0B3669EA}" dt="2024-08-08T16:50:04.906" v="286"/>
            <ac:spMkLst>
              <pc:docMk/>
              <pc:sldMasterMk cId="3687264213" sldId="2147483765"/>
              <pc:sldLayoutMk cId="3413106892" sldId="2147483768"/>
              <ac:spMk id="8" creationId="{89AC6832-BC5B-E8B7-6891-D120BBFE2B37}"/>
            </ac:spMkLst>
          </pc:spChg>
        </pc:sldLayoutChg>
        <pc:sldLayoutChg chg="addSp">
          <pc:chgData name="Julián Nonino" userId="3e8561aaee616987" providerId="LiveId" clId="{0C749B57-F53D-4A7C-8815-3F7F0B3669EA}" dt="2024-08-08T16:50:04.906" v="286"/>
          <pc:sldLayoutMkLst>
            <pc:docMk/>
            <pc:sldMasterMk cId="3687264213" sldId="2147483765"/>
            <pc:sldLayoutMk cId="3150176280" sldId="2147483772"/>
          </pc:sldLayoutMkLst>
          <pc:spChg chg="add">
            <ac:chgData name="Julián Nonino" userId="3e8561aaee616987" providerId="LiveId" clId="{0C749B57-F53D-4A7C-8815-3F7F0B3669EA}" dt="2024-08-08T16:50:04.906" v="286"/>
            <ac:spMkLst>
              <pc:docMk/>
              <pc:sldMasterMk cId="3687264213" sldId="2147483765"/>
              <pc:sldLayoutMk cId="3150176280" sldId="2147483772"/>
              <ac:spMk id="5" creationId="{A886E6E2-C77A-E64C-FB66-54FA8DDCF979}"/>
            </ac:spMkLst>
          </pc:spChg>
        </pc:sldLayoutChg>
      </pc:sldMasterChg>
      <pc:sldMasterChg chg="modSldLayout">
        <pc:chgData name="Julián Nonino" userId="3e8561aaee616987" providerId="LiveId" clId="{0C749B57-F53D-4A7C-8815-3F7F0B3669EA}" dt="2024-08-08T16:51:22.494" v="307"/>
        <pc:sldMasterMkLst>
          <pc:docMk/>
          <pc:sldMasterMk cId="1942633891" sldId="2147483784"/>
        </pc:sldMasterMkLst>
        <pc:sldLayoutChg chg="addSp">
          <pc:chgData name="Julián Nonino" userId="3e8561aaee616987" providerId="LiveId" clId="{0C749B57-F53D-4A7C-8815-3F7F0B3669EA}" dt="2024-08-08T16:51:22.494" v="307"/>
          <pc:sldLayoutMkLst>
            <pc:docMk/>
            <pc:sldMasterMk cId="1942633891" sldId="2147483784"/>
            <pc:sldLayoutMk cId="1566414412" sldId="2147483787"/>
          </pc:sldLayoutMkLst>
          <pc:spChg chg="add">
            <ac:chgData name="Julián Nonino" userId="3e8561aaee616987" providerId="LiveId" clId="{0C749B57-F53D-4A7C-8815-3F7F0B3669EA}" dt="2024-08-08T16:51:22.494" v="307"/>
            <ac:spMkLst>
              <pc:docMk/>
              <pc:sldMasterMk cId="1942633891" sldId="2147483784"/>
              <pc:sldLayoutMk cId="1566414412" sldId="2147483787"/>
              <ac:spMk id="7" creationId="{F2E10426-1359-4455-DDDD-0FAEC3B460F7}"/>
            </ac:spMkLst>
          </pc:spChg>
        </pc:sldLayoutChg>
        <pc:sldLayoutChg chg="addSp">
          <pc:chgData name="Julián Nonino" userId="3e8561aaee616987" providerId="LiveId" clId="{0C749B57-F53D-4A7C-8815-3F7F0B3669EA}" dt="2024-08-08T16:51:22.494" v="307"/>
          <pc:sldLayoutMkLst>
            <pc:docMk/>
            <pc:sldMasterMk cId="1942633891" sldId="2147483784"/>
            <pc:sldLayoutMk cId="4151456794" sldId="2147483791"/>
          </pc:sldLayoutMkLst>
          <pc:spChg chg="add">
            <ac:chgData name="Julián Nonino" userId="3e8561aaee616987" providerId="LiveId" clId="{0C749B57-F53D-4A7C-8815-3F7F0B3669EA}" dt="2024-08-08T16:51:22.494" v="307"/>
            <ac:spMkLst>
              <pc:docMk/>
              <pc:sldMasterMk cId="1942633891" sldId="2147483784"/>
              <pc:sldLayoutMk cId="4151456794" sldId="2147483791"/>
              <ac:spMk id="5" creationId="{606ADF38-0F80-298A-C6DF-2E8F355B7033}"/>
            </ac:spMkLst>
          </pc:spChg>
        </pc:sldLayoutChg>
      </pc:sldMasterChg>
      <pc:sldMasterChg chg="modSldLayout">
        <pc:chgData name="Julián Nonino" userId="3e8561aaee616987" providerId="LiveId" clId="{0C749B57-F53D-4A7C-8815-3F7F0B3669EA}" dt="2024-08-08T16:51:59.299" v="324"/>
        <pc:sldMasterMkLst>
          <pc:docMk/>
          <pc:sldMasterMk cId="889061126" sldId="2147483812"/>
        </pc:sldMasterMkLst>
        <pc:sldLayoutChg chg="addSp">
          <pc:chgData name="Julián Nonino" userId="3e8561aaee616987" providerId="LiveId" clId="{0C749B57-F53D-4A7C-8815-3F7F0B3669EA}" dt="2024-08-08T16:51:59.299" v="324"/>
          <pc:sldLayoutMkLst>
            <pc:docMk/>
            <pc:sldMasterMk cId="889061126" sldId="2147483812"/>
            <pc:sldLayoutMk cId="3263380945" sldId="2147483815"/>
          </pc:sldLayoutMkLst>
          <pc:spChg chg="add">
            <ac:chgData name="Julián Nonino" userId="3e8561aaee616987" providerId="LiveId" clId="{0C749B57-F53D-4A7C-8815-3F7F0B3669EA}" dt="2024-08-08T16:51:59.299" v="324"/>
            <ac:spMkLst>
              <pc:docMk/>
              <pc:sldMasterMk cId="889061126" sldId="2147483812"/>
              <pc:sldLayoutMk cId="3263380945" sldId="2147483815"/>
              <ac:spMk id="7" creationId="{93FD834D-05B6-B1F0-47D3-429CAEB6E68F}"/>
            </ac:spMkLst>
          </pc:spChg>
        </pc:sldLayoutChg>
        <pc:sldLayoutChg chg="addSp">
          <pc:chgData name="Julián Nonino" userId="3e8561aaee616987" providerId="LiveId" clId="{0C749B57-F53D-4A7C-8815-3F7F0B3669EA}" dt="2024-08-08T16:51:59.299" v="324"/>
          <pc:sldLayoutMkLst>
            <pc:docMk/>
            <pc:sldMasterMk cId="889061126" sldId="2147483812"/>
            <pc:sldLayoutMk cId="3677739252" sldId="2147483819"/>
          </pc:sldLayoutMkLst>
          <pc:spChg chg="add">
            <ac:chgData name="Julián Nonino" userId="3e8561aaee616987" providerId="LiveId" clId="{0C749B57-F53D-4A7C-8815-3F7F0B3669EA}" dt="2024-08-08T16:51:59.299" v="324"/>
            <ac:spMkLst>
              <pc:docMk/>
              <pc:sldMasterMk cId="889061126" sldId="2147483812"/>
              <pc:sldLayoutMk cId="3677739252" sldId="2147483819"/>
              <ac:spMk id="5" creationId="{F9D46EF5-5B6D-56B7-F0FB-0D23B5EE1D9E}"/>
            </ac:spMkLst>
          </pc:spChg>
        </pc:sldLayoutChg>
      </pc:sldMasterChg>
      <pc:sldMasterChg chg="modSldLayout">
        <pc:chgData name="Julián Nonino" userId="3e8561aaee616987" providerId="LiveId" clId="{0C749B57-F53D-4A7C-8815-3F7F0B3669EA}" dt="2024-08-08T16:52:20.963" v="340"/>
        <pc:sldMasterMkLst>
          <pc:docMk/>
          <pc:sldMasterMk cId="789276490" sldId="2147483837"/>
        </pc:sldMasterMkLst>
        <pc:sldLayoutChg chg="addSp">
          <pc:chgData name="Julián Nonino" userId="3e8561aaee616987" providerId="LiveId" clId="{0C749B57-F53D-4A7C-8815-3F7F0B3669EA}" dt="2024-08-08T16:52:20.963" v="340"/>
          <pc:sldLayoutMkLst>
            <pc:docMk/>
            <pc:sldMasterMk cId="789276490" sldId="2147483837"/>
            <pc:sldLayoutMk cId="629160503" sldId="2147483840"/>
          </pc:sldLayoutMkLst>
          <pc:spChg chg="add">
            <ac:chgData name="Julián Nonino" userId="3e8561aaee616987" providerId="LiveId" clId="{0C749B57-F53D-4A7C-8815-3F7F0B3669EA}" dt="2024-08-08T16:52:20.963" v="340"/>
            <ac:spMkLst>
              <pc:docMk/>
              <pc:sldMasterMk cId="789276490" sldId="2147483837"/>
              <pc:sldLayoutMk cId="629160503" sldId="2147483840"/>
              <ac:spMk id="7" creationId="{2CE10442-CDCF-35C3-086F-E001CCCB3DF3}"/>
            </ac:spMkLst>
          </pc:spChg>
        </pc:sldLayoutChg>
        <pc:sldLayoutChg chg="addSp">
          <pc:chgData name="Julián Nonino" userId="3e8561aaee616987" providerId="LiveId" clId="{0C749B57-F53D-4A7C-8815-3F7F0B3669EA}" dt="2024-08-08T16:52:20.963" v="340"/>
          <pc:sldLayoutMkLst>
            <pc:docMk/>
            <pc:sldMasterMk cId="789276490" sldId="2147483837"/>
            <pc:sldLayoutMk cId="2533386710" sldId="2147483844"/>
          </pc:sldLayoutMkLst>
          <pc:spChg chg="add">
            <ac:chgData name="Julián Nonino" userId="3e8561aaee616987" providerId="LiveId" clId="{0C749B57-F53D-4A7C-8815-3F7F0B3669EA}" dt="2024-08-08T16:52:20.963" v="340"/>
            <ac:spMkLst>
              <pc:docMk/>
              <pc:sldMasterMk cId="789276490" sldId="2147483837"/>
              <pc:sldLayoutMk cId="2533386710" sldId="2147483844"/>
              <ac:spMk id="5" creationId="{C7010917-7995-76A3-D293-93E25306BAB9}"/>
            </ac:spMkLst>
          </pc:spChg>
        </pc:sldLayoutChg>
      </pc:sldMasterChg>
      <pc:sldMasterChg chg="modSldLayout">
        <pc:chgData name="Julián Nonino" userId="3e8561aaee616987" providerId="LiveId" clId="{0C749B57-F53D-4A7C-8815-3F7F0B3669EA}" dt="2024-08-08T16:54:09.268" v="355"/>
        <pc:sldMasterMkLst>
          <pc:docMk/>
          <pc:sldMasterMk cId="1921095544" sldId="2147483856"/>
        </pc:sldMasterMkLst>
        <pc:sldLayoutChg chg="addSp">
          <pc:chgData name="Julián Nonino" userId="3e8561aaee616987" providerId="LiveId" clId="{0C749B57-F53D-4A7C-8815-3F7F0B3669EA}" dt="2024-08-08T16:54:09.268" v="355"/>
          <pc:sldLayoutMkLst>
            <pc:docMk/>
            <pc:sldMasterMk cId="1921095544" sldId="2147483856"/>
            <pc:sldLayoutMk cId="1580469733" sldId="2147483859"/>
          </pc:sldLayoutMkLst>
          <pc:spChg chg="add">
            <ac:chgData name="Julián Nonino" userId="3e8561aaee616987" providerId="LiveId" clId="{0C749B57-F53D-4A7C-8815-3F7F0B3669EA}" dt="2024-08-08T16:54:09.268" v="355"/>
            <ac:spMkLst>
              <pc:docMk/>
              <pc:sldMasterMk cId="1921095544" sldId="2147483856"/>
              <pc:sldLayoutMk cId="1580469733" sldId="2147483859"/>
              <ac:spMk id="7" creationId="{C5C83B36-BA9C-BE96-E5B1-93A63EDE2FBB}"/>
            </ac:spMkLst>
          </pc:spChg>
        </pc:sldLayoutChg>
        <pc:sldLayoutChg chg="addSp">
          <pc:chgData name="Julián Nonino" userId="3e8561aaee616987" providerId="LiveId" clId="{0C749B57-F53D-4A7C-8815-3F7F0B3669EA}" dt="2024-08-08T16:54:09.268" v="355"/>
          <pc:sldLayoutMkLst>
            <pc:docMk/>
            <pc:sldMasterMk cId="1921095544" sldId="2147483856"/>
            <pc:sldLayoutMk cId="2376973305" sldId="2147483863"/>
          </pc:sldLayoutMkLst>
          <pc:spChg chg="add">
            <ac:chgData name="Julián Nonino" userId="3e8561aaee616987" providerId="LiveId" clId="{0C749B57-F53D-4A7C-8815-3F7F0B3669EA}" dt="2024-08-08T16:54:09.268" v="355"/>
            <ac:spMkLst>
              <pc:docMk/>
              <pc:sldMasterMk cId="1921095544" sldId="2147483856"/>
              <pc:sldLayoutMk cId="2376973305" sldId="2147483863"/>
              <ac:spMk id="2" creationId="{325CB72B-CFE0-1B13-518B-A5C72F96DC32}"/>
            </ac:spMkLst>
          </pc:spChg>
        </pc:sldLayoutChg>
      </pc:sldMasterChg>
      <pc:sldMasterChg chg="modSldLayout">
        <pc:chgData name="Julián Nonino" userId="3e8561aaee616987" providerId="LiveId" clId="{0C749B57-F53D-4A7C-8815-3F7F0B3669EA}" dt="2024-08-08T16:54:41.343" v="371"/>
        <pc:sldMasterMkLst>
          <pc:docMk/>
          <pc:sldMasterMk cId="760355994" sldId="2147483875"/>
        </pc:sldMasterMkLst>
        <pc:sldLayoutChg chg="addSp">
          <pc:chgData name="Julián Nonino" userId="3e8561aaee616987" providerId="LiveId" clId="{0C749B57-F53D-4A7C-8815-3F7F0B3669EA}" dt="2024-08-08T16:54:41.343" v="371"/>
          <pc:sldLayoutMkLst>
            <pc:docMk/>
            <pc:sldMasterMk cId="760355994" sldId="2147483875"/>
            <pc:sldLayoutMk cId="785758723" sldId="2147483878"/>
          </pc:sldLayoutMkLst>
          <pc:spChg chg="add">
            <ac:chgData name="Julián Nonino" userId="3e8561aaee616987" providerId="LiveId" clId="{0C749B57-F53D-4A7C-8815-3F7F0B3669EA}" dt="2024-08-08T16:54:41.343" v="371"/>
            <ac:spMkLst>
              <pc:docMk/>
              <pc:sldMasterMk cId="760355994" sldId="2147483875"/>
              <pc:sldLayoutMk cId="785758723" sldId="2147483878"/>
              <ac:spMk id="7" creationId="{167D8CE4-9630-8DB4-441C-E802F7F801D2}"/>
            </ac:spMkLst>
          </pc:spChg>
        </pc:sldLayoutChg>
        <pc:sldLayoutChg chg="addSp">
          <pc:chgData name="Julián Nonino" userId="3e8561aaee616987" providerId="LiveId" clId="{0C749B57-F53D-4A7C-8815-3F7F0B3669EA}" dt="2024-08-08T16:54:41.343" v="371"/>
          <pc:sldLayoutMkLst>
            <pc:docMk/>
            <pc:sldMasterMk cId="760355994" sldId="2147483875"/>
            <pc:sldLayoutMk cId="1460037286" sldId="2147483882"/>
          </pc:sldLayoutMkLst>
          <pc:spChg chg="add">
            <ac:chgData name="Julián Nonino" userId="3e8561aaee616987" providerId="LiveId" clId="{0C749B57-F53D-4A7C-8815-3F7F0B3669EA}" dt="2024-08-08T16:54:41.343" v="371"/>
            <ac:spMkLst>
              <pc:docMk/>
              <pc:sldMasterMk cId="760355994" sldId="2147483875"/>
              <pc:sldLayoutMk cId="1460037286" sldId="2147483882"/>
              <ac:spMk id="5" creationId="{809EBE21-E883-C093-EBAB-FD55BB7F39FF}"/>
            </ac:spMkLst>
          </pc:spChg>
        </pc:sldLayoutChg>
      </pc:sldMasterChg>
      <pc:sldMasterChg chg="modSldLayout">
        <pc:chgData name="Julián Nonino" userId="3e8561aaee616987" providerId="LiveId" clId="{0C749B57-F53D-4A7C-8815-3F7F0B3669EA}" dt="2024-08-08T16:54:52.257" v="385"/>
        <pc:sldMasterMkLst>
          <pc:docMk/>
          <pc:sldMasterMk cId="85358111" sldId="2147483900"/>
        </pc:sldMasterMkLst>
        <pc:sldLayoutChg chg="addSp">
          <pc:chgData name="Julián Nonino" userId="3e8561aaee616987" providerId="LiveId" clId="{0C749B57-F53D-4A7C-8815-3F7F0B3669EA}" dt="2024-08-08T16:54:52.257" v="385"/>
          <pc:sldLayoutMkLst>
            <pc:docMk/>
            <pc:sldMasterMk cId="85358111" sldId="2147483900"/>
            <pc:sldLayoutMk cId="1963927829" sldId="2147483903"/>
          </pc:sldLayoutMkLst>
          <pc:spChg chg="add">
            <ac:chgData name="Julián Nonino" userId="3e8561aaee616987" providerId="LiveId" clId="{0C749B57-F53D-4A7C-8815-3F7F0B3669EA}" dt="2024-08-08T16:54:52.257" v="385"/>
            <ac:spMkLst>
              <pc:docMk/>
              <pc:sldMasterMk cId="85358111" sldId="2147483900"/>
              <pc:sldLayoutMk cId="1963927829" sldId="2147483903"/>
              <ac:spMk id="7" creationId="{CCAA4A9A-66B9-184C-216F-B2C491C488E6}"/>
            </ac:spMkLst>
          </pc:spChg>
        </pc:sldLayoutChg>
        <pc:sldLayoutChg chg="addSp">
          <pc:chgData name="Julián Nonino" userId="3e8561aaee616987" providerId="LiveId" clId="{0C749B57-F53D-4A7C-8815-3F7F0B3669EA}" dt="2024-08-08T16:54:52.257" v="385"/>
          <pc:sldLayoutMkLst>
            <pc:docMk/>
            <pc:sldMasterMk cId="85358111" sldId="2147483900"/>
            <pc:sldLayoutMk cId="1447589488" sldId="2147483907"/>
          </pc:sldLayoutMkLst>
          <pc:spChg chg="add">
            <ac:chgData name="Julián Nonino" userId="3e8561aaee616987" providerId="LiveId" clId="{0C749B57-F53D-4A7C-8815-3F7F0B3669EA}" dt="2024-08-08T16:54:52.257" v="385"/>
            <ac:spMkLst>
              <pc:docMk/>
              <pc:sldMasterMk cId="85358111" sldId="2147483900"/>
              <pc:sldLayoutMk cId="1447589488" sldId="2147483907"/>
              <ac:spMk id="2" creationId="{6BE2F0C0-9519-AF28-C071-65C9267A59BB}"/>
            </ac:spMkLst>
          </pc:spChg>
        </pc:sldLayoutChg>
      </pc:sldMasterChg>
      <pc:sldMasterChg chg="modSldLayout">
        <pc:chgData name="Julián Nonino" userId="3e8561aaee616987" providerId="LiveId" clId="{0C749B57-F53D-4A7C-8815-3F7F0B3669EA}" dt="2024-08-08T16:54:56.995" v="399"/>
        <pc:sldMasterMkLst>
          <pc:docMk/>
          <pc:sldMasterMk cId="382397377" sldId="2147483919"/>
        </pc:sldMasterMkLst>
        <pc:sldLayoutChg chg="addSp">
          <pc:chgData name="Julián Nonino" userId="3e8561aaee616987" providerId="LiveId" clId="{0C749B57-F53D-4A7C-8815-3F7F0B3669EA}" dt="2024-08-08T16:54:56.995" v="399"/>
          <pc:sldLayoutMkLst>
            <pc:docMk/>
            <pc:sldMasterMk cId="382397377" sldId="2147483919"/>
            <pc:sldLayoutMk cId="273487584" sldId="2147483922"/>
          </pc:sldLayoutMkLst>
          <pc:spChg chg="add">
            <ac:chgData name="Julián Nonino" userId="3e8561aaee616987" providerId="LiveId" clId="{0C749B57-F53D-4A7C-8815-3F7F0B3669EA}" dt="2024-08-08T16:54:56.995" v="399"/>
            <ac:spMkLst>
              <pc:docMk/>
              <pc:sldMasterMk cId="382397377" sldId="2147483919"/>
              <pc:sldLayoutMk cId="273487584" sldId="2147483922"/>
              <ac:spMk id="7" creationId="{85327F00-6961-5DB8-95C1-1D2E51562DFB}"/>
            </ac:spMkLst>
          </pc:spChg>
        </pc:sldLayoutChg>
        <pc:sldLayoutChg chg="addSp">
          <pc:chgData name="Julián Nonino" userId="3e8561aaee616987" providerId="LiveId" clId="{0C749B57-F53D-4A7C-8815-3F7F0B3669EA}" dt="2024-08-08T16:54:56.995" v="399"/>
          <pc:sldLayoutMkLst>
            <pc:docMk/>
            <pc:sldMasterMk cId="382397377" sldId="2147483919"/>
            <pc:sldLayoutMk cId="1618075119" sldId="2147483926"/>
          </pc:sldLayoutMkLst>
          <pc:spChg chg="add">
            <ac:chgData name="Julián Nonino" userId="3e8561aaee616987" providerId="LiveId" clId="{0C749B57-F53D-4A7C-8815-3F7F0B3669EA}" dt="2024-08-08T16:54:56.995" v="399"/>
            <ac:spMkLst>
              <pc:docMk/>
              <pc:sldMasterMk cId="382397377" sldId="2147483919"/>
              <pc:sldLayoutMk cId="1618075119" sldId="2147483926"/>
              <ac:spMk id="5" creationId="{A03EE6EA-CBC9-873A-709F-07DF9A4B73E3}"/>
            </ac:spMkLst>
          </pc:spChg>
        </pc:sldLayoutChg>
      </pc:sldMasterChg>
      <pc:sldMasterChg chg="modSldLayout">
        <pc:chgData name="Julián Nonino" userId="3e8561aaee616987" providerId="LiveId" clId="{0C749B57-F53D-4A7C-8815-3F7F0B3669EA}" dt="2024-08-08T16:54:59.499" v="414"/>
        <pc:sldMasterMkLst>
          <pc:docMk/>
          <pc:sldMasterMk cId="2492638537" sldId="2147483947"/>
        </pc:sldMasterMkLst>
        <pc:sldLayoutChg chg="addSp">
          <pc:chgData name="Julián Nonino" userId="3e8561aaee616987" providerId="LiveId" clId="{0C749B57-F53D-4A7C-8815-3F7F0B3669EA}" dt="2024-08-08T16:54:59.499" v="414"/>
          <pc:sldLayoutMkLst>
            <pc:docMk/>
            <pc:sldMasterMk cId="2492638537" sldId="2147483947"/>
            <pc:sldLayoutMk cId="3758876005" sldId="2147483950"/>
          </pc:sldLayoutMkLst>
          <pc:spChg chg="add">
            <ac:chgData name="Julián Nonino" userId="3e8561aaee616987" providerId="LiveId" clId="{0C749B57-F53D-4A7C-8815-3F7F0B3669EA}" dt="2024-08-08T16:54:59.499" v="414"/>
            <ac:spMkLst>
              <pc:docMk/>
              <pc:sldMasterMk cId="2492638537" sldId="2147483947"/>
              <pc:sldLayoutMk cId="3758876005" sldId="2147483950"/>
              <ac:spMk id="7" creationId="{CF4BF527-3655-0280-B6F5-3E47AB18223D}"/>
            </ac:spMkLst>
          </pc:spChg>
        </pc:sldLayoutChg>
        <pc:sldLayoutChg chg="addSp">
          <pc:chgData name="Julián Nonino" userId="3e8561aaee616987" providerId="LiveId" clId="{0C749B57-F53D-4A7C-8815-3F7F0B3669EA}" dt="2024-08-08T16:54:59.499" v="414"/>
          <pc:sldLayoutMkLst>
            <pc:docMk/>
            <pc:sldMasterMk cId="2492638537" sldId="2147483947"/>
            <pc:sldLayoutMk cId="3875964846" sldId="2147483954"/>
          </pc:sldLayoutMkLst>
          <pc:spChg chg="add">
            <ac:chgData name="Julián Nonino" userId="3e8561aaee616987" providerId="LiveId" clId="{0C749B57-F53D-4A7C-8815-3F7F0B3669EA}" dt="2024-08-08T16:54:59.499" v="414"/>
            <ac:spMkLst>
              <pc:docMk/>
              <pc:sldMasterMk cId="2492638537" sldId="2147483947"/>
              <pc:sldLayoutMk cId="3875964846" sldId="2147483954"/>
              <ac:spMk id="5" creationId="{383FB6C3-50D7-8674-8489-0FA8CBA5355D}"/>
            </ac:spMkLst>
          </pc:spChg>
        </pc:sldLayoutChg>
      </pc:sldMasterChg>
      <pc:sldMasterChg chg="modSldLayout">
        <pc:chgData name="Julián Nonino" userId="3e8561aaee616987" providerId="LiveId" clId="{0C749B57-F53D-4A7C-8815-3F7F0B3669EA}" dt="2024-08-08T16:55:08.545" v="429"/>
        <pc:sldMasterMkLst>
          <pc:docMk/>
          <pc:sldMasterMk cId="624246119" sldId="2147483966"/>
        </pc:sldMasterMkLst>
        <pc:sldLayoutChg chg="addSp">
          <pc:chgData name="Julián Nonino" userId="3e8561aaee616987" providerId="LiveId" clId="{0C749B57-F53D-4A7C-8815-3F7F0B3669EA}" dt="2024-08-08T16:55:08.545" v="429"/>
          <pc:sldLayoutMkLst>
            <pc:docMk/>
            <pc:sldMasterMk cId="624246119" sldId="2147483966"/>
            <pc:sldLayoutMk cId="3233779382" sldId="2147483969"/>
          </pc:sldLayoutMkLst>
          <pc:spChg chg="add">
            <ac:chgData name="Julián Nonino" userId="3e8561aaee616987" providerId="LiveId" clId="{0C749B57-F53D-4A7C-8815-3F7F0B3669EA}" dt="2024-08-08T16:55:08.545" v="429"/>
            <ac:spMkLst>
              <pc:docMk/>
              <pc:sldMasterMk cId="624246119" sldId="2147483966"/>
              <pc:sldLayoutMk cId="3233779382" sldId="2147483969"/>
              <ac:spMk id="7" creationId="{92E268C5-C9A9-7E98-1DED-706C38DE6A0D}"/>
            </ac:spMkLst>
          </pc:spChg>
        </pc:sldLayoutChg>
        <pc:sldLayoutChg chg="addSp">
          <pc:chgData name="Julián Nonino" userId="3e8561aaee616987" providerId="LiveId" clId="{0C749B57-F53D-4A7C-8815-3F7F0B3669EA}" dt="2024-08-08T16:55:08.545" v="429"/>
          <pc:sldLayoutMkLst>
            <pc:docMk/>
            <pc:sldMasterMk cId="624246119" sldId="2147483966"/>
            <pc:sldLayoutMk cId="4272623019" sldId="2147483973"/>
          </pc:sldLayoutMkLst>
          <pc:spChg chg="add">
            <ac:chgData name="Julián Nonino" userId="3e8561aaee616987" providerId="LiveId" clId="{0C749B57-F53D-4A7C-8815-3F7F0B3669EA}" dt="2024-08-08T16:55:08.545" v="429"/>
            <ac:spMkLst>
              <pc:docMk/>
              <pc:sldMasterMk cId="624246119" sldId="2147483966"/>
              <pc:sldLayoutMk cId="4272623019" sldId="2147483973"/>
              <ac:spMk id="5" creationId="{2568EEDE-BB86-2E07-6EF5-2C634BB5F160}"/>
            </ac:spMkLst>
          </pc:spChg>
        </pc:sldLayoutChg>
      </pc:sldMasterChg>
      <pc:sldMasterChg chg="modSldLayout">
        <pc:chgData name="Julián Nonino" userId="3e8561aaee616987" providerId="LiveId" clId="{0C749B57-F53D-4A7C-8815-3F7F0B3669EA}" dt="2024-08-08T16:55:20.601" v="444"/>
        <pc:sldMasterMkLst>
          <pc:docMk/>
          <pc:sldMasterMk cId="3419692691" sldId="2147483991"/>
        </pc:sldMasterMkLst>
        <pc:sldLayoutChg chg="addSp">
          <pc:chgData name="Julián Nonino" userId="3e8561aaee616987" providerId="LiveId" clId="{0C749B57-F53D-4A7C-8815-3F7F0B3669EA}" dt="2024-08-08T16:55:20.601" v="444"/>
          <pc:sldLayoutMkLst>
            <pc:docMk/>
            <pc:sldMasterMk cId="3419692691" sldId="2147483991"/>
            <pc:sldLayoutMk cId="1521871228" sldId="2147483994"/>
          </pc:sldLayoutMkLst>
          <pc:spChg chg="add">
            <ac:chgData name="Julián Nonino" userId="3e8561aaee616987" providerId="LiveId" clId="{0C749B57-F53D-4A7C-8815-3F7F0B3669EA}" dt="2024-08-08T16:55:20.601" v="444"/>
            <ac:spMkLst>
              <pc:docMk/>
              <pc:sldMasterMk cId="3419692691" sldId="2147483991"/>
              <pc:sldLayoutMk cId="1521871228" sldId="2147483994"/>
              <ac:spMk id="7" creationId="{9FF949C5-2EC5-332E-6654-0216EB6D2DA5}"/>
            </ac:spMkLst>
          </pc:spChg>
        </pc:sldLayoutChg>
        <pc:sldLayoutChg chg="addSp">
          <pc:chgData name="Julián Nonino" userId="3e8561aaee616987" providerId="LiveId" clId="{0C749B57-F53D-4A7C-8815-3F7F0B3669EA}" dt="2024-08-08T16:55:20.601" v="444"/>
          <pc:sldLayoutMkLst>
            <pc:docMk/>
            <pc:sldMasterMk cId="3419692691" sldId="2147483991"/>
            <pc:sldLayoutMk cId="959007968" sldId="2147483998"/>
          </pc:sldLayoutMkLst>
          <pc:spChg chg="add">
            <ac:chgData name="Julián Nonino" userId="3e8561aaee616987" providerId="LiveId" clId="{0C749B57-F53D-4A7C-8815-3F7F0B3669EA}" dt="2024-08-08T16:55:20.601" v="444"/>
            <ac:spMkLst>
              <pc:docMk/>
              <pc:sldMasterMk cId="3419692691" sldId="2147483991"/>
              <pc:sldLayoutMk cId="959007968" sldId="2147483998"/>
              <ac:spMk id="5" creationId="{955B8903-E47B-E2A2-51A4-CEFE24F3D90B}"/>
            </ac:spMkLst>
          </pc:spChg>
        </pc:sldLayoutChg>
      </pc:sldMasterChg>
      <pc:sldMasterChg chg="modSldLayout">
        <pc:chgData name="Julián Nonino" userId="3e8561aaee616987" providerId="LiveId" clId="{0C749B57-F53D-4A7C-8815-3F7F0B3669EA}" dt="2024-08-08T20:32:46.541" v="448"/>
        <pc:sldMasterMkLst>
          <pc:docMk/>
          <pc:sldMasterMk cId="3292797036" sldId="2147484019"/>
        </pc:sldMasterMkLst>
        <pc:sldLayoutChg chg="addSp">
          <pc:chgData name="Julián Nonino" userId="3e8561aaee616987" providerId="LiveId" clId="{0C749B57-F53D-4A7C-8815-3F7F0B3669EA}" dt="2024-08-08T20:32:46.541" v="448"/>
          <pc:sldLayoutMkLst>
            <pc:docMk/>
            <pc:sldMasterMk cId="3292797036" sldId="2147484019"/>
            <pc:sldLayoutMk cId="1438858955" sldId="2147484022"/>
          </pc:sldLayoutMkLst>
          <pc:spChg chg="add">
            <ac:chgData name="Julián Nonino" userId="3e8561aaee616987" providerId="LiveId" clId="{0C749B57-F53D-4A7C-8815-3F7F0B3669EA}" dt="2024-08-08T20:32:46.541" v="448"/>
            <ac:spMkLst>
              <pc:docMk/>
              <pc:sldMasterMk cId="3292797036" sldId="2147484019"/>
              <pc:sldLayoutMk cId="1438858955" sldId="2147484022"/>
              <ac:spMk id="7" creationId="{62AF84BA-7077-0AE9-43B3-12A150F3E37F}"/>
            </ac:spMkLst>
          </pc:spChg>
        </pc:sldLayoutChg>
        <pc:sldLayoutChg chg="addSp">
          <pc:chgData name="Julián Nonino" userId="3e8561aaee616987" providerId="LiveId" clId="{0C749B57-F53D-4A7C-8815-3F7F0B3669EA}" dt="2024-08-08T20:32:46.541" v="448"/>
          <pc:sldLayoutMkLst>
            <pc:docMk/>
            <pc:sldMasterMk cId="3292797036" sldId="2147484019"/>
            <pc:sldLayoutMk cId="1649824228" sldId="2147484026"/>
          </pc:sldLayoutMkLst>
          <pc:spChg chg="add">
            <ac:chgData name="Julián Nonino" userId="3e8561aaee616987" providerId="LiveId" clId="{0C749B57-F53D-4A7C-8815-3F7F0B3669EA}" dt="2024-08-08T20:32:46.541" v="448"/>
            <ac:spMkLst>
              <pc:docMk/>
              <pc:sldMasterMk cId="3292797036" sldId="2147484019"/>
              <pc:sldLayoutMk cId="1649824228" sldId="2147484026"/>
              <ac:spMk id="5" creationId="{0794EDB3-D5B7-E5BD-B94B-75A64F3CCC4A}"/>
            </ac:spMkLst>
          </pc:spChg>
        </pc:sldLayoutChg>
      </pc:sldMasterChg>
      <pc:sldMasterChg chg="modSldLayout">
        <pc:chgData name="Julián Nonino" userId="3e8561aaee616987" providerId="LiveId" clId="{0C749B57-F53D-4A7C-8815-3F7F0B3669EA}" dt="2024-08-08T20:44:34.047" v="555"/>
        <pc:sldMasterMkLst>
          <pc:docMk/>
          <pc:sldMasterMk cId="3199595732" sldId="2147484069"/>
        </pc:sldMasterMkLst>
        <pc:sldLayoutChg chg="addSp">
          <pc:chgData name="Julián Nonino" userId="3e8561aaee616987" providerId="LiveId" clId="{0C749B57-F53D-4A7C-8815-3F7F0B3669EA}" dt="2024-08-08T20:44:34.047" v="555"/>
          <pc:sldLayoutMkLst>
            <pc:docMk/>
            <pc:sldMasterMk cId="3199595732" sldId="2147484069"/>
            <pc:sldLayoutMk cId="1284363774" sldId="2147484072"/>
          </pc:sldLayoutMkLst>
          <pc:spChg chg="add">
            <ac:chgData name="Julián Nonino" userId="3e8561aaee616987" providerId="LiveId" clId="{0C749B57-F53D-4A7C-8815-3F7F0B3669EA}" dt="2024-08-08T20:44:34.047" v="555"/>
            <ac:spMkLst>
              <pc:docMk/>
              <pc:sldMasterMk cId="3199595732" sldId="2147484069"/>
              <pc:sldLayoutMk cId="1284363774" sldId="2147484072"/>
              <ac:spMk id="7" creationId="{80897BA9-9CF3-5038-1C98-B7ACE9E8D69A}"/>
            </ac:spMkLst>
          </pc:spChg>
        </pc:sldLayoutChg>
        <pc:sldLayoutChg chg="addSp">
          <pc:chgData name="Julián Nonino" userId="3e8561aaee616987" providerId="LiveId" clId="{0C749B57-F53D-4A7C-8815-3F7F0B3669EA}" dt="2024-08-08T20:44:34.047" v="555"/>
          <pc:sldLayoutMkLst>
            <pc:docMk/>
            <pc:sldMasterMk cId="3199595732" sldId="2147484069"/>
            <pc:sldLayoutMk cId="3134989496" sldId="2147484076"/>
          </pc:sldLayoutMkLst>
          <pc:spChg chg="add">
            <ac:chgData name="Julián Nonino" userId="3e8561aaee616987" providerId="LiveId" clId="{0C749B57-F53D-4A7C-8815-3F7F0B3669EA}" dt="2024-08-08T20:44:34.047" v="555"/>
            <ac:spMkLst>
              <pc:docMk/>
              <pc:sldMasterMk cId="3199595732" sldId="2147484069"/>
              <pc:sldLayoutMk cId="3134989496" sldId="2147484076"/>
              <ac:spMk id="5" creationId="{F7A70BCB-437F-CD55-734C-50EDFB14884C}"/>
            </ac:spMkLst>
          </pc:spChg>
        </pc:sldLayoutChg>
      </pc:sldMasterChg>
      <pc:sldMasterChg chg="modSldLayout">
        <pc:chgData name="Julián Nonino" userId="3e8561aaee616987" providerId="LiveId" clId="{0C749B57-F53D-4A7C-8815-3F7F0B3669EA}" dt="2024-08-08T20:45:16.077" v="581"/>
        <pc:sldMasterMkLst>
          <pc:docMk/>
          <pc:sldMasterMk cId="1161398791" sldId="2147484088"/>
        </pc:sldMasterMkLst>
        <pc:sldLayoutChg chg="addSp">
          <pc:chgData name="Julián Nonino" userId="3e8561aaee616987" providerId="LiveId" clId="{0C749B57-F53D-4A7C-8815-3F7F0B3669EA}" dt="2024-08-08T20:45:16.077" v="581"/>
          <pc:sldLayoutMkLst>
            <pc:docMk/>
            <pc:sldMasterMk cId="1161398791" sldId="2147484088"/>
            <pc:sldLayoutMk cId="3171411576" sldId="2147484091"/>
          </pc:sldLayoutMkLst>
          <pc:spChg chg="add">
            <ac:chgData name="Julián Nonino" userId="3e8561aaee616987" providerId="LiveId" clId="{0C749B57-F53D-4A7C-8815-3F7F0B3669EA}" dt="2024-08-08T20:45:16.077" v="581"/>
            <ac:spMkLst>
              <pc:docMk/>
              <pc:sldMasterMk cId="1161398791" sldId="2147484088"/>
              <pc:sldLayoutMk cId="3171411576" sldId="2147484091"/>
              <ac:spMk id="7" creationId="{25A0ABE7-E616-AEB8-27F2-346D7AB5DFC2}"/>
            </ac:spMkLst>
          </pc:spChg>
        </pc:sldLayoutChg>
        <pc:sldLayoutChg chg="addSp">
          <pc:chgData name="Julián Nonino" userId="3e8561aaee616987" providerId="LiveId" clId="{0C749B57-F53D-4A7C-8815-3F7F0B3669EA}" dt="2024-08-08T20:45:16.077" v="581"/>
          <pc:sldLayoutMkLst>
            <pc:docMk/>
            <pc:sldMasterMk cId="1161398791" sldId="2147484088"/>
            <pc:sldLayoutMk cId="465140761" sldId="2147484095"/>
          </pc:sldLayoutMkLst>
          <pc:spChg chg="add">
            <ac:chgData name="Julián Nonino" userId="3e8561aaee616987" providerId="LiveId" clId="{0C749B57-F53D-4A7C-8815-3F7F0B3669EA}" dt="2024-08-08T20:45:16.077" v="581"/>
            <ac:spMkLst>
              <pc:docMk/>
              <pc:sldMasterMk cId="1161398791" sldId="2147484088"/>
              <pc:sldLayoutMk cId="465140761" sldId="2147484095"/>
              <ac:spMk id="5" creationId="{5C93E4F3-959E-4566-3A1D-F0C7A85C0D79}"/>
            </ac:spMkLst>
          </pc:spChg>
        </pc:sldLayoutChg>
      </pc:sldMasterChg>
      <pc:sldMasterChg chg="modSldLayout">
        <pc:chgData name="Julián Nonino" userId="3e8561aaee616987" providerId="LiveId" clId="{0C749B57-F53D-4A7C-8815-3F7F0B3669EA}" dt="2024-08-08T20:45:26.560" v="600"/>
        <pc:sldMasterMkLst>
          <pc:docMk/>
          <pc:sldMasterMk cId="1197947555" sldId="2147484113"/>
        </pc:sldMasterMkLst>
        <pc:sldLayoutChg chg="addSp">
          <pc:chgData name="Julián Nonino" userId="3e8561aaee616987" providerId="LiveId" clId="{0C749B57-F53D-4A7C-8815-3F7F0B3669EA}" dt="2024-08-08T20:45:26.560" v="600"/>
          <pc:sldLayoutMkLst>
            <pc:docMk/>
            <pc:sldMasterMk cId="1197947555" sldId="2147484113"/>
            <pc:sldLayoutMk cId="3076174831" sldId="2147484116"/>
          </pc:sldLayoutMkLst>
          <pc:spChg chg="add">
            <ac:chgData name="Julián Nonino" userId="3e8561aaee616987" providerId="LiveId" clId="{0C749B57-F53D-4A7C-8815-3F7F0B3669EA}" dt="2024-08-08T20:45:26.560" v="600"/>
            <ac:spMkLst>
              <pc:docMk/>
              <pc:sldMasterMk cId="1197947555" sldId="2147484113"/>
              <pc:sldLayoutMk cId="3076174831" sldId="2147484116"/>
              <ac:spMk id="7" creationId="{756661A8-3908-9823-F70A-8661A8742481}"/>
            </ac:spMkLst>
          </pc:spChg>
        </pc:sldLayoutChg>
        <pc:sldLayoutChg chg="addSp">
          <pc:chgData name="Julián Nonino" userId="3e8561aaee616987" providerId="LiveId" clId="{0C749B57-F53D-4A7C-8815-3F7F0B3669EA}" dt="2024-08-08T20:45:26.560" v="600"/>
          <pc:sldLayoutMkLst>
            <pc:docMk/>
            <pc:sldMasterMk cId="1197947555" sldId="2147484113"/>
            <pc:sldLayoutMk cId="3856493246" sldId="2147484120"/>
          </pc:sldLayoutMkLst>
          <pc:spChg chg="add">
            <ac:chgData name="Julián Nonino" userId="3e8561aaee616987" providerId="LiveId" clId="{0C749B57-F53D-4A7C-8815-3F7F0B3669EA}" dt="2024-08-08T20:45:26.560" v="600"/>
            <ac:spMkLst>
              <pc:docMk/>
              <pc:sldMasterMk cId="1197947555" sldId="2147484113"/>
              <pc:sldLayoutMk cId="3856493246" sldId="2147484120"/>
              <ac:spMk id="5" creationId="{35E19C35-960D-2E3C-2FC1-4599FE5A2FC7}"/>
            </ac:spMkLst>
          </pc:spChg>
        </pc:sldLayoutChg>
      </pc:sldMasterChg>
      <pc:sldMasterChg chg="modSldLayout">
        <pc:chgData name="Julián Nonino" userId="3e8561aaee616987" providerId="LiveId" clId="{0C749B57-F53D-4A7C-8815-3F7F0B3669EA}" dt="2024-08-08T20:45:46.283" v="619"/>
        <pc:sldMasterMkLst>
          <pc:docMk/>
          <pc:sldMasterMk cId="4033171753" sldId="2147484138"/>
        </pc:sldMasterMkLst>
        <pc:sldLayoutChg chg="addSp">
          <pc:chgData name="Julián Nonino" userId="3e8561aaee616987" providerId="LiveId" clId="{0C749B57-F53D-4A7C-8815-3F7F0B3669EA}" dt="2024-08-08T20:45:46.283" v="619"/>
          <pc:sldLayoutMkLst>
            <pc:docMk/>
            <pc:sldMasterMk cId="4033171753" sldId="2147484138"/>
            <pc:sldLayoutMk cId="1014393420" sldId="2147484141"/>
          </pc:sldLayoutMkLst>
          <pc:spChg chg="add">
            <ac:chgData name="Julián Nonino" userId="3e8561aaee616987" providerId="LiveId" clId="{0C749B57-F53D-4A7C-8815-3F7F0B3669EA}" dt="2024-08-08T20:45:46.283" v="619"/>
            <ac:spMkLst>
              <pc:docMk/>
              <pc:sldMasterMk cId="4033171753" sldId="2147484138"/>
              <pc:sldLayoutMk cId="1014393420" sldId="2147484141"/>
              <ac:spMk id="7" creationId="{08D5A76C-40F8-9EEF-72B9-A29BE0306E1E}"/>
            </ac:spMkLst>
          </pc:spChg>
        </pc:sldLayoutChg>
        <pc:sldLayoutChg chg="addSp">
          <pc:chgData name="Julián Nonino" userId="3e8561aaee616987" providerId="LiveId" clId="{0C749B57-F53D-4A7C-8815-3F7F0B3669EA}" dt="2024-08-08T20:45:46.283" v="619"/>
          <pc:sldLayoutMkLst>
            <pc:docMk/>
            <pc:sldMasterMk cId="4033171753" sldId="2147484138"/>
            <pc:sldLayoutMk cId="440734657" sldId="2147484145"/>
          </pc:sldLayoutMkLst>
          <pc:spChg chg="add">
            <ac:chgData name="Julián Nonino" userId="3e8561aaee616987" providerId="LiveId" clId="{0C749B57-F53D-4A7C-8815-3F7F0B3669EA}" dt="2024-08-08T20:45:46.283" v="619"/>
            <ac:spMkLst>
              <pc:docMk/>
              <pc:sldMasterMk cId="4033171753" sldId="2147484138"/>
              <pc:sldLayoutMk cId="440734657" sldId="2147484145"/>
              <ac:spMk id="5" creationId="{DCA65988-9A00-4CA3-4780-CA328F909827}"/>
            </ac:spMkLst>
          </pc:spChg>
        </pc:sldLayoutChg>
      </pc:sldMasterChg>
      <pc:sldMasterChg chg="modSldLayout">
        <pc:chgData name="Julián Nonino" userId="3e8561aaee616987" providerId="LiveId" clId="{0C749B57-F53D-4A7C-8815-3F7F0B3669EA}" dt="2024-08-08T20:45:51.207" v="640"/>
        <pc:sldMasterMkLst>
          <pc:docMk/>
          <pc:sldMasterMk cId="4157588572" sldId="2147484161"/>
        </pc:sldMasterMkLst>
        <pc:sldLayoutChg chg="addSp">
          <pc:chgData name="Julián Nonino" userId="3e8561aaee616987" providerId="LiveId" clId="{0C749B57-F53D-4A7C-8815-3F7F0B3669EA}" dt="2024-08-08T20:45:51.207" v="640"/>
          <pc:sldLayoutMkLst>
            <pc:docMk/>
            <pc:sldMasterMk cId="4157588572" sldId="2147484161"/>
            <pc:sldLayoutMk cId="974698332" sldId="2147484164"/>
          </pc:sldLayoutMkLst>
          <pc:spChg chg="add">
            <ac:chgData name="Julián Nonino" userId="3e8561aaee616987" providerId="LiveId" clId="{0C749B57-F53D-4A7C-8815-3F7F0B3669EA}" dt="2024-08-08T20:45:51.207" v="640"/>
            <ac:spMkLst>
              <pc:docMk/>
              <pc:sldMasterMk cId="4157588572" sldId="2147484161"/>
              <pc:sldLayoutMk cId="974698332" sldId="2147484164"/>
              <ac:spMk id="7" creationId="{27CC7F88-BE45-37CA-577F-40AA1F4F939A}"/>
            </ac:spMkLst>
          </pc:spChg>
        </pc:sldLayoutChg>
        <pc:sldLayoutChg chg="addSp">
          <pc:chgData name="Julián Nonino" userId="3e8561aaee616987" providerId="LiveId" clId="{0C749B57-F53D-4A7C-8815-3F7F0B3669EA}" dt="2024-08-08T20:45:51.207" v="640"/>
          <pc:sldLayoutMkLst>
            <pc:docMk/>
            <pc:sldMasterMk cId="4157588572" sldId="2147484161"/>
            <pc:sldLayoutMk cId="2591111265" sldId="2147484168"/>
          </pc:sldLayoutMkLst>
          <pc:spChg chg="add">
            <ac:chgData name="Julián Nonino" userId="3e8561aaee616987" providerId="LiveId" clId="{0C749B57-F53D-4A7C-8815-3F7F0B3669EA}" dt="2024-08-08T20:45:51.207" v="640"/>
            <ac:spMkLst>
              <pc:docMk/>
              <pc:sldMasterMk cId="4157588572" sldId="2147484161"/>
              <pc:sldLayoutMk cId="2591111265" sldId="2147484168"/>
              <ac:spMk id="5" creationId="{3EAB68B4-4C69-F7CC-71B8-8CF710AE17DB}"/>
            </ac:spMkLst>
          </pc:spChg>
        </pc:sldLayoutChg>
      </pc:sldMasterChg>
      <pc:sldMasterChg chg="modSldLayout">
        <pc:chgData name="Julián Nonino" userId="3e8561aaee616987" providerId="LiveId" clId="{0C749B57-F53D-4A7C-8815-3F7F0B3669EA}" dt="2024-08-08T20:45:58.579" v="641"/>
        <pc:sldMasterMkLst>
          <pc:docMk/>
          <pc:sldMasterMk cId="372177720" sldId="2147484184"/>
        </pc:sldMasterMkLst>
        <pc:sldLayoutChg chg="addSp">
          <pc:chgData name="Julián Nonino" userId="3e8561aaee616987" providerId="LiveId" clId="{0C749B57-F53D-4A7C-8815-3F7F0B3669EA}" dt="2024-08-08T20:45:58.579" v="641"/>
          <pc:sldLayoutMkLst>
            <pc:docMk/>
            <pc:sldMasterMk cId="372177720" sldId="2147484184"/>
            <pc:sldLayoutMk cId="1447039705" sldId="2147484187"/>
          </pc:sldLayoutMkLst>
          <pc:spChg chg="add">
            <ac:chgData name="Julián Nonino" userId="3e8561aaee616987" providerId="LiveId" clId="{0C749B57-F53D-4A7C-8815-3F7F0B3669EA}" dt="2024-08-08T20:45:58.579" v="641"/>
            <ac:spMkLst>
              <pc:docMk/>
              <pc:sldMasterMk cId="372177720" sldId="2147484184"/>
              <pc:sldLayoutMk cId="1447039705" sldId="2147484187"/>
              <ac:spMk id="7" creationId="{887CAA5E-AD25-B317-A875-67CC0C9D288A}"/>
            </ac:spMkLst>
          </pc:spChg>
        </pc:sldLayoutChg>
        <pc:sldLayoutChg chg="addSp">
          <pc:chgData name="Julián Nonino" userId="3e8561aaee616987" providerId="LiveId" clId="{0C749B57-F53D-4A7C-8815-3F7F0B3669EA}" dt="2024-08-08T20:45:58.579" v="641"/>
          <pc:sldLayoutMkLst>
            <pc:docMk/>
            <pc:sldMasterMk cId="372177720" sldId="2147484184"/>
            <pc:sldLayoutMk cId="1727563239" sldId="2147484191"/>
          </pc:sldLayoutMkLst>
          <pc:spChg chg="add">
            <ac:chgData name="Julián Nonino" userId="3e8561aaee616987" providerId="LiveId" clId="{0C749B57-F53D-4A7C-8815-3F7F0B3669EA}" dt="2024-08-08T20:45:58.579" v="641"/>
            <ac:spMkLst>
              <pc:docMk/>
              <pc:sldMasterMk cId="372177720" sldId="2147484184"/>
              <pc:sldLayoutMk cId="1727563239" sldId="2147484191"/>
              <ac:spMk id="5" creationId="{EEF6AF47-1C2C-7B26-51D1-857EE4CD0C69}"/>
            </ac:spMkLst>
          </pc:spChg>
        </pc:sldLayoutChg>
      </pc:sldMasterChg>
      <pc:sldMasterChg chg="modSldLayout">
        <pc:chgData name="Julián Nonino" userId="3e8561aaee616987" providerId="LiveId" clId="{0C749B57-F53D-4A7C-8815-3F7F0B3669EA}" dt="2024-08-08T20:46:02.599" v="661"/>
        <pc:sldMasterMkLst>
          <pc:docMk/>
          <pc:sldMasterMk cId="2644433117" sldId="2147484203"/>
        </pc:sldMasterMkLst>
        <pc:sldLayoutChg chg="addSp">
          <pc:chgData name="Julián Nonino" userId="3e8561aaee616987" providerId="LiveId" clId="{0C749B57-F53D-4A7C-8815-3F7F0B3669EA}" dt="2024-08-08T20:46:02.599" v="661"/>
          <pc:sldLayoutMkLst>
            <pc:docMk/>
            <pc:sldMasterMk cId="2644433117" sldId="2147484203"/>
            <pc:sldLayoutMk cId="3456335745" sldId="2147484206"/>
          </pc:sldLayoutMkLst>
          <pc:spChg chg="add">
            <ac:chgData name="Julián Nonino" userId="3e8561aaee616987" providerId="LiveId" clId="{0C749B57-F53D-4A7C-8815-3F7F0B3669EA}" dt="2024-08-08T20:46:02.599" v="661"/>
            <ac:spMkLst>
              <pc:docMk/>
              <pc:sldMasterMk cId="2644433117" sldId="2147484203"/>
              <pc:sldLayoutMk cId="3456335745" sldId="2147484206"/>
              <ac:spMk id="7" creationId="{5B295A37-2D17-E6A7-E66D-7D85E4B974C1}"/>
            </ac:spMkLst>
          </pc:spChg>
        </pc:sldLayoutChg>
        <pc:sldLayoutChg chg="addSp">
          <pc:chgData name="Julián Nonino" userId="3e8561aaee616987" providerId="LiveId" clId="{0C749B57-F53D-4A7C-8815-3F7F0B3669EA}" dt="2024-08-08T20:46:02.599" v="661"/>
          <pc:sldLayoutMkLst>
            <pc:docMk/>
            <pc:sldMasterMk cId="2644433117" sldId="2147484203"/>
            <pc:sldLayoutMk cId="3735215516" sldId="2147484210"/>
          </pc:sldLayoutMkLst>
          <pc:spChg chg="add">
            <ac:chgData name="Julián Nonino" userId="3e8561aaee616987" providerId="LiveId" clId="{0C749B57-F53D-4A7C-8815-3F7F0B3669EA}" dt="2024-08-08T20:46:02.599" v="661"/>
            <ac:spMkLst>
              <pc:docMk/>
              <pc:sldMasterMk cId="2644433117" sldId="2147484203"/>
              <pc:sldLayoutMk cId="3735215516" sldId="2147484210"/>
              <ac:spMk id="5" creationId="{A0F6999B-B38C-2AC6-E1B8-BB2FA1B28DF2}"/>
            </ac:spMkLst>
          </pc:spChg>
        </pc:sldLayoutChg>
      </pc:sldMasterChg>
      <pc:sldMasterChg chg="modSldLayout">
        <pc:chgData name="Julián Nonino" userId="3e8561aaee616987" providerId="LiveId" clId="{0C749B57-F53D-4A7C-8815-3F7F0B3669EA}" dt="2024-08-08T20:46:05.477" v="669"/>
        <pc:sldMasterMkLst>
          <pc:docMk/>
          <pc:sldMasterMk cId="1912954817" sldId="2147484222"/>
        </pc:sldMasterMkLst>
        <pc:sldLayoutChg chg="addSp">
          <pc:chgData name="Julián Nonino" userId="3e8561aaee616987" providerId="LiveId" clId="{0C749B57-F53D-4A7C-8815-3F7F0B3669EA}" dt="2024-08-08T20:46:05.477" v="669"/>
          <pc:sldLayoutMkLst>
            <pc:docMk/>
            <pc:sldMasterMk cId="1912954817" sldId="2147484222"/>
            <pc:sldLayoutMk cId="937885363" sldId="2147484225"/>
          </pc:sldLayoutMkLst>
          <pc:spChg chg="add">
            <ac:chgData name="Julián Nonino" userId="3e8561aaee616987" providerId="LiveId" clId="{0C749B57-F53D-4A7C-8815-3F7F0B3669EA}" dt="2024-08-08T20:46:05.477" v="669"/>
            <ac:spMkLst>
              <pc:docMk/>
              <pc:sldMasterMk cId="1912954817" sldId="2147484222"/>
              <pc:sldLayoutMk cId="937885363" sldId="2147484225"/>
              <ac:spMk id="7" creationId="{1A1DD168-328C-04FA-2B5F-EFAB518E9F66}"/>
            </ac:spMkLst>
          </pc:spChg>
        </pc:sldLayoutChg>
        <pc:sldLayoutChg chg="addSp">
          <pc:chgData name="Julián Nonino" userId="3e8561aaee616987" providerId="LiveId" clId="{0C749B57-F53D-4A7C-8815-3F7F0B3669EA}" dt="2024-08-08T20:46:05.477" v="669"/>
          <pc:sldLayoutMkLst>
            <pc:docMk/>
            <pc:sldMasterMk cId="1912954817" sldId="2147484222"/>
            <pc:sldLayoutMk cId="928325486" sldId="2147484229"/>
          </pc:sldLayoutMkLst>
          <pc:spChg chg="add">
            <ac:chgData name="Julián Nonino" userId="3e8561aaee616987" providerId="LiveId" clId="{0C749B57-F53D-4A7C-8815-3F7F0B3669EA}" dt="2024-08-08T20:46:05.477" v="669"/>
            <ac:spMkLst>
              <pc:docMk/>
              <pc:sldMasterMk cId="1912954817" sldId="2147484222"/>
              <pc:sldLayoutMk cId="928325486" sldId="2147484229"/>
              <ac:spMk id="5" creationId="{431B99C2-D1AC-AE8F-2EB4-E663AE82C004}"/>
            </ac:spMkLst>
          </pc:spChg>
        </pc:sldLayoutChg>
      </pc:sldMasterChg>
      <pc:sldMasterChg chg="modSldLayout">
        <pc:chgData name="Julián Nonino" userId="3e8561aaee616987" providerId="LiveId" clId="{0C749B57-F53D-4A7C-8815-3F7F0B3669EA}" dt="2024-08-08T20:46:07.121" v="673"/>
        <pc:sldMasterMkLst>
          <pc:docMk/>
          <pc:sldMasterMk cId="3046456406" sldId="2147484241"/>
        </pc:sldMasterMkLst>
        <pc:sldLayoutChg chg="addSp">
          <pc:chgData name="Julián Nonino" userId="3e8561aaee616987" providerId="LiveId" clId="{0C749B57-F53D-4A7C-8815-3F7F0B3669EA}" dt="2024-08-08T20:46:07.121" v="673"/>
          <pc:sldLayoutMkLst>
            <pc:docMk/>
            <pc:sldMasterMk cId="3046456406" sldId="2147484241"/>
            <pc:sldLayoutMk cId="1343110764" sldId="2147484244"/>
          </pc:sldLayoutMkLst>
          <pc:spChg chg="add">
            <ac:chgData name="Julián Nonino" userId="3e8561aaee616987" providerId="LiveId" clId="{0C749B57-F53D-4A7C-8815-3F7F0B3669EA}" dt="2024-08-08T20:46:07.121" v="673"/>
            <ac:spMkLst>
              <pc:docMk/>
              <pc:sldMasterMk cId="3046456406" sldId="2147484241"/>
              <pc:sldLayoutMk cId="1343110764" sldId="2147484244"/>
              <ac:spMk id="7" creationId="{266FA5F0-8B59-56C3-40CF-C3610C00E049}"/>
            </ac:spMkLst>
          </pc:spChg>
        </pc:sldLayoutChg>
        <pc:sldLayoutChg chg="addSp">
          <pc:chgData name="Julián Nonino" userId="3e8561aaee616987" providerId="LiveId" clId="{0C749B57-F53D-4A7C-8815-3F7F0B3669EA}" dt="2024-08-08T20:46:07.121" v="673"/>
          <pc:sldLayoutMkLst>
            <pc:docMk/>
            <pc:sldMasterMk cId="3046456406" sldId="2147484241"/>
            <pc:sldLayoutMk cId="2008327318" sldId="2147484248"/>
          </pc:sldLayoutMkLst>
          <pc:spChg chg="add">
            <ac:chgData name="Julián Nonino" userId="3e8561aaee616987" providerId="LiveId" clId="{0C749B57-F53D-4A7C-8815-3F7F0B3669EA}" dt="2024-08-08T20:46:07.121" v="673"/>
            <ac:spMkLst>
              <pc:docMk/>
              <pc:sldMasterMk cId="3046456406" sldId="2147484241"/>
              <pc:sldLayoutMk cId="2008327318" sldId="2147484248"/>
              <ac:spMk id="5" creationId="{BDA28AF3-CC09-DEC9-8DFB-EF0128FDF17C}"/>
            </ac:spMkLst>
          </pc:spChg>
        </pc:sldLayoutChg>
      </pc:sldMasterChg>
      <pc:sldMasterChg chg="modSldLayout">
        <pc:chgData name="Julián Nonino" userId="3e8561aaee616987" providerId="LiveId" clId="{0C749B57-F53D-4A7C-8815-3F7F0B3669EA}" dt="2024-08-08T20:47:24.907" v="681"/>
        <pc:sldMasterMkLst>
          <pc:docMk/>
          <pc:sldMasterMk cId="3556471737" sldId="2147484260"/>
        </pc:sldMasterMkLst>
        <pc:sldLayoutChg chg="addSp">
          <pc:chgData name="Julián Nonino" userId="3e8561aaee616987" providerId="LiveId" clId="{0C749B57-F53D-4A7C-8815-3F7F0B3669EA}" dt="2024-08-08T20:47:24.907" v="681"/>
          <pc:sldLayoutMkLst>
            <pc:docMk/>
            <pc:sldMasterMk cId="3556471737" sldId="2147484260"/>
            <pc:sldLayoutMk cId="326737570" sldId="2147484263"/>
          </pc:sldLayoutMkLst>
          <pc:spChg chg="add">
            <ac:chgData name="Julián Nonino" userId="3e8561aaee616987" providerId="LiveId" clId="{0C749B57-F53D-4A7C-8815-3F7F0B3669EA}" dt="2024-08-08T20:47:24.907" v="681"/>
            <ac:spMkLst>
              <pc:docMk/>
              <pc:sldMasterMk cId="3556471737" sldId="2147484260"/>
              <pc:sldLayoutMk cId="326737570" sldId="2147484263"/>
              <ac:spMk id="8" creationId="{5AF3DDD6-59F1-3045-E4FC-C14B4A849BE7}"/>
            </ac:spMkLst>
          </pc:spChg>
        </pc:sldLayoutChg>
        <pc:sldLayoutChg chg="addSp">
          <pc:chgData name="Julián Nonino" userId="3e8561aaee616987" providerId="LiveId" clId="{0C749B57-F53D-4A7C-8815-3F7F0B3669EA}" dt="2024-08-08T20:47:24.907" v="681"/>
          <pc:sldLayoutMkLst>
            <pc:docMk/>
            <pc:sldMasterMk cId="3556471737" sldId="2147484260"/>
            <pc:sldLayoutMk cId="1712639960" sldId="2147484267"/>
          </pc:sldLayoutMkLst>
          <pc:spChg chg="add">
            <ac:chgData name="Julián Nonino" userId="3e8561aaee616987" providerId="LiveId" clId="{0C749B57-F53D-4A7C-8815-3F7F0B3669EA}" dt="2024-08-08T20:47:24.907" v="681"/>
            <ac:spMkLst>
              <pc:docMk/>
              <pc:sldMasterMk cId="3556471737" sldId="2147484260"/>
              <pc:sldLayoutMk cId="1712639960" sldId="2147484267"/>
              <ac:spMk id="5" creationId="{A351116C-C4C0-69CA-B63F-49E5758D580B}"/>
            </ac:spMkLst>
          </pc:spChg>
        </pc:sldLayoutChg>
        <pc:sldLayoutChg chg="delSp">
          <pc:chgData name="Julián Nonino" userId="3e8561aaee616987" providerId="LiveId" clId="{0C749B57-F53D-4A7C-8815-3F7F0B3669EA}" dt="2024-08-08T20:47:24.907" v="681"/>
          <pc:sldLayoutMkLst>
            <pc:docMk/>
            <pc:sldMasterMk cId="3556471737" sldId="2147484260"/>
            <pc:sldLayoutMk cId="2553115212" sldId="2147484276"/>
          </pc:sldLayoutMkLst>
          <pc:picChg chg="del">
            <ac:chgData name="Julián Nonino" userId="3e8561aaee616987" providerId="LiveId" clId="{0C749B57-F53D-4A7C-8815-3F7F0B3669EA}" dt="2024-08-08T20:47:24.907" v="681"/>
            <ac:picMkLst>
              <pc:docMk/>
              <pc:sldMasterMk cId="3556471737" sldId="2147484260"/>
              <pc:sldLayoutMk cId="2553115212" sldId="2147484276"/>
              <ac:picMk id="18" creationId="{00000000-0000-0000-0000-000000000000}"/>
            </ac:picMkLst>
          </pc:picChg>
        </pc:sldLayoutChg>
      </pc:sldMasterChg>
      <pc:sldMasterChg chg="modSldLayout">
        <pc:chgData name="Julián Nonino" userId="3e8561aaee616987" providerId="LiveId" clId="{0C749B57-F53D-4A7C-8815-3F7F0B3669EA}" dt="2024-08-08T20:47:29.804" v="699"/>
        <pc:sldMasterMkLst>
          <pc:docMk/>
          <pc:sldMasterMk cId="207081158" sldId="2147484280"/>
        </pc:sldMasterMkLst>
        <pc:sldLayoutChg chg="addSp">
          <pc:chgData name="Julián Nonino" userId="3e8561aaee616987" providerId="LiveId" clId="{0C749B57-F53D-4A7C-8815-3F7F0B3669EA}" dt="2024-08-08T20:47:29.804" v="699"/>
          <pc:sldLayoutMkLst>
            <pc:docMk/>
            <pc:sldMasterMk cId="207081158" sldId="2147484280"/>
            <pc:sldLayoutMk cId="3914245205" sldId="2147484283"/>
          </pc:sldLayoutMkLst>
          <pc:spChg chg="add">
            <ac:chgData name="Julián Nonino" userId="3e8561aaee616987" providerId="LiveId" clId="{0C749B57-F53D-4A7C-8815-3F7F0B3669EA}" dt="2024-08-08T20:47:29.804" v="699"/>
            <ac:spMkLst>
              <pc:docMk/>
              <pc:sldMasterMk cId="207081158" sldId="2147484280"/>
              <pc:sldLayoutMk cId="3914245205" sldId="2147484283"/>
              <ac:spMk id="7" creationId="{02E1B74A-CB9D-019C-664F-770C40A40DC8}"/>
            </ac:spMkLst>
          </pc:spChg>
        </pc:sldLayoutChg>
        <pc:sldLayoutChg chg="addSp">
          <pc:chgData name="Julián Nonino" userId="3e8561aaee616987" providerId="LiveId" clId="{0C749B57-F53D-4A7C-8815-3F7F0B3669EA}" dt="2024-08-08T20:47:29.804" v="699"/>
          <pc:sldLayoutMkLst>
            <pc:docMk/>
            <pc:sldMasterMk cId="207081158" sldId="2147484280"/>
            <pc:sldLayoutMk cId="836662242" sldId="2147484287"/>
          </pc:sldLayoutMkLst>
          <pc:spChg chg="add">
            <ac:chgData name="Julián Nonino" userId="3e8561aaee616987" providerId="LiveId" clId="{0C749B57-F53D-4A7C-8815-3F7F0B3669EA}" dt="2024-08-08T20:47:29.804" v="699"/>
            <ac:spMkLst>
              <pc:docMk/>
              <pc:sldMasterMk cId="207081158" sldId="2147484280"/>
              <pc:sldLayoutMk cId="836662242" sldId="2147484287"/>
              <ac:spMk id="5" creationId="{0790EB65-BD78-33B2-FA1A-1EFB81FE6D32}"/>
            </ac:spMkLst>
          </pc:spChg>
        </pc:sldLayoutChg>
      </pc:sldMasterChg>
      <pc:sldMasterChg chg="modSldLayout">
        <pc:chgData name="Julián Nonino" userId="3e8561aaee616987" providerId="LiveId" clId="{0C749B57-F53D-4A7C-8815-3F7F0B3669EA}" dt="2024-08-08T20:47:31.337" v="706"/>
        <pc:sldMasterMkLst>
          <pc:docMk/>
          <pc:sldMasterMk cId="163454573" sldId="2147484299"/>
        </pc:sldMasterMkLst>
        <pc:sldLayoutChg chg="addSp">
          <pc:chgData name="Julián Nonino" userId="3e8561aaee616987" providerId="LiveId" clId="{0C749B57-F53D-4A7C-8815-3F7F0B3669EA}" dt="2024-08-08T20:47:31.337" v="706"/>
          <pc:sldLayoutMkLst>
            <pc:docMk/>
            <pc:sldMasterMk cId="163454573" sldId="2147484299"/>
            <pc:sldLayoutMk cId="56687792" sldId="2147484302"/>
          </pc:sldLayoutMkLst>
          <pc:spChg chg="add">
            <ac:chgData name="Julián Nonino" userId="3e8561aaee616987" providerId="LiveId" clId="{0C749B57-F53D-4A7C-8815-3F7F0B3669EA}" dt="2024-08-08T20:47:31.337" v="706"/>
            <ac:spMkLst>
              <pc:docMk/>
              <pc:sldMasterMk cId="163454573" sldId="2147484299"/>
              <pc:sldLayoutMk cId="56687792" sldId="2147484302"/>
              <ac:spMk id="7" creationId="{2FB0D441-76C5-1A3B-CB73-F025835B5CE0}"/>
            </ac:spMkLst>
          </pc:spChg>
        </pc:sldLayoutChg>
        <pc:sldLayoutChg chg="addSp">
          <pc:chgData name="Julián Nonino" userId="3e8561aaee616987" providerId="LiveId" clId="{0C749B57-F53D-4A7C-8815-3F7F0B3669EA}" dt="2024-08-08T20:47:31.337" v="706"/>
          <pc:sldLayoutMkLst>
            <pc:docMk/>
            <pc:sldMasterMk cId="163454573" sldId="2147484299"/>
            <pc:sldLayoutMk cId="3277805956" sldId="2147484306"/>
          </pc:sldLayoutMkLst>
          <pc:spChg chg="add">
            <ac:chgData name="Julián Nonino" userId="3e8561aaee616987" providerId="LiveId" clId="{0C749B57-F53D-4A7C-8815-3F7F0B3669EA}" dt="2024-08-08T20:47:31.337" v="706"/>
            <ac:spMkLst>
              <pc:docMk/>
              <pc:sldMasterMk cId="163454573" sldId="2147484299"/>
              <pc:sldLayoutMk cId="3277805956" sldId="2147484306"/>
              <ac:spMk id="5" creationId="{967DFE49-2C3F-ADFC-055C-627F98EB50A9}"/>
            </ac:spMkLst>
          </pc:spChg>
        </pc:sldLayoutChg>
      </pc:sldMasterChg>
      <pc:sldMasterChg chg="modSldLayout">
        <pc:chgData name="Julián Nonino" userId="3e8561aaee616987" providerId="LiveId" clId="{0C749B57-F53D-4A7C-8815-3F7F0B3669EA}" dt="2024-08-08T20:47:34.918" v="722"/>
        <pc:sldMasterMkLst>
          <pc:docMk/>
          <pc:sldMasterMk cId="2664575855" sldId="2147484324"/>
        </pc:sldMasterMkLst>
        <pc:sldLayoutChg chg="addSp">
          <pc:chgData name="Julián Nonino" userId="3e8561aaee616987" providerId="LiveId" clId="{0C749B57-F53D-4A7C-8815-3F7F0B3669EA}" dt="2024-08-08T20:47:34.918" v="722"/>
          <pc:sldLayoutMkLst>
            <pc:docMk/>
            <pc:sldMasterMk cId="2664575855" sldId="2147484324"/>
            <pc:sldLayoutMk cId="4175656084" sldId="2147484327"/>
          </pc:sldLayoutMkLst>
          <pc:spChg chg="add">
            <ac:chgData name="Julián Nonino" userId="3e8561aaee616987" providerId="LiveId" clId="{0C749B57-F53D-4A7C-8815-3F7F0B3669EA}" dt="2024-08-08T20:47:34.918" v="722"/>
            <ac:spMkLst>
              <pc:docMk/>
              <pc:sldMasterMk cId="2664575855" sldId="2147484324"/>
              <pc:sldLayoutMk cId="4175656084" sldId="2147484327"/>
              <ac:spMk id="7" creationId="{30E6601E-B917-45C8-BD4E-627BAA706B59}"/>
            </ac:spMkLst>
          </pc:spChg>
        </pc:sldLayoutChg>
        <pc:sldLayoutChg chg="addSp">
          <pc:chgData name="Julián Nonino" userId="3e8561aaee616987" providerId="LiveId" clId="{0C749B57-F53D-4A7C-8815-3F7F0B3669EA}" dt="2024-08-08T20:47:34.918" v="722"/>
          <pc:sldLayoutMkLst>
            <pc:docMk/>
            <pc:sldMasterMk cId="2664575855" sldId="2147484324"/>
            <pc:sldLayoutMk cId="3701718672" sldId="2147484331"/>
          </pc:sldLayoutMkLst>
          <pc:spChg chg="add">
            <ac:chgData name="Julián Nonino" userId="3e8561aaee616987" providerId="LiveId" clId="{0C749B57-F53D-4A7C-8815-3F7F0B3669EA}" dt="2024-08-08T20:47:34.918" v="722"/>
            <ac:spMkLst>
              <pc:docMk/>
              <pc:sldMasterMk cId="2664575855" sldId="2147484324"/>
              <pc:sldLayoutMk cId="3701718672" sldId="2147484331"/>
              <ac:spMk id="5" creationId="{A431B60F-8E5E-D176-D19B-5FC0A4C42726}"/>
            </ac:spMkLst>
          </pc:spChg>
        </pc:sldLayoutChg>
      </pc:sldMasterChg>
      <pc:sldMasterChg chg="modSldLayout">
        <pc:chgData name="Julián Nonino" userId="3e8561aaee616987" providerId="LiveId" clId="{0C749B57-F53D-4A7C-8815-3F7F0B3669EA}" dt="2024-08-08T20:47:58.907" v="739"/>
        <pc:sldMasterMkLst>
          <pc:docMk/>
          <pc:sldMasterMk cId="4112210074" sldId="2147484349"/>
        </pc:sldMasterMkLst>
        <pc:sldLayoutChg chg="addSp">
          <pc:chgData name="Julián Nonino" userId="3e8561aaee616987" providerId="LiveId" clId="{0C749B57-F53D-4A7C-8815-3F7F0B3669EA}" dt="2024-08-08T20:47:58.907" v="739"/>
          <pc:sldLayoutMkLst>
            <pc:docMk/>
            <pc:sldMasterMk cId="4112210074" sldId="2147484349"/>
            <pc:sldLayoutMk cId="1857716804" sldId="2147484352"/>
          </pc:sldLayoutMkLst>
          <pc:spChg chg="add">
            <ac:chgData name="Julián Nonino" userId="3e8561aaee616987" providerId="LiveId" clId="{0C749B57-F53D-4A7C-8815-3F7F0B3669EA}" dt="2024-08-08T20:47:58.907" v="739"/>
            <ac:spMkLst>
              <pc:docMk/>
              <pc:sldMasterMk cId="4112210074" sldId="2147484349"/>
              <pc:sldLayoutMk cId="1857716804" sldId="2147484352"/>
              <ac:spMk id="7" creationId="{4341F1DF-9A7E-89C1-EADF-D04DC911DB91}"/>
            </ac:spMkLst>
          </pc:spChg>
        </pc:sldLayoutChg>
        <pc:sldLayoutChg chg="addSp">
          <pc:chgData name="Julián Nonino" userId="3e8561aaee616987" providerId="LiveId" clId="{0C749B57-F53D-4A7C-8815-3F7F0B3669EA}" dt="2024-08-08T20:47:58.907" v="739"/>
          <pc:sldLayoutMkLst>
            <pc:docMk/>
            <pc:sldMasterMk cId="4112210074" sldId="2147484349"/>
            <pc:sldLayoutMk cId="2922114596" sldId="2147484356"/>
          </pc:sldLayoutMkLst>
          <pc:spChg chg="add">
            <ac:chgData name="Julián Nonino" userId="3e8561aaee616987" providerId="LiveId" clId="{0C749B57-F53D-4A7C-8815-3F7F0B3669EA}" dt="2024-08-08T20:47:58.907" v="739"/>
            <ac:spMkLst>
              <pc:docMk/>
              <pc:sldMasterMk cId="4112210074" sldId="2147484349"/>
              <pc:sldLayoutMk cId="2922114596" sldId="2147484356"/>
              <ac:spMk id="5" creationId="{140CA68A-68FA-8081-50AD-4D5116A843F7}"/>
            </ac:spMkLst>
          </pc:spChg>
        </pc:sldLayoutChg>
      </pc:sldMasterChg>
      <pc:sldMasterChg chg="modSldLayout">
        <pc:chgData name="Julián Nonino" userId="3e8561aaee616987" providerId="LiveId" clId="{0C749B57-F53D-4A7C-8815-3F7F0B3669EA}" dt="2024-08-08T20:48:01.957" v="751"/>
        <pc:sldMasterMkLst>
          <pc:docMk/>
          <pc:sldMasterMk cId="3880799233" sldId="2147484374"/>
        </pc:sldMasterMkLst>
        <pc:sldLayoutChg chg="addSp">
          <pc:chgData name="Julián Nonino" userId="3e8561aaee616987" providerId="LiveId" clId="{0C749B57-F53D-4A7C-8815-3F7F0B3669EA}" dt="2024-08-08T20:48:01.957" v="751"/>
          <pc:sldLayoutMkLst>
            <pc:docMk/>
            <pc:sldMasterMk cId="3880799233" sldId="2147484374"/>
            <pc:sldLayoutMk cId="2685497741" sldId="2147484377"/>
          </pc:sldLayoutMkLst>
          <pc:spChg chg="add">
            <ac:chgData name="Julián Nonino" userId="3e8561aaee616987" providerId="LiveId" clId="{0C749B57-F53D-4A7C-8815-3F7F0B3669EA}" dt="2024-08-08T20:48:01.957" v="751"/>
            <ac:spMkLst>
              <pc:docMk/>
              <pc:sldMasterMk cId="3880799233" sldId="2147484374"/>
              <pc:sldLayoutMk cId="2685497741" sldId="2147484377"/>
              <ac:spMk id="7" creationId="{0C25CBCA-9311-834C-C0D4-A1EC24341DEE}"/>
            </ac:spMkLst>
          </pc:spChg>
        </pc:sldLayoutChg>
        <pc:sldLayoutChg chg="addSp">
          <pc:chgData name="Julián Nonino" userId="3e8561aaee616987" providerId="LiveId" clId="{0C749B57-F53D-4A7C-8815-3F7F0B3669EA}" dt="2024-08-08T20:48:01.957" v="751"/>
          <pc:sldLayoutMkLst>
            <pc:docMk/>
            <pc:sldMasterMk cId="3880799233" sldId="2147484374"/>
            <pc:sldLayoutMk cId="1401221004" sldId="2147484381"/>
          </pc:sldLayoutMkLst>
          <pc:spChg chg="add">
            <ac:chgData name="Julián Nonino" userId="3e8561aaee616987" providerId="LiveId" clId="{0C749B57-F53D-4A7C-8815-3F7F0B3669EA}" dt="2024-08-08T20:48:01.957" v="751"/>
            <ac:spMkLst>
              <pc:docMk/>
              <pc:sldMasterMk cId="3880799233" sldId="2147484374"/>
              <pc:sldLayoutMk cId="1401221004" sldId="2147484381"/>
              <ac:spMk id="5" creationId="{122F7DCF-0105-191E-20C4-CD554B4ED14B}"/>
            </ac:spMkLst>
          </pc:spChg>
        </pc:sldLayoutChg>
      </pc:sldMasterChg>
      <pc:sldMasterChg chg="modSldLayout">
        <pc:chgData name="Julián Nonino" userId="3e8561aaee616987" providerId="LiveId" clId="{0C749B57-F53D-4A7C-8815-3F7F0B3669EA}" dt="2024-08-08T20:48:07.262" v="752"/>
        <pc:sldMasterMkLst>
          <pc:docMk/>
          <pc:sldMasterMk cId="128752567" sldId="2147484399"/>
        </pc:sldMasterMkLst>
        <pc:sldLayoutChg chg="addSp">
          <pc:chgData name="Julián Nonino" userId="3e8561aaee616987" providerId="LiveId" clId="{0C749B57-F53D-4A7C-8815-3F7F0B3669EA}" dt="2024-08-08T20:48:07.262" v="752"/>
          <pc:sldLayoutMkLst>
            <pc:docMk/>
            <pc:sldMasterMk cId="128752567" sldId="2147484399"/>
            <pc:sldLayoutMk cId="984826883" sldId="2147484402"/>
          </pc:sldLayoutMkLst>
          <pc:spChg chg="add">
            <ac:chgData name="Julián Nonino" userId="3e8561aaee616987" providerId="LiveId" clId="{0C749B57-F53D-4A7C-8815-3F7F0B3669EA}" dt="2024-08-08T20:48:07.262" v="752"/>
            <ac:spMkLst>
              <pc:docMk/>
              <pc:sldMasterMk cId="128752567" sldId="2147484399"/>
              <pc:sldLayoutMk cId="984826883" sldId="2147484402"/>
              <ac:spMk id="7" creationId="{F4591E3F-85F1-AE02-72CC-B48A1BC8251B}"/>
            </ac:spMkLst>
          </pc:spChg>
        </pc:sldLayoutChg>
        <pc:sldLayoutChg chg="addSp">
          <pc:chgData name="Julián Nonino" userId="3e8561aaee616987" providerId="LiveId" clId="{0C749B57-F53D-4A7C-8815-3F7F0B3669EA}" dt="2024-08-08T20:48:07.262" v="752"/>
          <pc:sldLayoutMkLst>
            <pc:docMk/>
            <pc:sldMasterMk cId="128752567" sldId="2147484399"/>
            <pc:sldLayoutMk cId="2706581299" sldId="2147484406"/>
          </pc:sldLayoutMkLst>
          <pc:spChg chg="add">
            <ac:chgData name="Julián Nonino" userId="3e8561aaee616987" providerId="LiveId" clId="{0C749B57-F53D-4A7C-8815-3F7F0B3669EA}" dt="2024-08-08T20:48:07.262" v="752"/>
            <ac:spMkLst>
              <pc:docMk/>
              <pc:sldMasterMk cId="128752567" sldId="2147484399"/>
              <pc:sldLayoutMk cId="2706581299" sldId="2147484406"/>
              <ac:spMk id="5" creationId="{BBB81505-802D-8383-A58A-377BD9DF67E9}"/>
            </ac:spMkLst>
          </pc:spChg>
        </pc:sldLayoutChg>
      </pc:sldMasterChg>
      <pc:sldMasterChg chg="modSldLayout">
        <pc:chgData name="Julián Nonino" userId="3e8561aaee616987" providerId="LiveId" clId="{0C749B57-F53D-4A7C-8815-3F7F0B3669EA}" dt="2024-08-08T20:50:26.171" v="783"/>
        <pc:sldMasterMkLst>
          <pc:docMk/>
          <pc:sldMasterMk cId="2323411551" sldId="2147484449"/>
        </pc:sldMasterMkLst>
        <pc:sldLayoutChg chg="addSp">
          <pc:chgData name="Julián Nonino" userId="3e8561aaee616987" providerId="LiveId" clId="{0C749B57-F53D-4A7C-8815-3F7F0B3669EA}" dt="2024-08-08T20:50:26.171" v="783"/>
          <pc:sldLayoutMkLst>
            <pc:docMk/>
            <pc:sldMasterMk cId="2323411551" sldId="2147484449"/>
            <pc:sldLayoutMk cId="956621685" sldId="2147484452"/>
          </pc:sldLayoutMkLst>
          <pc:spChg chg="add">
            <ac:chgData name="Julián Nonino" userId="3e8561aaee616987" providerId="LiveId" clId="{0C749B57-F53D-4A7C-8815-3F7F0B3669EA}" dt="2024-08-08T20:50:26.171" v="783"/>
            <ac:spMkLst>
              <pc:docMk/>
              <pc:sldMasterMk cId="2323411551" sldId="2147484449"/>
              <pc:sldLayoutMk cId="956621685" sldId="2147484452"/>
              <ac:spMk id="4" creationId="{39B4C5D2-F44E-7B47-D363-E1DC75A59B21}"/>
            </ac:spMkLst>
          </pc:spChg>
        </pc:sldLayoutChg>
        <pc:sldLayoutChg chg="addSp">
          <pc:chgData name="Julián Nonino" userId="3e8561aaee616987" providerId="LiveId" clId="{0C749B57-F53D-4A7C-8815-3F7F0B3669EA}" dt="2024-08-08T20:50:26.171" v="783"/>
          <pc:sldLayoutMkLst>
            <pc:docMk/>
            <pc:sldMasterMk cId="2323411551" sldId="2147484449"/>
            <pc:sldLayoutMk cId="2414169802" sldId="2147484456"/>
          </pc:sldLayoutMkLst>
          <pc:spChg chg="add">
            <ac:chgData name="Julián Nonino" userId="3e8561aaee616987" providerId="LiveId" clId="{0C749B57-F53D-4A7C-8815-3F7F0B3669EA}" dt="2024-08-08T20:50:26.171" v="783"/>
            <ac:spMkLst>
              <pc:docMk/>
              <pc:sldMasterMk cId="2323411551" sldId="2147484449"/>
              <pc:sldLayoutMk cId="2414169802" sldId="2147484456"/>
              <ac:spMk id="5" creationId="{1D824C19-E3BB-4D1B-E1A7-3968E1FFFF58}"/>
            </ac:spMkLst>
          </pc:spChg>
        </pc:sldLayoutChg>
        <pc:sldLayoutChg chg="delSp">
          <pc:chgData name="Julián Nonino" userId="3e8561aaee616987" providerId="LiveId" clId="{0C749B57-F53D-4A7C-8815-3F7F0B3669EA}" dt="2024-08-08T20:50:26.171" v="783"/>
          <pc:sldLayoutMkLst>
            <pc:docMk/>
            <pc:sldMasterMk cId="2323411551" sldId="2147484449"/>
            <pc:sldLayoutMk cId="1649232686" sldId="2147484465"/>
          </pc:sldLayoutMkLst>
          <pc:grpChg chg="del">
            <ac:chgData name="Julián Nonino" userId="3e8561aaee616987" providerId="LiveId" clId="{0C749B57-F53D-4A7C-8815-3F7F0B3669EA}" dt="2024-08-08T20:50:26.171" v="783"/>
            <ac:grpSpMkLst>
              <pc:docMk/>
              <pc:sldMasterMk cId="2323411551" sldId="2147484449"/>
              <pc:sldLayoutMk cId="1649232686" sldId="2147484465"/>
              <ac:grpSpMk id="28" creationId="{00000000-0000-0000-0000-000000000000}"/>
            </ac:grpSpMkLst>
          </pc:grpChg>
        </pc:sldLayoutChg>
      </pc:sldMasterChg>
      <pc:sldMasterChg chg="modSldLayout">
        <pc:chgData name="Julián Nonino" userId="3e8561aaee616987" providerId="LiveId" clId="{0C749B57-F53D-4A7C-8815-3F7F0B3669EA}" dt="2024-08-08T20:50:35.177" v="806"/>
        <pc:sldMasterMkLst>
          <pc:docMk/>
          <pc:sldMasterMk cId="1077945199" sldId="2147484469"/>
        </pc:sldMasterMkLst>
        <pc:sldLayoutChg chg="addSp">
          <pc:chgData name="Julián Nonino" userId="3e8561aaee616987" providerId="LiveId" clId="{0C749B57-F53D-4A7C-8815-3F7F0B3669EA}" dt="2024-08-08T20:50:35.177" v="806"/>
          <pc:sldLayoutMkLst>
            <pc:docMk/>
            <pc:sldMasterMk cId="1077945199" sldId="2147484469"/>
            <pc:sldLayoutMk cId="17139963" sldId="2147484472"/>
          </pc:sldLayoutMkLst>
          <pc:spChg chg="add">
            <ac:chgData name="Julián Nonino" userId="3e8561aaee616987" providerId="LiveId" clId="{0C749B57-F53D-4A7C-8815-3F7F0B3669EA}" dt="2024-08-08T20:50:35.177" v="806"/>
            <ac:spMkLst>
              <pc:docMk/>
              <pc:sldMasterMk cId="1077945199" sldId="2147484469"/>
              <pc:sldLayoutMk cId="17139963" sldId="2147484472"/>
              <ac:spMk id="4" creationId="{E4B64086-B290-CB9C-CEAA-2F788C9758A9}"/>
            </ac:spMkLst>
          </pc:spChg>
        </pc:sldLayoutChg>
        <pc:sldLayoutChg chg="addSp">
          <pc:chgData name="Julián Nonino" userId="3e8561aaee616987" providerId="LiveId" clId="{0C749B57-F53D-4A7C-8815-3F7F0B3669EA}" dt="2024-08-08T20:50:35.177" v="806"/>
          <pc:sldLayoutMkLst>
            <pc:docMk/>
            <pc:sldMasterMk cId="1077945199" sldId="2147484469"/>
            <pc:sldLayoutMk cId="444701141" sldId="2147484476"/>
          </pc:sldLayoutMkLst>
          <pc:spChg chg="add">
            <ac:chgData name="Julián Nonino" userId="3e8561aaee616987" providerId="LiveId" clId="{0C749B57-F53D-4A7C-8815-3F7F0B3669EA}" dt="2024-08-08T20:50:35.177" v="806"/>
            <ac:spMkLst>
              <pc:docMk/>
              <pc:sldMasterMk cId="1077945199" sldId="2147484469"/>
              <pc:sldLayoutMk cId="444701141" sldId="2147484476"/>
              <ac:spMk id="5" creationId="{7CCC753C-8C3F-731E-399F-22B0C30D4B0E}"/>
            </ac:spMkLst>
          </pc:spChg>
        </pc:sldLayoutChg>
      </pc:sldMasterChg>
      <pc:sldMasterChg chg="modSldLayout">
        <pc:chgData name="Julián Nonino" userId="3e8561aaee616987" providerId="LiveId" clId="{0C749B57-F53D-4A7C-8815-3F7F0B3669EA}" dt="2024-08-08T20:50:42.400" v="807"/>
        <pc:sldMasterMkLst>
          <pc:docMk/>
          <pc:sldMasterMk cId="899314309" sldId="2147484489"/>
        </pc:sldMasterMkLst>
        <pc:sldLayoutChg chg="addSp">
          <pc:chgData name="Julián Nonino" userId="3e8561aaee616987" providerId="LiveId" clId="{0C749B57-F53D-4A7C-8815-3F7F0B3669EA}" dt="2024-08-08T20:50:42.400" v="807"/>
          <pc:sldLayoutMkLst>
            <pc:docMk/>
            <pc:sldMasterMk cId="899314309" sldId="2147484489"/>
            <pc:sldLayoutMk cId="1343930916" sldId="2147484492"/>
          </pc:sldLayoutMkLst>
          <pc:spChg chg="add">
            <ac:chgData name="Julián Nonino" userId="3e8561aaee616987" providerId="LiveId" clId="{0C749B57-F53D-4A7C-8815-3F7F0B3669EA}" dt="2024-08-08T20:50:42.400" v="807"/>
            <ac:spMkLst>
              <pc:docMk/>
              <pc:sldMasterMk cId="899314309" sldId="2147484489"/>
              <pc:sldLayoutMk cId="1343930916" sldId="2147484492"/>
              <ac:spMk id="4" creationId="{37CD3E81-03DA-5177-4C05-350919FF4FC0}"/>
            </ac:spMkLst>
          </pc:spChg>
        </pc:sldLayoutChg>
        <pc:sldLayoutChg chg="addSp">
          <pc:chgData name="Julián Nonino" userId="3e8561aaee616987" providerId="LiveId" clId="{0C749B57-F53D-4A7C-8815-3F7F0B3669EA}" dt="2024-08-08T20:50:42.400" v="807"/>
          <pc:sldLayoutMkLst>
            <pc:docMk/>
            <pc:sldMasterMk cId="899314309" sldId="2147484489"/>
            <pc:sldLayoutMk cId="643524320" sldId="2147484496"/>
          </pc:sldLayoutMkLst>
          <pc:spChg chg="add">
            <ac:chgData name="Julián Nonino" userId="3e8561aaee616987" providerId="LiveId" clId="{0C749B57-F53D-4A7C-8815-3F7F0B3669EA}" dt="2024-08-08T20:50:42.400" v="807"/>
            <ac:spMkLst>
              <pc:docMk/>
              <pc:sldMasterMk cId="899314309" sldId="2147484489"/>
              <pc:sldLayoutMk cId="643524320" sldId="2147484496"/>
              <ac:spMk id="5" creationId="{1D7C3EAA-7AB0-DF1C-97C7-3E7D8C9C11A5}"/>
            </ac:spMkLst>
          </pc:spChg>
        </pc:sldLayoutChg>
      </pc:sldMasterChg>
      <pc:sldMasterChg chg="modSldLayout">
        <pc:chgData name="Julián Nonino" userId="3e8561aaee616987" providerId="LiveId" clId="{0C749B57-F53D-4A7C-8815-3F7F0B3669EA}" dt="2024-08-08T20:50:44.387" v="808"/>
        <pc:sldMasterMkLst>
          <pc:docMk/>
          <pc:sldMasterMk cId="3215281605" sldId="2147484509"/>
        </pc:sldMasterMkLst>
        <pc:sldLayoutChg chg="addSp">
          <pc:chgData name="Julián Nonino" userId="3e8561aaee616987" providerId="LiveId" clId="{0C749B57-F53D-4A7C-8815-3F7F0B3669EA}" dt="2024-08-08T20:50:44.387" v="808"/>
          <pc:sldLayoutMkLst>
            <pc:docMk/>
            <pc:sldMasterMk cId="3215281605" sldId="2147484509"/>
            <pc:sldLayoutMk cId="3406967042" sldId="2147484512"/>
          </pc:sldLayoutMkLst>
          <pc:spChg chg="add">
            <ac:chgData name="Julián Nonino" userId="3e8561aaee616987" providerId="LiveId" clId="{0C749B57-F53D-4A7C-8815-3F7F0B3669EA}" dt="2024-08-08T20:50:44.387" v="808"/>
            <ac:spMkLst>
              <pc:docMk/>
              <pc:sldMasterMk cId="3215281605" sldId="2147484509"/>
              <pc:sldLayoutMk cId="3406967042" sldId="2147484512"/>
              <ac:spMk id="4" creationId="{E3188381-EC85-F56C-F9CA-F100F663AA69}"/>
            </ac:spMkLst>
          </pc:spChg>
        </pc:sldLayoutChg>
        <pc:sldLayoutChg chg="addSp">
          <pc:chgData name="Julián Nonino" userId="3e8561aaee616987" providerId="LiveId" clId="{0C749B57-F53D-4A7C-8815-3F7F0B3669EA}" dt="2024-08-08T20:50:44.387" v="808"/>
          <pc:sldLayoutMkLst>
            <pc:docMk/>
            <pc:sldMasterMk cId="3215281605" sldId="2147484509"/>
            <pc:sldLayoutMk cId="3362655600" sldId="2147484516"/>
          </pc:sldLayoutMkLst>
          <pc:spChg chg="add">
            <ac:chgData name="Julián Nonino" userId="3e8561aaee616987" providerId="LiveId" clId="{0C749B57-F53D-4A7C-8815-3F7F0B3669EA}" dt="2024-08-08T20:50:44.387" v="808"/>
            <ac:spMkLst>
              <pc:docMk/>
              <pc:sldMasterMk cId="3215281605" sldId="2147484509"/>
              <pc:sldLayoutMk cId="3362655600" sldId="2147484516"/>
              <ac:spMk id="5" creationId="{97BF1E3B-D82B-5C59-6E98-EACDEA29133D}"/>
            </ac:spMkLst>
          </pc:spChg>
        </pc:sldLayoutChg>
      </pc:sldMasterChg>
      <pc:sldMasterChg chg="modSldLayout">
        <pc:chgData name="Julián Nonino" userId="3e8561aaee616987" providerId="LiveId" clId="{0C749B57-F53D-4A7C-8815-3F7F0B3669EA}" dt="2024-08-08T20:50:49.989" v="809"/>
        <pc:sldMasterMkLst>
          <pc:docMk/>
          <pc:sldMasterMk cId="207566494" sldId="2147484529"/>
        </pc:sldMasterMkLst>
        <pc:sldLayoutChg chg="addSp">
          <pc:chgData name="Julián Nonino" userId="3e8561aaee616987" providerId="LiveId" clId="{0C749B57-F53D-4A7C-8815-3F7F0B3669EA}" dt="2024-08-08T20:50:49.989" v="809"/>
          <pc:sldLayoutMkLst>
            <pc:docMk/>
            <pc:sldMasterMk cId="207566494" sldId="2147484529"/>
            <pc:sldLayoutMk cId="1242874498" sldId="2147484532"/>
          </pc:sldLayoutMkLst>
          <pc:spChg chg="add">
            <ac:chgData name="Julián Nonino" userId="3e8561aaee616987" providerId="LiveId" clId="{0C749B57-F53D-4A7C-8815-3F7F0B3669EA}" dt="2024-08-08T20:50:49.989" v="809"/>
            <ac:spMkLst>
              <pc:docMk/>
              <pc:sldMasterMk cId="207566494" sldId="2147484529"/>
              <pc:sldLayoutMk cId="1242874498" sldId="2147484532"/>
              <ac:spMk id="4" creationId="{7C588342-D143-2A54-5A22-A47E2E091050}"/>
            </ac:spMkLst>
          </pc:spChg>
        </pc:sldLayoutChg>
        <pc:sldLayoutChg chg="addSp">
          <pc:chgData name="Julián Nonino" userId="3e8561aaee616987" providerId="LiveId" clId="{0C749B57-F53D-4A7C-8815-3F7F0B3669EA}" dt="2024-08-08T20:50:49.989" v="809"/>
          <pc:sldLayoutMkLst>
            <pc:docMk/>
            <pc:sldMasterMk cId="207566494" sldId="2147484529"/>
            <pc:sldLayoutMk cId="3540424813" sldId="2147484536"/>
          </pc:sldLayoutMkLst>
          <pc:spChg chg="add">
            <ac:chgData name="Julián Nonino" userId="3e8561aaee616987" providerId="LiveId" clId="{0C749B57-F53D-4A7C-8815-3F7F0B3669EA}" dt="2024-08-08T20:50:49.989" v="809"/>
            <ac:spMkLst>
              <pc:docMk/>
              <pc:sldMasterMk cId="207566494" sldId="2147484529"/>
              <pc:sldLayoutMk cId="3540424813" sldId="2147484536"/>
              <ac:spMk id="5" creationId="{78A6BCC3-26A5-5B43-61D2-4BEE917325F8}"/>
            </ac:spMkLst>
          </pc:spChg>
        </pc:sldLayoutChg>
      </pc:sldMasterChg>
      <pc:sldMasterChg chg="delSldLayout modSldLayout">
        <pc:chgData name="Julián Nonino" userId="3e8561aaee616987" providerId="LiveId" clId="{0C749B57-F53D-4A7C-8815-3F7F0B3669EA}" dt="2024-08-09T21:59:17.193" v="1442" actId="47"/>
        <pc:sldMasterMkLst>
          <pc:docMk/>
          <pc:sldMasterMk cId="3920207982" sldId="2147484549"/>
        </pc:sldMasterMkLst>
        <pc:sldLayoutChg chg="addSp">
          <pc:chgData name="Julián Nonino" userId="3e8561aaee616987" providerId="LiveId" clId="{0C749B57-F53D-4A7C-8815-3F7F0B3669EA}" dt="2024-08-08T20:50:56.454" v="810"/>
          <pc:sldLayoutMkLst>
            <pc:docMk/>
            <pc:sldMasterMk cId="3920207982" sldId="2147484549"/>
            <pc:sldLayoutMk cId="2648038456" sldId="2147484552"/>
          </pc:sldLayoutMkLst>
          <pc:spChg chg="add">
            <ac:chgData name="Julián Nonino" userId="3e8561aaee616987" providerId="LiveId" clId="{0C749B57-F53D-4A7C-8815-3F7F0B3669EA}" dt="2024-08-08T20:50:56.454" v="810"/>
            <ac:spMkLst>
              <pc:docMk/>
              <pc:sldMasterMk cId="3920207982" sldId="2147484549"/>
              <pc:sldLayoutMk cId="2648038456" sldId="2147484552"/>
              <ac:spMk id="7" creationId="{82B22D34-6D5E-DCB7-2F5A-A4D060E23925}"/>
            </ac:spMkLst>
          </pc:spChg>
        </pc:sldLayoutChg>
        <pc:sldLayoutChg chg="addSp">
          <pc:chgData name="Julián Nonino" userId="3e8561aaee616987" providerId="LiveId" clId="{0C749B57-F53D-4A7C-8815-3F7F0B3669EA}" dt="2024-08-08T20:50:56.454" v="810"/>
          <pc:sldLayoutMkLst>
            <pc:docMk/>
            <pc:sldMasterMk cId="3920207982" sldId="2147484549"/>
            <pc:sldLayoutMk cId="671862342" sldId="2147484556"/>
          </pc:sldLayoutMkLst>
          <pc:spChg chg="add">
            <ac:chgData name="Julián Nonino" userId="3e8561aaee616987" providerId="LiveId" clId="{0C749B57-F53D-4A7C-8815-3F7F0B3669EA}" dt="2024-08-08T20:50:56.454" v="810"/>
            <ac:spMkLst>
              <pc:docMk/>
              <pc:sldMasterMk cId="3920207982" sldId="2147484549"/>
              <pc:sldLayoutMk cId="671862342" sldId="2147484556"/>
              <ac:spMk id="5" creationId="{85C437DC-3BA0-867C-D081-F8B4AD7CD89B}"/>
            </ac:spMkLst>
          </pc:spChg>
        </pc:sldLayoutChg>
        <pc:sldLayoutChg chg="del">
          <pc:chgData name="Julián Nonino" userId="3e8561aaee616987" providerId="LiveId" clId="{0C749B57-F53D-4A7C-8815-3F7F0B3669EA}" dt="2024-08-09T21:59:17.193" v="1442" actId="47"/>
          <pc:sldLayoutMkLst>
            <pc:docMk/>
            <pc:sldMasterMk cId="3920207982" sldId="2147484549"/>
            <pc:sldLayoutMk cId="4273329754" sldId="2147484568"/>
          </pc:sldLayoutMkLst>
        </pc:sldLayoutChg>
        <pc:sldLayoutChg chg="del">
          <pc:chgData name="Julián Nonino" userId="3e8561aaee616987" providerId="LiveId" clId="{0C749B57-F53D-4A7C-8815-3F7F0B3669EA}" dt="2024-08-09T21:59:17.193" v="1442" actId="47"/>
          <pc:sldLayoutMkLst>
            <pc:docMk/>
            <pc:sldMasterMk cId="3920207982" sldId="2147484549"/>
            <pc:sldLayoutMk cId="432605536" sldId="2147484569"/>
          </pc:sldLayoutMkLst>
        </pc:sldLayoutChg>
        <pc:sldLayoutChg chg="del">
          <pc:chgData name="Julián Nonino" userId="3e8561aaee616987" providerId="LiveId" clId="{0C749B57-F53D-4A7C-8815-3F7F0B3669EA}" dt="2024-08-09T21:59:17.193" v="1442" actId="47"/>
          <pc:sldLayoutMkLst>
            <pc:docMk/>
            <pc:sldMasterMk cId="3920207982" sldId="2147484549"/>
            <pc:sldLayoutMk cId="3784502674" sldId="2147484570"/>
          </pc:sldLayoutMkLst>
        </pc:sldLayoutChg>
      </pc:sldMasterChg>
    </pc:docChg>
  </pc:docChgLst>
</pc:chgInfo>
</file>

<file path=ppt/diagrams/_rels/data11.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12.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13.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ata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ata1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svg"/><Relationship Id="rId1" Type="http://schemas.openxmlformats.org/officeDocument/2006/relationships/image" Target="../media/image46.png"/><Relationship Id="rId4" Type="http://schemas.openxmlformats.org/officeDocument/2006/relationships/image" Target="../media/image49.svg"/></Relationships>
</file>

<file path=ppt/diagrams/_rels/data16.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52.png"/><Relationship Id="rId7" Type="http://schemas.openxmlformats.org/officeDocument/2006/relationships/image" Target="../media/image55.png"/><Relationship Id="rId2" Type="http://schemas.openxmlformats.org/officeDocument/2006/relationships/image" Target="../media/image51.svg"/><Relationship Id="rId1" Type="http://schemas.openxmlformats.org/officeDocument/2006/relationships/image" Target="../media/image50.png"/><Relationship Id="rId6" Type="http://schemas.openxmlformats.org/officeDocument/2006/relationships/image" Target="../media/image54.svg"/><Relationship Id="rId5" Type="http://schemas.openxmlformats.org/officeDocument/2006/relationships/image" Target="../media/image44.png"/><Relationship Id="rId4" Type="http://schemas.openxmlformats.org/officeDocument/2006/relationships/image" Target="../media/image53.svg"/></Relationships>
</file>

<file path=ppt/diagrams/_rels/data1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60.svg"/><Relationship Id="rId5" Type="http://schemas.openxmlformats.org/officeDocument/2006/relationships/image" Target="../media/image59.png"/><Relationship Id="rId4" Type="http://schemas.openxmlformats.org/officeDocument/2006/relationships/image" Target="../media/image58.svg"/></Relationships>
</file>

<file path=ppt/diagrams/_rels/data1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svg"/><Relationship Id="rId1" Type="http://schemas.openxmlformats.org/officeDocument/2006/relationships/image" Target="../media/image61.png"/><Relationship Id="rId6" Type="http://schemas.openxmlformats.org/officeDocument/2006/relationships/image" Target="../media/image66.svg"/><Relationship Id="rId5" Type="http://schemas.openxmlformats.org/officeDocument/2006/relationships/image" Target="../media/image65.png"/><Relationship Id="rId4" Type="http://schemas.openxmlformats.org/officeDocument/2006/relationships/image" Target="../media/image64.svg"/></Relationships>
</file>

<file path=ppt/diagrams/_rels/drawing11.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2.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13.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rawing1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svg"/><Relationship Id="rId1" Type="http://schemas.openxmlformats.org/officeDocument/2006/relationships/image" Target="../media/image46.png"/><Relationship Id="rId4" Type="http://schemas.openxmlformats.org/officeDocument/2006/relationships/image" Target="../media/image49.svg"/></Relationships>
</file>

<file path=ppt/diagrams/_rels/drawing16.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52.png"/><Relationship Id="rId7" Type="http://schemas.openxmlformats.org/officeDocument/2006/relationships/image" Target="../media/image55.png"/><Relationship Id="rId2" Type="http://schemas.openxmlformats.org/officeDocument/2006/relationships/image" Target="../media/image51.svg"/><Relationship Id="rId1" Type="http://schemas.openxmlformats.org/officeDocument/2006/relationships/image" Target="../media/image50.png"/><Relationship Id="rId6" Type="http://schemas.openxmlformats.org/officeDocument/2006/relationships/image" Target="../media/image54.svg"/><Relationship Id="rId5" Type="http://schemas.openxmlformats.org/officeDocument/2006/relationships/image" Target="../media/image44.png"/><Relationship Id="rId4" Type="http://schemas.openxmlformats.org/officeDocument/2006/relationships/image" Target="../media/image53.svg"/></Relationships>
</file>

<file path=ppt/diagrams/_rels/drawing1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60.svg"/><Relationship Id="rId5" Type="http://schemas.openxmlformats.org/officeDocument/2006/relationships/image" Target="../media/image59.png"/><Relationship Id="rId4" Type="http://schemas.openxmlformats.org/officeDocument/2006/relationships/image" Target="../media/image58.svg"/></Relationships>
</file>

<file path=ppt/diagrams/_rels/drawing1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svg"/><Relationship Id="rId1" Type="http://schemas.openxmlformats.org/officeDocument/2006/relationships/image" Target="../media/image61.png"/><Relationship Id="rId6" Type="http://schemas.openxmlformats.org/officeDocument/2006/relationships/image" Target="../media/image66.svg"/><Relationship Id="rId5" Type="http://schemas.openxmlformats.org/officeDocument/2006/relationships/image" Target="../media/image65.png"/><Relationship Id="rId4" Type="http://schemas.openxmlformats.org/officeDocument/2006/relationships/image" Target="../media/image64.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A6215E-7984-41B8-85C4-7182AD2F838D}" type="doc">
      <dgm:prSet loTypeId="urn:microsoft.com/office/officeart/2005/8/layout/hList1" loCatId="list" qsTypeId="urn:microsoft.com/office/officeart/2005/8/quickstyle/simple2" qsCatId="simple" csTypeId="urn:microsoft.com/office/officeart/2005/8/colors/colorful5" csCatId="colorful" phldr="1"/>
      <dgm:spPr/>
      <dgm:t>
        <a:bodyPr/>
        <a:lstStyle/>
        <a:p>
          <a:endParaRPr lang="en-GB"/>
        </a:p>
      </dgm:t>
    </dgm:pt>
    <dgm:pt modelId="{B82CE860-DD28-4775-AD46-0A6F43E65F29}">
      <dgm:prSet phldrT="[Text]" custT="1"/>
      <dgm:spPr/>
      <dgm:t>
        <a:bodyPr/>
        <a:lstStyle/>
        <a:p>
          <a:r>
            <a:rPr lang="en-GB" sz="1100" b="1" dirty="0"/>
            <a:t>Culture:</a:t>
          </a:r>
          <a:endParaRPr lang="en-GB" sz="1100" dirty="0"/>
        </a:p>
      </dgm:t>
    </dgm:pt>
    <dgm:pt modelId="{004B61CD-DA7D-4290-935F-0073E5A66923}" type="parTrans" cxnId="{F8C5BB80-4553-4E35-AD10-B8AE64C604E3}">
      <dgm:prSet/>
      <dgm:spPr/>
      <dgm:t>
        <a:bodyPr/>
        <a:lstStyle/>
        <a:p>
          <a:endParaRPr lang="en-GB" sz="1800"/>
        </a:p>
      </dgm:t>
    </dgm:pt>
    <dgm:pt modelId="{DE7495A5-476F-4C28-886F-6A9D6149B997}" type="sibTrans" cxnId="{F8C5BB80-4553-4E35-AD10-B8AE64C604E3}">
      <dgm:prSet/>
      <dgm:spPr/>
      <dgm:t>
        <a:bodyPr/>
        <a:lstStyle/>
        <a:p>
          <a:endParaRPr lang="en-GB" sz="1800"/>
        </a:p>
      </dgm:t>
    </dgm:pt>
    <dgm:pt modelId="{BB6AB5BD-BAC6-44BF-B765-63C8F62D4449}">
      <dgm:prSet custT="1"/>
      <dgm:spPr/>
      <dgm:t>
        <a:bodyPr/>
        <a:lstStyle/>
        <a:p>
          <a:r>
            <a:rPr lang="en-GB" sz="1100" b="1" dirty="0"/>
            <a:t>Development, Integration, and Deployment:</a:t>
          </a:r>
          <a:endParaRPr lang="en-GB" sz="1100" dirty="0"/>
        </a:p>
      </dgm:t>
    </dgm:pt>
    <dgm:pt modelId="{35D77E02-D0BC-448D-9A45-B447B1E14E48}" type="parTrans" cxnId="{83856C1F-E801-4CF0-9CDA-BE95F4D37387}">
      <dgm:prSet/>
      <dgm:spPr/>
      <dgm:t>
        <a:bodyPr/>
        <a:lstStyle/>
        <a:p>
          <a:endParaRPr lang="en-GB" sz="1800"/>
        </a:p>
      </dgm:t>
    </dgm:pt>
    <dgm:pt modelId="{B5BF0E3E-74E8-43BA-AF59-EF226AB1DE12}" type="sibTrans" cxnId="{83856C1F-E801-4CF0-9CDA-BE95F4D37387}">
      <dgm:prSet/>
      <dgm:spPr/>
      <dgm:t>
        <a:bodyPr/>
        <a:lstStyle/>
        <a:p>
          <a:endParaRPr lang="en-GB" sz="1800"/>
        </a:p>
      </dgm:t>
    </dgm:pt>
    <dgm:pt modelId="{9F2AA371-98D6-4562-B548-184B137CB62F}">
      <dgm:prSet custT="1"/>
      <dgm:spPr/>
      <dgm:t>
        <a:bodyPr/>
        <a:lstStyle/>
        <a:p>
          <a:r>
            <a:rPr lang="en-GB" sz="1100" b="1" dirty="0"/>
            <a:t>Software Quality:</a:t>
          </a:r>
          <a:endParaRPr lang="en-GB" sz="1100" dirty="0"/>
        </a:p>
      </dgm:t>
    </dgm:pt>
    <dgm:pt modelId="{2ACABE88-BD1C-4B51-972E-EB54ED85F3C9}" type="parTrans" cxnId="{38134339-6355-485D-B513-6B16CD920DB5}">
      <dgm:prSet/>
      <dgm:spPr/>
      <dgm:t>
        <a:bodyPr/>
        <a:lstStyle/>
        <a:p>
          <a:endParaRPr lang="en-GB" sz="1800"/>
        </a:p>
      </dgm:t>
    </dgm:pt>
    <dgm:pt modelId="{64A35C03-A917-49BE-806D-6F8E470EC640}" type="sibTrans" cxnId="{38134339-6355-485D-B513-6B16CD920DB5}">
      <dgm:prSet/>
      <dgm:spPr/>
      <dgm:t>
        <a:bodyPr/>
        <a:lstStyle/>
        <a:p>
          <a:endParaRPr lang="en-GB" sz="1800"/>
        </a:p>
      </dgm:t>
    </dgm:pt>
    <dgm:pt modelId="{9E80C2C1-0C3D-495B-B97B-7A5BD9699A17}">
      <dgm:prSet phldrT="[Text]" custT="1"/>
      <dgm:spPr/>
      <dgm:t>
        <a:bodyPr/>
        <a:lstStyle/>
        <a:p>
          <a:r>
            <a:rPr lang="en-GB" sz="1100" dirty="0"/>
            <a:t>There is a noticeable absence of team-building activities, reflected in high staff turnover and low team satisfaction. Retrospectives and lessons-learned sessions are infrequent, limiting organizational learning and improvement. Initial metrics might include team satisfaction surveys and turnover rates. To advance, organizations should start implementing regular retrospectives and fostering better communication and collaboration across teams.</a:t>
          </a:r>
        </a:p>
      </dgm:t>
    </dgm:pt>
    <dgm:pt modelId="{46B2B03B-1226-43AF-B207-485C43CC7D7D}" type="parTrans" cxnId="{94F31640-5F69-404C-92EA-4D2E65F9D5E2}">
      <dgm:prSet/>
      <dgm:spPr/>
      <dgm:t>
        <a:bodyPr/>
        <a:lstStyle/>
        <a:p>
          <a:endParaRPr lang="en-GB" sz="1800"/>
        </a:p>
      </dgm:t>
    </dgm:pt>
    <dgm:pt modelId="{DEF1783E-0FAE-4BFE-8501-326EF5204D63}" type="sibTrans" cxnId="{94F31640-5F69-404C-92EA-4D2E65F9D5E2}">
      <dgm:prSet/>
      <dgm:spPr/>
      <dgm:t>
        <a:bodyPr/>
        <a:lstStyle/>
        <a:p>
          <a:endParaRPr lang="en-GB" sz="1800"/>
        </a:p>
      </dgm:t>
    </dgm:pt>
    <dgm:pt modelId="{9739BD47-1714-4F97-8191-83EBAD50FB0E}">
      <dgm:prSet custT="1"/>
      <dgm:spPr/>
      <dgm:t>
        <a:bodyPr/>
        <a:lstStyle/>
        <a:p>
          <a:r>
            <a:rPr lang="en-GB" sz="1100" dirty="0"/>
            <a:t>Delivery and deployment times are long, indicating slow and inefficient processes. Deployment frequency is low, and the use of Continuous Integration (CI) and Continuous Delivery (CD) is limited, hindering development and deployment fluidity. Initial metrics could include delivery time, deployment frequency, and deployment error rates. To improve, organizations could begin implementing CI practices to ensure frequent code integration and automated testing.</a:t>
          </a:r>
        </a:p>
      </dgm:t>
    </dgm:pt>
    <dgm:pt modelId="{7433CC24-B29B-485C-A7B5-BBEA7EF458C5}" type="parTrans" cxnId="{1B6727BB-FECE-4CA8-80EA-2F673F76CD00}">
      <dgm:prSet/>
      <dgm:spPr/>
      <dgm:t>
        <a:bodyPr/>
        <a:lstStyle/>
        <a:p>
          <a:endParaRPr lang="en-GB" sz="1800"/>
        </a:p>
      </dgm:t>
    </dgm:pt>
    <dgm:pt modelId="{45D2FA97-CC8B-4F36-AB27-0BE3B34F8305}" type="sibTrans" cxnId="{1B6727BB-FECE-4CA8-80EA-2F673F76CD00}">
      <dgm:prSet/>
      <dgm:spPr/>
      <dgm:t>
        <a:bodyPr/>
        <a:lstStyle/>
        <a:p>
          <a:endParaRPr lang="en-GB" sz="1800"/>
        </a:p>
      </dgm:t>
    </dgm:pt>
    <dgm:pt modelId="{068910CF-3D8A-45F1-BE66-405AE94AFFD1}">
      <dgm:prSet custT="1"/>
      <dgm:spPr/>
      <dgm:t>
        <a:bodyPr/>
        <a:lstStyle/>
        <a:p>
          <a:r>
            <a:rPr lang="en-GB" sz="1100" dirty="0"/>
            <a:t>Source code quality is often compromised due to the lack of effective coding standards and review processes. Testing is predominantly manual, leading to long test execution times and low code coverage, increasing the likelihood of defects. Metrics to consider include defect rates, code coverage, and test execution time. Advancement could involve automating testing processes and establishing regular code reviews and coding standards.</a:t>
          </a:r>
        </a:p>
      </dgm:t>
    </dgm:pt>
    <dgm:pt modelId="{6088E74A-4436-41A2-853F-E56A68C7DFF7}" type="parTrans" cxnId="{F634DD49-0E23-459B-B27E-A862AC11872E}">
      <dgm:prSet/>
      <dgm:spPr/>
      <dgm:t>
        <a:bodyPr/>
        <a:lstStyle/>
        <a:p>
          <a:endParaRPr lang="en-GB" sz="1800"/>
        </a:p>
      </dgm:t>
    </dgm:pt>
    <dgm:pt modelId="{DF396900-68AA-49C3-B9DF-B26630DF2197}" type="sibTrans" cxnId="{F634DD49-0E23-459B-B27E-A862AC11872E}">
      <dgm:prSet/>
      <dgm:spPr/>
      <dgm:t>
        <a:bodyPr/>
        <a:lstStyle/>
        <a:p>
          <a:endParaRPr lang="en-GB" sz="1800"/>
        </a:p>
      </dgm:t>
    </dgm:pt>
    <dgm:pt modelId="{6EA32DDB-4AEE-4F7C-B459-C54EF4A0C616}" type="pres">
      <dgm:prSet presAssocID="{7BA6215E-7984-41B8-85C4-7182AD2F838D}" presName="Name0" presStyleCnt="0">
        <dgm:presLayoutVars>
          <dgm:dir/>
          <dgm:animLvl val="lvl"/>
          <dgm:resizeHandles val="exact"/>
        </dgm:presLayoutVars>
      </dgm:prSet>
      <dgm:spPr/>
    </dgm:pt>
    <dgm:pt modelId="{4AB1BDB0-1667-4499-91FF-36EEC6FD7623}" type="pres">
      <dgm:prSet presAssocID="{B82CE860-DD28-4775-AD46-0A6F43E65F29}" presName="composite" presStyleCnt="0"/>
      <dgm:spPr/>
    </dgm:pt>
    <dgm:pt modelId="{222DB2E6-E666-4851-9BE9-B2CCCC67C658}" type="pres">
      <dgm:prSet presAssocID="{B82CE860-DD28-4775-AD46-0A6F43E65F29}" presName="parTx" presStyleLbl="alignNode1" presStyleIdx="0" presStyleCnt="3">
        <dgm:presLayoutVars>
          <dgm:chMax val="0"/>
          <dgm:chPref val="0"/>
          <dgm:bulletEnabled val="1"/>
        </dgm:presLayoutVars>
      </dgm:prSet>
      <dgm:spPr/>
    </dgm:pt>
    <dgm:pt modelId="{43BEF3A7-8AB0-4D6E-9716-658C514D8C18}" type="pres">
      <dgm:prSet presAssocID="{B82CE860-DD28-4775-AD46-0A6F43E65F29}" presName="desTx" presStyleLbl="alignAccFollowNode1" presStyleIdx="0" presStyleCnt="3">
        <dgm:presLayoutVars>
          <dgm:bulletEnabled val="1"/>
        </dgm:presLayoutVars>
      </dgm:prSet>
      <dgm:spPr/>
    </dgm:pt>
    <dgm:pt modelId="{B9526362-A38F-4F35-BAB7-A914D32BC8D6}" type="pres">
      <dgm:prSet presAssocID="{DE7495A5-476F-4C28-886F-6A9D6149B997}" presName="space" presStyleCnt="0"/>
      <dgm:spPr/>
    </dgm:pt>
    <dgm:pt modelId="{94DE9FD2-4B20-4A43-ABB8-EB6ADA4D38B3}" type="pres">
      <dgm:prSet presAssocID="{BB6AB5BD-BAC6-44BF-B765-63C8F62D4449}" presName="composite" presStyleCnt="0"/>
      <dgm:spPr/>
    </dgm:pt>
    <dgm:pt modelId="{92655193-FEAE-4E10-A9E1-B8AF97AC01DC}" type="pres">
      <dgm:prSet presAssocID="{BB6AB5BD-BAC6-44BF-B765-63C8F62D4449}" presName="parTx" presStyleLbl="alignNode1" presStyleIdx="1" presStyleCnt="3">
        <dgm:presLayoutVars>
          <dgm:chMax val="0"/>
          <dgm:chPref val="0"/>
          <dgm:bulletEnabled val="1"/>
        </dgm:presLayoutVars>
      </dgm:prSet>
      <dgm:spPr/>
    </dgm:pt>
    <dgm:pt modelId="{28430092-7178-4153-8C79-8EA8E4E47A88}" type="pres">
      <dgm:prSet presAssocID="{BB6AB5BD-BAC6-44BF-B765-63C8F62D4449}" presName="desTx" presStyleLbl="alignAccFollowNode1" presStyleIdx="1" presStyleCnt="3">
        <dgm:presLayoutVars>
          <dgm:bulletEnabled val="1"/>
        </dgm:presLayoutVars>
      </dgm:prSet>
      <dgm:spPr/>
    </dgm:pt>
    <dgm:pt modelId="{E6D22BF1-1D6B-45A3-8A6B-DAA645ED4082}" type="pres">
      <dgm:prSet presAssocID="{B5BF0E3E-74E8-43BA-AF59-EF226AB1DE12}" presName="space" presStyleCnt="0"/>
      <dgm:spPr/>
    </dgm:pt>
    <dgm:pt modelId="{3446CCDA-AC5C-47C6-8852-E1925644B185}" type="pres">
      <dgm:prSet presAssocID="{9F2AA371-98D6-4562-B548-184B137CB62F}" presName="composite" presStyleCnt="0"/>
      <dgm:spPr/>
    </dgm:pt>
    <dgm:pt modelId="{A1DFDBED-2EE1-42AB-890A-07ECCC479E5D}" type="pres">
      <dgm:prSet presAssocID="{9F2AA371-98D6-4562-B548-184B137CB62F}" presName="parTx" presStyleLbl="alignNode1" presStyleIdx="2" presStyleCnt="3">
        <dgm:presLayoutVars>
          <dgm:chMax val="0"/>
          <dgm:chPref val="0"/>
          <dgm:bulletEnabled val="1"/>
        </dgm:presLayoutVars>
      </dgm:prSet>
      <dgm:spPr/>
    </dgm:pt>
    <dgm:pt modelId="{702329AE-0FD8-4C97-95F2-A021DB7FE296}" type="pres">
      <dgm:prSet presAssocID="{9F2AA371-98D6-4562-B548-184B137CB62F}" presName="desTx" presStyleLbl="alignAccFollowNode1" presStyleIdx="2" presStyleCnt="3">
        <dgm:presLayoutVars>
          <dgm:bulletEnabled val="1"/>
        </dgm:presLayoutVars>
      </dgm:prSet>
      <dgm:spPr/>
    </dgm:pt>
  </dgm:ptLst>
  <dgm:cxnLst>
    <dgm:cxn modelId="{29C37C03-00B9-497E-824A-86415F4FF664}" type="presOf" srcId="{9F2AA371-98D6-4562-B548-184B137CB62F}" destId="{A1DFDBED-2EE1-42AB-890A-07ECCC479E5D}" srcOrd="0" destOrd="0" presId="urn:microsoft.com/office/officeart/2005/8/layout/hList1"/>
    <dgm:cxn modelId="{83856C1F-E801-4CF0-9CDA-BE95F4D37387}" srcId="{7BA6215E-7984-41B8-85C4-7182AD2F838D}" destId="{BB6AB5BD-BAC6-44BF-B765-63C8F62D4449}" srcOrd="1" destOrd="0" parTransId="{35D77E02-D0BC-448D-9A45-B447B1E14E48}" sibTransId="{B5BF0E3E-74E8-43BA-AF59-EF226AB1DE12}"/>
    <dgm:cxn modelId="{38134339-6355-485D-B513-6B16CD920DB5}" srcId="{7BA6215E-7984-41B8-85C4-7182AD2F838D}" destId="{9F2AA371-98D6-4562-B548-184B137CB62F}" srcOrd="2" destOrd="0" parTransId="{2ACABE88-BD1C-4B51-972E-EB54ED85F3C9}" sibTransId="{64A35C03-A917-49BE-806D-6F8E470EC640}"/>
    <dgm:cxn modelId="{94F31640-5F69-404C-92EA-4D2E65F9D5E2}" srcId="{B82CE860-DD28-4775-AD46-0A6F43E65F29}" destId="{9E80C2C1-0C3D-495B-B97B-7A5BD9699A17}" srcOrd="0" destOrd="0" parTransId="{46B2B03B-1226-43AF-B207-485C43CC7D7D}" sibTransId="{DEF1783E-0FAE-4BFE-8501-326EF5204D63}"/>
    <dgm:cxn modelId="{101BEA67-2FF9-4B6F-A7F6-65CE3D6A9B8B}" type="presOf" srcId="{9E80C2C1-0C3D-495B-B97B-7A5BD9699A17}" destId="{43BEF3A7-8AB0-4D6E-9716-658C514D8C18}" srcOrd="0" destOrd="0" presId="urn:microsoft.com/office/officeart/2005/8/layout/hList1"/>
    <dgm:cxn modelId="{F634DD49-0E23-459B-B27E-A862AC11872E}" srcId="{9F2AA371-98D6-4562-B548-184B137CB62F}" destId="{068910CF-3D8A-45F1-BE66-405AE94AFFD1}" srcOrd="0" destOrd="0" parTransId="{6088E74A-4436-41A2-853F-E56A68C7DFF7}" sibTransId="{DF396900-68AA-49C3-B9DF-B26630DF2197}"/>
    <dgm:cxn modelId="{F8C5BB80-4553-4E35-AD10-B8AE64C604E3}" srcId="{7BA6215E-7984-41B8-85C4-7182AD2F838D}" destId="{B82CE860-DD28-4775-AD46-0A6F43E65F29}" srcOrd="0" destOrd="0" parTransId="{004B61CD-DA7D-4290-935F-0073E5A66923}" sibTransId="{DE7495A5-476F-4C28-886F-6A9D6149B997}"/>
    <dgm:cxn modelId="{A905AA98-8D76-4AF9-9321-C2B0761F1F1D}" type="presOf" srcId="{B82CE860-DD28-4775-AD46-0A6F43E65F29}" destId="{222DB2E6-E666-4851-9BE9-B2CCCC67C658}" srcOrd="0" destOrd="0" presId="urn:microsoft.com/office/officeart/2005/8/layout/hList1"/>
    <dgm:cxn modelId="{E46D2E9B-92C8-4C04-B737-4AB509B02928}" type="presOf" srcId="{BB6AB5BD-BAC6-44BF-B765-63C8F62D4449}" destId="{92655193-FEAE-4E10-A9E1-B8AF97AC01DC}" srcOrd="0" destOrd="0" presId="urn:microsoft.com/office/officeart/2005/8/layout/hList1"/>
    <dgm:cxn modelId="{1B6727BB-FECE-4CA8-80EA-2F673F76CD00}" srcId="{BB6AB5BD-BAC6-44BF-B765-63C8F62D4449}" destId="{9739BD47-1714-4F97-8191-83EBAD50FB0E}" srcOrd="0" destOrd="0" parTransId="{7433CC24-B29B-485C-A7B5-BBEA7EF458C5}" sibTransId="{45D2FA97-CC8B-4F36-AB27-0BE3B34F8305}"/>
    <dgm:cxn modelId="{41FF26CD-D8F1-4D41-90C9-D45D064D8D6B}" type="presOf" srcId="{068910CF-3D8A-45F1-BE66-405AE94AFFD1}" destId="{702329AE-0FD8-4C97-95F2-A021DB7FE296}" srcOrd="0" destOrd="0" presId="urn:microsoft.com/office/officeart/2005/8/layout/hList1"/>
    <dgm:cxn modelId="{E4B926EA-F1CA-4CF7-91B1-7DE36E3BFEF7}" type="presOf" srcId="{9739BD47-1714-4F97-8191-83EBAD50FB0E}" destId="{28430092-7178-4153-8C79-8EA8E4E47A88}" srcOrd="0" destOrd="0" presId="urn:microsoft.com/office/officeart/2005/8/layout/hList1"/>
    <dgm:cxn modelId="{A722B4FA-E4EA-49AA-9CD6-8426622B7C86}" type="presOf" srcId="{7BA6215E-7984-41B8-85C4-7182AD2F838D}" destId="{6EA32DDB-4AEE-4F7C-B459-C54EF4A0C616}" srcOrd="0" destOrd="0" presId="urn:microsoft.com/office/officeart/2005/8/layout/hList1"/>
    <dgm:cxn modelId="{A72C85F5-644F-41D4-8EE3-F01BED97FFF2}" type="presParOf" srcId="{6EA32DDB-4AEE-4F7C-B459-C54EF4A0C616}" destId="{4AB1BDB0-1667-4499-91FF-36EEC6FD7623}" srcOrd="0" destOrd="0" presId="urn:microsoft.com/office/officeart/2005/8/layout/hList1"/>
    <dgm:cxn modelId="{12F5905D-DE27-492D-9FC9-2B2674691A86}" type="presParOf" srcId="{4AB1BDB0-1667-4499-91FF-36EEC6FD7623}" destId="{222DB2E6-E666-4851-9BE9-B2CCCC67C658}" srcOrd="0" destOrd="0" presId="urn:microsoft.com/office/officeart/2005/8/layout/hList1"/>
    <dgm:cxn modelId="{C8FA0A29-1FF4-4DFF-92E5-9EBD7CC215F4}" type="presParOf" srcId="{4AB1BDB0-1667-4499-91FF-36EEC6FD7623}" destId="{43BEF3A7-8AB0-4D6E-9716-658C514D8C18}" srcOrd="1" destOrd="0" presId="urn:microsoft.com/office/officeart/2005/8/layout/hList1"/>
    <dgm:cxn modelId="{3CD1A305-A9CF-408B-9D42-674144E700E4}" type="presParOf" srcId="{6EA32DDB-4AEE-4F7C-B459-C54EF4A0C616}" destId="{B9526362-A38F-4F35-BAB7-A914D32BC8D6}" srcOrd="1" destOrd="0" presId="urn:microsoft.com/office/officeart/2005/8/layout/hList1"/>
    <dgm:cxn modelId="{C750CD42-76F0-4D05-97AF-BDE32EDE27BE}" type="presParOf" srcId="{6EA32DDB-4AEE-4F7C-B459-C54EF4A0C616}" destId="{94DE9FD2-4B20-4A43-ABB8-EB6ADA4D38B3}" srcOrd="2" destOrd="0" presId="urn:microsoft.com/office/officeart/2005/8/layout/hList1"/>
    <dgm:cxn modelId="{1B0C15A6-D7F8-4A24-827D-76470688B6EA}" type="presParOf" srcId="{94DE9FD2-4B20-4A43-ABB8-EB6ADA4D38B3}" destId="{92655193-FEAE-4E10-A9E1-B8AF97AC01DC}" srcOrd="0" destOrd="0" presId="urn:microsoft.com/office/officeart/2005/8/layout/hList1"/>
    <dgm:cxn modelId="{CC64813D-8C9D-4D5B-B873-6FFE8620EFCB}" type="presParOf" srcId="{94DE9FD2-4B20-4A43-ABB8-EB6ADA4D38B3}" destId="{28430092-7178-4153-8C79-8EA8E4E47A88}" srcOrd="1" destOrd="0" presId="urn:microsoft.com/office/officeart/2005/8/layout/hList1"/>
    <dgm:cxn modelId="{3ACE90D0-AEED-40D8-AFFF-6F2A461C0ADA}" type="presParOf" srcId="{6EA32DDB-4AEE-4F7C-B459-C54EF4A0C616}" destId="{E6D22BF1-1D6B-45A3-8A6B-DAA645ED4082}" srcOrd="3" destOrd="0" presId="urn:microsoft.com/office/officeart/2005/8/layout/hList1"/>
    <dgm:cxn modelId="{C92324AD-F040-4667-8EE5-E5BC4461F646}" type="presParOf" srcId="{6EA32DDB-4AEE-4F7C-B459-C54EF4A0C616}" destId="{3446CCDA-AC5C-47C6-8852-E1925644B185}" srcOrd="4" destOrd="0" presId="urn:microsoft.com/office/officeart/2005/8/layout/hList1"/>
    <dgm:cxn modelId="{2A4169CE-ED6A-4E08-A869-B6E4E296861A}" type="presParOf" srcId="{3446CCDA-AC5C-47C6-8852-E1925644B185}" destId="{A1DFDBED-2EE1-42AB-890A-07ECCC479E5D}" srcOrd="0" destOrd="0" presId="urn:microsoft.com/office/officeart/2005/8/layout/hList1"/>
    <dgm:cxn modelId="{791D7F95-D6ED-43EB-B168-0C8E1FB3EC65}" type="presParOf" srcId="{3446CCDA-AC5C-47C6-8852-E1925644B185}" destId="{702329AE-0FD8-4C97-95F2-A021DB7FE29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BA6215E-7984-41B8-85C4-7182AD2F838D}" type="doc">
      <dgm:prSet loTypeId="urn:microsoft.com/office/officeart/2005/8/layout/hList1" loCatId="list" qsTypeId="urn:microsoft.com/office/officeart/2005/8/quickstyle/simple2" qsCatId="simple" csTypeId="urn:microsoft.com/office/officeart/2005/8/colors/colorful5" csCatId="colorful" phldr="1"/>
      <dgm:spPr/>
      <dgm:t>
        <a:bodyPr/>
        <a:lstStyle/>
        <a:p>
          <a:endParaRPr lang="en-GB"/>
        </a:p>
      </dgm:t>
    </dgm:pt>
    <dgm:pt modelId="{732200CD-C339-4DEF-802C-CC7E733B1E51}">
      <dgm:prSet/>
      <dgm:spPr/>
      <dgm:t>
        <a:bodyPr/>
        <a:lstStyle/>
        <a:p>
          <a:r>
            <a:rPr lang="en-GB" b="1" dirty="0"/>
            <a:t>Monitoring and Incident Management:</a:t>
          </a:r>
          <a:endParaRPr lang="en-GB" dirty="0"/>
        </a:p>
      </dgm:t>
    </dgm:pt>
    <dgm:pt modelId="{91445B6B-E874-4F2A-8635-B554B6DDD69A}" type="parTrans" cxnId="{C273FB94-70AA-4866-B256-7F12E1B1408B}">
      <dgm:prSet/>
      <dgm:spPr/>
      <dgm:t>
        <a:bodyPr/>
        <a:lstStyle/>
        <a:p>
          <a:endParaRPr lang="en-GB"/>
        </a:p>
      </dgm:t>
    </dgm:pt>
    <dgm:pt modelId="{8A922245-B4A2-4E52-A6CA-4F56D49A479D}" type="sibTrans" cxnId="{C273FB94-70AA-4866-B256-7F12E1B1408B}">
      <dgm:prSet/>
      <dgm:spPr/>
      <dgm:t>
        <a:bodyPr/>
        <a:lstStyle/>
        <a:p>
          <a:endParaRPr lang="en-GB"/>
        </a:p>
      </dgm:t>
    </dgm:pt>
    <dgm:pt modelId="{969002D8-9C6E-44F5-A64A-DEE22018F104}">
      <dgm:prSet/>
      <dgm:spPr/>
      <dgm:t>
        <a:bodyPr/>
        <a:lstStyle/>
        <a:p>
          <a:r>
            <a:rPr lang="en-GB" b="1" dirty="0"/>
            <a:t>Architecture:</a:t>
          </a:r>
          <a:endParaRPr lang="en-GB" dirty="0"/>
        </a:p>
      </dgm:t>
    </dgm:pt>
    <dgm:pt modelId="{8F88F143-801C-47D9-A593-54A89BE824CE}" type="parTrans" cxnId="{651B403D-8339-49FD-9A7C-018C50692FD3}">
      <dgm:prSet/>
      <dgm:spPr/>
      <dgm:t>
        <a:bodyPr/>
        <a:lstStyle/>
        <a:p>
          <a:endParaRPr lang="en-GB"/>
        </a:p>
      </dgm:t>
    </dgm:pt>
    <dgm:pt modelId="{C3FA9D96-1480-4EB7-B1D3-93A43F4411CE}" type="sibTrans" cxnId="{651B403D-8339-49FD-9A7C-018C50692FD3}">
      <dgm:prSet/>
      <dgm:spPr/>
      <dgm:t>
        <a:bodyPr/>
        <a:lstStyle/>
        <a:p>
          <a:endParaRPr lang="en-GB"/>
        </a:p>
      </dgm:t>
    </dgm:pt>
    <dgm:pt modelId="{FC1906BF-EE40-430B-8D46-586E7A78D922}">
      <dgm:prSet/>
      <dgm:spPr/>
      <dgm:t>
        <a:bodyPr/>
        <a:lstStyle/>
        <a:p>
          <a:r>
            <a:rPr lang="en-GB" dirty="0"/>
            <a:t>Application performance is exceptionally high, with metrics like MTTF, MTTR, and MTTD demonstrating high reliability and efficient incident management. User satisfaction should also be high, indicating that the software not only meets but exceeds user expectations. Continuous focus on improving and optimizing these practices is vital.</a:t>
          </a:r>
        </a:p>
      </dgm:t>
    </dgm:pt>
    <dgm:pt modelId="{3457F420-9BDC-430B-B5E0-6C46A11EEC78}" type="parTrans" cxnId="{A022241B-6CE4-4044-8906-F952955ABE3C}">
      <dgm:prSet/>
      <dgm:spPr/>
      <dgm:t>
        <a:bodyPr/>
        <a:lstStyle/>
        <a:p>
          <a:endParaRPr lang="en-GB"/>
        </a:p>
      </dgm:t>
    </dgm:pt>
    <dgm:pt modelId="{EFA4E40D-B4A7-4705-BA64-CDF52565F74A}" type="sibTrans" cxnId="{A022241B-6CE4-4044-8906-F952955ABE3C}">
      <dgm:prSet/>
      <dgm:spPr/>
      <dgm:t>
        <a:bodyPr/>
        <a:lstStyle/>
        <a:p>
          <a:endParaRPr lang="en-GB"/>
        </a:p>
      </dgm:t>
    </dgm:pt>
    <dgm:pt modelId="{9A261ACC-D04E-4EF2-AC82-43E061A08458}">
      <dgm:prSet/>
      <dgm:spPr/>
      <dgm:t>
        <a:bodyPr/>
        <a:lstStyle/>
        <a:p>
          <a:r>
            <a:rPr lang="en-GB" dirty="0"/>
            <a:t>Containers, microservices, and Infrastructure as Code (IaC) are used optimally, measurable through specific metrics like the number of services implemented as microservices and the extent of infrastructure managed as code. This ensures a robust, flexible, and scalable system. Ongoing improvements in this area are crucial to sustain excellence in DevOps practices.</a:t>
          </a:r>
        </a:p>
      </dgm:t>
    </dgm:pt>
    <dgm:pt modelId="{41933049-90D7-42E8-BF78-799C4AA2551C}" type="parTrans" cxnId="{B88D9F44-BBDB-4882-9B34-43136842BDC3}">
      <dgm:prSet/>
      <dgm:spPr/>
      <dgm:t>
        <a:bodyPr/>
        <a:lstStyle/>
        <a:p>
          <a:endParaRPr lang="en-GB"/>
        </a:p>
      </dgm:t>
    </dgm:pt>
    <dgm:pt modelId="{CFE7DD5E-2E9E-4166-AA39-23076BB35FFB}" type="sibTrans" cxnId="{B88D9F44-BBDB-4882-9B34-43136842BDC3}">
      <dgm:prSet/>
      <dgm:spPr/>
      <dgm:t>
        <a:bodyPr/>
        <a:lstStyle/>
        <a:p>
          <a:endParaRPr lang="en-GB"/>
        </a:p>
      </dgm:t>
    </dgm:pt>
    <dgm:pt modelId="{64025DA8-4126-455C-A7B9-E7792C98585F}" type="pres">
      <dgm:prSet presAssocID="{7BA6215E-7984-41B8-85C4-7182AD2F838D}" presName="Name0" presStyleCnt="0">
        <dgm:presLayoutVars>
          <dgm:dir/>
          <dgm:animLvl val="lvl"/>
          <dgm:resizeHandles val="exact"/>
        </dgm:presLayoutVars>
      </dgm:prSet>
      <dgm:spPr/>
    </dgm:pt>
    <dgm:pt modelId="{0B53D821-BBFE-4B09-934E-963A4CD42E6E}" type="pres">
      <dgm:prSet presAssocID="{732200CD-C339-4DEF-802C-CC7E733B1E51}" presName="composite" presStyleCnt="0"/>
      <dgm:spPr/>
    </dgm:pt>
    <dgm:pt modelId="{DDCAC1FD-27A3-4DC2-B99B-7FD38EE9AC48}" type="pres">
      <dgm:prSet presAssocID="{732200CD-C339-4DEF-802C-CC7E733B1E51}" presName="parTx" presStyleLbl="alignNode1" presStyleIdx="0" presStyleCnt="2">
        <dgm:presLayoutVars>
          <dgm:chMax val="0"/>
          <dgm:chPref val="0"/>
          <dgm:bulletEnabled val="1"/>
        </dgm:presLayoutVars>
      </dgm:prSet>
      <dgm:spPr/>
    </dgm:pt>
    <dgm:pt modelId="{4E7E6B64-B791-4C2C-BC8B-112CE1DA9A51}" type="pres">
      <dgm:prSet presAssocID="{732200CD-C339-4DEF-802C-CC7E733B1E51}" presName="desTx" presStyleLbl="alignAccFollowNode1" presStyleIdx="0" presStyleCnt="2">
        <dgm:presLayoutVars>
          <dgm:bulletEnabled val="1"/>
        </dgm:presLayoutVars>
      </dgm:prSet>
      <dgm:spPr/>
    </dgm:pt>
    <dgm:pt modelId="{19BCD7DC-CC0B-451B-B7C2-84BA4BDB0CD7}" type="pres">
      <dgm:prSet presAssocID="{8A922245-B4A2-4E52-A6CA-4F56D49A479D}" presName="space" presStyleCnt="0"/>
      <dgm:spPr/>
    </dgm:pt>
    <dgm:pt modelId="{33B0CA9A-3405-457A-97CF-83E72920BBB0}" type="pres">
      <dgm:prSet presAssocID="{969002D8-9C6E-44F5-A64A-DEE22018F104}" presName="composite" presStyleCnt="0"/>
      <dgm:spPr/>
    </dgm:pt>
    <dgm:pt modelId="{5AEA2B09-4468-4D95-9073-52F102D7E57A}" type="pres">
      <dgm:prSet presAssocID="{969002D8-9C6E-44F5-A64A-DEE22018F104}" presName="parTx" presStyleLbl="alignNode1" presStyleIdx="1" presStyleCnt="2">
        <dgm:presLayoutVars>
          <dgm:chMax val="0"/>
          <dgm:chPref val="0"/>
          <dgm:bulletEnabled val="1"/>
        </dgm:presLayoutVars>
      </dgm:prSet>
      <dgm:spPr/>
    </dgm:pt>
    <dgm:pt modelId="{CE76CEBC-1D6F-4178-AB9D-565F25CAB5C2}" type="pres">
      <dgm:prSet presAssocID="{969002D8-9C6E-44F5-A64A-DEE22018F104}" presName="desTx" presStyleLbl="alignAccFollowNode1" presStyleIdx="1" presStyleCnt="2">
        <dgm:presLayoutVars>
          <dgm:bulletEnabled val="1"/>
        </dgm:presLayoutVars>
      </dgm:prSet>
      <dgm:spPr/>
    </dgm:pt>
  </dgm:ptLst>
  <dgm:cxnLst>
    <dgm:cxn modelId="{F74DD114-8D90-417F-AF64-13CC8410E2DD}" type="presOf" srcId="{7BA6215E-7984-41B8-85C4-7182AD2F838D}" destId="{64025DA8-4126-455C-A7B9-E7792C98585F}" srcOrd="0" destOrd="0" presId="urn:microsoft.com/office/officeart/2005/8/layout/hList1"/>
    <dgm:cxn modelId="{A022241B-6CE4-4044-8906-F952955ABE3C}" srcId="{732200CD-C339-4DEF-802C-CC7E733B1E51}" destId="{FC1906BF-EE40-430B-8D46-586E7A78D922}" srcOrd="0" destOrd="0" parTransId="{3457F420-9BDC-430B-B5E0-6C46A11EEC78}" sibTransId="{EFA4E40D-B4A7-4705-BA64-CDF52565F74A}"/>
    <dgm:cxn modelId="{651B403D-8339-49FD-9A7C-018C50692FD3}" srcId="{7BA6215E-7984-41B8-85C4-7182AD2F838D}" destId="{969002D8-9C6E-44F5-A64A-DEE22018F104}" srcOrd="1" destOrd="0" parTransId="{8F88F143-801C-47D9-A593-54A89BE824CE}" sibTransId="{C3FA9D96-1480-4EB7-B1D3-93A43F4411CE}"/>
    <dgm:cxn modelId="{B88D9F44-BBDB-4882-9B34-43136842BDC3}" srcId="{969002D8-9C6E-44F5-A64A-DEE22018F104}" destId="{9A261ACC-D04E-4EF2-AC82-43E061A08458}" srcOrd="0" destOrd="0" parTransId="{41933049-90D7-42E8-BF78-799C4AA2551C}" sibTransId="{CFE7DD5E-2E9E-4166-AA39-23076BB35FFB}"/>
    <dgm:cxn modelId="{21BCAC6A-2DF5-44B1-9E9A-F2A62A2674F0}" type="presOf" srcId="{9A261ACC-D04E-4EF2-AC82-43E061A08458}" destId="{CE76CEBC-1D6F-4178-AB9D-565F25CAB5C2}" srcOrd="0" destOrd="0" presId="urn:microsoft.com/office/officeart/2005/8/layout/hList1"/>
    <dgm:cxn modelId="{C26FBD6C-602B-4D17-87E7-58E3C5F85518}" type="presOf" srcId="{732200CD-C339-4DEF-802C-CC7E733B1E51}" destId="{DDCAC1FD-27A3-4DC2-B99B-7FD38EE9AC48}" srcOrd="0" destOrd="0" presId="urn:microsoft.com/office/officeart/2005/8/layout/hList1"/>
    <dgm:cxn modelId="{C273FB94-70AA-4866-B256-7F12E1B1408B}" srcId="{7BA6215E-7984-41B8-85C4-7182AD2F838D}" destId="{732200CD-C339-4DEF-802C-CC7E733B1E51}" srcOrd="0" destOrd="0" parTransId="{91445B6B-E874-4F2A-8635-B554B6DDD69A}" sibTransId="{8A922245-B4A2-4E52-A6CA-4F56D49A479D}"/>
    <dgm:cxn modelId="{06892B97-16BF-41CC-8054-C771798BCC42}" type="presOf" srcId="{FC1906BF-EE40-430B-8D46-586E7A78D922}" destId="{4E7E6B64-B791-4C2C-BC8B-112CE1DA9A51}" srcOrd="0" destOrd="0" presId="urn:microsoft.com/office/officeart/2005/8/layout/hList1"/>
    <dgm:cxn modelId="{0F3B50D8-FB44-4B48-A200-429DE97AA168}" type="presOf" srcId="{969002D8-9C6E-44F5-A64A-DEE22018F104}" destId="{5AEA2B09-4468-4D95-9073-52F102D7E57A}" srcOrd="0" destOrd="0" presId="urn:microsoft.com/office/officeart/2005/8/layout/hList1"/>
    <dgm:cxn modelId="{7EA35BA3-010B-4117-BE1A-AA7ACCFB046C}" type="presParOf" srcId="{64025DA8-4126-455C-A7B9-E7792C98585F}" destId="{0B53D821-BBFE-4B09-934E-963A4CD42E6E}" srcOrd="0" destOrd="0" presId="urn:microsoft.com/office/officeart/2005/8/layout/hList1"/>
    <dgm:cxn modelId="{A42FA54E-D7B8-4D74-9C60-783303AAAACE}" type="presParOf" srcId="{0B53D821-BBFE-4B09-934E-963A4CD42E6E}" destId="{DDCAC1FD-27A3-4DC2-B99B-7FD38EE9AC48}" srcOrd="0" destOrd="0" presId="urn:microsoft.com/office/officeart/2005/8/layout/hList1"/>
    <dgm:cxn modelId="{562947DE-CFBE-4623-A0E5-70B45B125B34}" type="presParOf" srcId="{0B53D821-BBFE-4B09-934E-963A4CD42E6E}" destId="{4E7E6B64-B791-4C2C-BC8B-112CE1DA9A51}" srcOrd="1" destOrd="0" presId="urn:microsoft.com/office/officeart/2005/8/layout/hList1"/>
    <dgm:cxn modelId="{15CA210F-051D-47E0-8A92-9A9D1A817191}" type="presParOf" srcId="{64025DA8-4126-455C-A7B9-E7792C98585F}" destId="{19BCD7DC-CC0B-451B-B7C2-84BA4BDB0CD7}" srcOrd="1" destOrd="0" presId="urn:microsoft.com/office/officeart/2005/8/layout/hList1"/>
    <dgm:cxn modelId="{ABD70491-4EE5-4778-8AAA-EC41BB172F30}" type="presParOf" srcId="{64025DA8-4126-455C-A7B9-E7792C98585F}" destId="{33B0CA9A-3405-457A-97CF-83E72920BBB0}" srcOrd="2" destOrd="0" presId="urn:microsoft.com/office/officeart/2005/8/layout/hList1"/>
    <dgm:cxn modelId="{5C556AE1-4D6F-4E77-A8D4-7E0BD4DD5C39}" type="presParOf" srcId="{33B0CA9A-3405-457A-97CF-83E72920BBB0}" destId="{5AEA2B09-4468-4D95-9073-52F102D7E57A}" srcOrd="0" destOrd="0" presId="urn:microsoft.com/office/officeart/2005/8/layout/hList1"/>
    <dgm:cxn modelId="{5FA5FADB-ED51-43C3-A655-952422BEBE15}" type="presParOf" srcId="{33B0CA9A-3405-457A-97CF-83E72920BBB0}" destId="{CE76CEBC-1D6F-4178-AB9D-565F25CAB5C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A097933-54E2-4734-A18F-BC32B591C0AD}" type="doc">
      <dgm:prSet loTypeId="urn:microsoft.com/office/officeart/2018/2/layout/IconLabelDescriptionList" loCatId="icon" qsTypeId="urn:microsoft.com/office/officeart/2005/8/quickstyle/simple1" qsCatId="simple" csTypeId="urn:microsoft.com/office/officeart/2005/8/colors/colorful1" csCatId="colorful" phldr="1"/>
      <dgm:spPr/>
      <dgm:t>
        <a:bodyPr/>
        <a:lstStyle/>
        <a:p>
          <a:endParaRPr lang="en-US"/>
        </a:p>
      </dgm:t>
    </dgm:pt>
    <dgm:pt modelId="{70883CEE-4989-4BD3-893D-853607898296}">
      <dgm:prSet/>
      <dgm:spPr/>
      <dgm:t>
        <a:bodyPr/>
        <a:lstStyle/>
        <a:p>
          <a:pPr>
            <a:lnSpc>
              <a:spcPct val="100000"/>
            </a:lnSpc>
            <a:defRPr b="1"/>
          </a:pPr>
          <a:r>
            <a:rPr lang="en-GB" dirty="0"/>
            <a:t>Frequency of DevOps related Retrospectives and Lessons Learned</a:t>
          </a:r>
          <a:endParaRPr lang="en-US" dirty="0"/>
        </a:p>
      </dgm:t>
    </dgm:pt>
    <dgm:pt modelId="{3D804B67-199A-4A25-8F74-E0C51AB15178}" type="parTrans" cxnId="{1AA18BB1-ABCA-4588-A29F-F44FF4CBD157}">
      <dgm:prSet/>
      <dgm:spPr/>
      <dgm:t>
        <a:bodyPr/>
        <a:lstStyle/>
        <a:p>
          <a:endParaRPr lang="en-US"/>
        </a:p>
      </dgm:t>
    </dgm:pt>
    <dgm:pt modelId="{1B1F92BF-1172-4A7B-88B7-CDBDB01C2612}" type="sibTrans" cxnId="{1AA18BB1-ABCA-4588-A29F-F44FF4CBD157}">
      <dgm:prSet/>
      <dgm:spPr/>
      <dgm:t>
        <a:bodyPr/>
        <a:lstStyle/>
        <a:p>
          <a:endParaRPr lang="en-US"/>
        </a:p>
      </dgm:t>
    </dgm:pt>
    <dgm:pt modelId="{E5600E7E-BA54-4EAA-9681-71ED61054210}">
      <dgm:prSet/>
      <dgm:spPr/>
      <dgm:t>
        <a:bodyPr/>
        <a:lstStyle/>
        <a:p>
          <a:pPr>
            <a:lnSpc>
              <a:spcPct val="100000"/>
            </a:lnSpc>
          </a:pPr>
          <a:r>
            <a:rPr lang="en-GB" dirty="0"/>
            <a:t>Measures the participation of team members in training and development activities, such as workshops, courses, and seminars. Continuous training is crucial in DevOps due to the rapidly changing required skills and knowledge, and a high participation rate indicates a mature team committed to continuous learning.</a:t>
          </a:r>
          <a:endParaRPr lang="en-US" dirty="0"/>
        </a:p>
      </dgm:t>
    </dgm:pt>
    <dgm:pt modelId="{71A3723A-5964-488B-962B-3403303DE533}" type="parTrans" cxnId="{CAB67077-F976-49FD-B391-648E00C72573}">
      <dgm:prSet/>
      <dgm:spPr/>
      <dgm:t>
        <a:bodyPr/>
        <a:lstStyle/>
        <a:p>
          <a:endParaRPr lang="en-US"/>
        </a:p>
      </dgm:t>
    </dgm:pt>
    <dgm:pt modelId="{C58CA16D-E137-4471-9D6D-C1B81ACEF389}" type="sibTrans" cxnId="{CAB67077-F976-49FD-B391-648E00C72573}">
      <dgm:prSet/>
      <dgm:spPr/>
      <dgm:t>
        <a:bodyPr/>
        <a:lstStyle/>
        <a:p>
          <a:endParaRPr lang="en-US"/>
        </a:p>
      </dgm:t>
    </dgm:pt>
    <dgm:pt modelId="{E085EE70-1BE1-4768-BB94-5894E49E7A07}">
      <dgm:prSet/>
      <dgm:spPr/>
      <dgm:t>
        <a:bodyPr/>
        <a:lstStyle/>
        <a:p>
          <a:pPr>
            <a:lnSpc>
              <a:spcPct val="100000"/>
            </a:lnSpc>
            <a:defRPr b="1"/>
          </a:pPr>
          <a:r>
            <a:rPr lang="en-GB" dirty="0"/>
            <a:t>Team Satisfaction</a:t>
          </a:r>
          <a:endParaRPr lang="en-US" dirty="0"/>
        </a:p>
      </dgm:t>
    </dgm:pt>
    <dgm:pt modelId="{952A5CED-5392-4B7A-9A77-F58513A93A89}" type="parTrans" cxnId="{ADDDDD00-F447-4AF4-901C-022C0770D9E2}">
      <dgm:prSet/>
      <dgm:spPr/>
      <dgm:t>
        <a:bodyPr/>
        <a:lstStyle/>
        <a:p>
          <a:endParaRPr lang="en-US"/>
        </a:p>
      </dgm:t>
    </dgm:pt>
    <dgm:pt modelId="{FEE189B5-3291-44C1-B6EA-7F3903F0AACA}" type="sibTrans" cxnId="{ADDDDD00-F447-4AF4-901C-022C0770D9E2}">
      <dgm:prSet/>
      <dgm:spPr/>
      <dgm:t>
        <a:bodyPr/>
        <a:lstStyle/>
        <a:p>
          <a:endParaRPr lang="en-US"/>
        </a:p>
      </dgm:t>
    </dgm:pt>
    <dgm:pt modelId="{56639106-38AA-4657-B834-0FE1A341BAEC}">
      <dgm:prSet/>
      <dgm:spPr/>
      <dgm:t>
        <a:bodyPr/>
        <a:lstStyle/>
        <a:p>
          <a:pPr>
            <a:lnSpc>
              <a:spcPct val="100000"/>
            </a:lnSpc>
            <a:defRPr b="1"/>
          </a:pPr>
          <a:r>
            <a:rPr lang="en-GB" dirty="0"/>
            <a:t>Employee Turnover Rate</a:t>
          </a:r>
          <a:endParaRPr lang="en-US" dirty="0"/>
        </a:p>
      </dgm:t>
    </dgm:pt>
    <dgm:pt modelId="{F5223574-6732-4D2A-987F-C60F49EE4768}" type="parTrans" cxnId="{53B48817-ACB6-4A97-904C-CC267CF307AB}">
      <dgm:prSet/>
      <dgm:spPr/>
      <dgm:t>
        <a:bodyPr/>
        <a:lstStyle/>
        <a:p>
          <a:endParaRPr lang="en-US"/>
        </a:p>
      </dgm:t>
    </dgm:pt>
    <dgm:pt modelId="{8B033317-F9F0-4433-A050-578176FD1117}" type="sibTrans" cxnId="{53B48817-ACB6-4A97-904C-CC267CF307AB}">
      <dgm:prSet/>
      <dgm:spPr/>
      <dgm:t>
        <a:bodyPr/>
        <a:lstStyle/>
        <a:p>
          <a:endParaRPr lang="en-US"/>
        </a:p>
      </dgm:t>
    </dgm:pt>
    <dgm:pt modelId="{BF8E5DB2-2313-42DB-9715-AF1BC6AF9E8E}">
      <dgm:prSet/>
      <dgm:spPr/>
      <dgm:t>
        <a:bodyPr/>
        <a:lstStyle/>
        <a:p>
          <a:pPr>
            <a:lnSpc>
              <a:spcPct val="100000"/>
            </a:lnSpc>
          </a:pPr>
          <a:r>
            <a:rPr lang="en-GB" dirty="0"/>
            <a:t>How regularly a team conducts retrospective meetings and documents lessons learned after development cycles or incidents. In a DevOps environment, regular retrospectives and documentation are essential for continuous improvement and preventing recurring issues.</a:t>
          </a:r>
          <a:endParaRPr lang="en-US" dirty="0"/>
        </a:p>
      </dgm:t>
    </dgm:pt>
    <dgm:pt modelId="{F06AA5BE-F335-4D06-9AF6-55654D238820}" type="parTrans" cxnId="{A7637F55-045F-469A-8BED-8E8A74ED53FD}">
      <dgm:prSet/>
      <dgm:spPr/>
      <dgm:t>
        <a:bodyPr/>
        <a:lstStyle/>
        <a:p>
          <a:endParaRPr lang="en-GB"/>
        </a:p>
      </dgm:t>
    </dgm:pt>
    <dgm:pt modelId="{D40862E8-C5AD-4E74-871F-AB1115678495}" type="sibTrans" cxnId="{A7637F55-045F-469A-8BED-8E8A74ED53FD}">
      <dgm:prSet/>
      <dgm:spPr/>
      <dgm:t>
        <a:bodyPr/>
        <a:lstStyle/>
        <a:p>
          <a:endParaRPr lang="en-GB"/>
        </a:p>
      </dgm:t>
    </dgm:pt>
    <dgm:pt modelId="{59674A33-E01A-4F5B-9E81-DF9E3BA57B02}">
      <dgm:prSet/>
      <dgm:spPr/>
      <dgm:t>
        <a:bodyPr/>
        <a:lstStyle/>
        <a:p>
          <a:pPr>
            <a:lnSpc>
              <a:spcPct val="100000"/>
            </a:lnSpc>
            <a:defRPr b="1"/>
          </a:pPr>
          <a:r>
            <a:rPr lang="en-GB" dirty="0"/>
            <a:t>Training and Development Participation Rate</a:t>
          </a:r>
          <a:endParaRPr lang="en-US" dirty="0"/>
        </a:p>
      </dgm:t>
    </dgm:pt>
    <dgm:pt modelId="{89A33885-8643-4BAE-9DCD-AD596D82E557}" type="parTrans" cxnId="{41970226-7C10-4571-A854-6DBE32010108}">
      <dgm:prSet/>
      <dgm:spPr/>
      <dgm:t>
        <a:bodyPr/>
        <a:lstStyle/>
        <a:p>
          <a:endParaRPr lang="en-GB"/>
        </a:p>
      </dgm:t>
    </dgm:pt>
    <dgm:pt modelId="{22649B08-2D2F-402F-BB53-14E819C8612A}" type="sibTrans" cxnId="{41970226-7C10-4571-A854-6DBE32010108}">
      <dgm:prSet/>
      <dgm:spPr/>
      <dgm:t>
        <a:bodyPr/>
        <a:lstStyle/>
        <a:p>
          <a:endParaRPr lang="en-GB"/>
        </a:p>
      </dgm:t>
    </dgm:pt>
    <dgm:pt modelId="{100D0771-4EEF-4746-8EE1-F683A940FF88}">
      <dgm:prSet/>
      <dgm:spPr/>
      <dgm:t>
        <a:bodyPr/>
        <a:lstStyle/>
        <a:p>
          <a:pPr>
            <a:lnSpc>
              <a:spcPct val="100000"/>
            </a:lnSpc>
          </a:pPr>
          <a:r>
            <a:rPr lang="en-GB" dirty="0"/>
            <a:t>Reflects how team members perceive their work environment, tasks, team culture, and other job aspects. In DevOps, team satisfaction is crucial as a satisfied team is likely to be more productive, collaborate effectively, and strive for continuous improvement.</a:t>
          </a:r>
          <a:endParaRPr lang="en-US" dirty="0"/>
        </a:p>
      </dgm:t>
    </dgm:pt>
    <dgm:pt modelId="{928CB385-8D48-4E10-B76F-5ADC787005B3}" type="parTrans" cxnId="{7E3AFD0B-6FC9-4A61-A9DF-85D56CD04615}">
      <dgm:prSet/>
      <dgm:spPr/>
      <dgm:t>
        <a:bodyPr/>
        <a:lstStyle/>
        <a:p>
          <a:endParaRPr lang="en-GB"/>
        </a:p>
      </dgm:t>
    </dgm:pt>
    <dgm:pt modelId="{9494A137-F991-4141-89A2-44947F15D924}" type="sibTrans" cxnId="{7E3AFD0B-6FC9-4A61-A9DF-85D56CD04615}">
      <dgm:prSet/>
      <dgm:spPr/>
      <dgm:t>
        <a:bodyPr/>
        <a:lstStyle/>
        <a:p>
          <a:endParaRPr lang="en-GB"/>
        </a:p>
      </dgm:t>
    </dgm:pt>
    <dgm:pt modelId="{04BFC4D9-C4C1-4423-AACC-ADD395669164}">
      <dgm:prSet/>
      <dgm:spPr/>
      <dgm:t>
        <a:bodyPr/>
        <a:lstStyle/>
        <a:p>
          <a:pPr>
            <a:lnSpc>
              <a:spcPct val="100000"/>
            </a:lnSpc>
          </a:pPr>
          <a:r>
            <a:rPr lang="en-GB" dirty="0"/>
            <a:t>Refers to the rate at which employees leave an organization and are replaced, expressed as a percentage of the total workforce. In DevOps, a high turnover rate may indicate issues with team culture, workload, job satisfaction, or management quality, while a low turnover rate suggests a well-managed and mature team.</a:t>
          </a:r>
          <a:endParaRPr lang="en-US" dirty="0"/>
        </a:p>
      </dgm:t>
    </dgm:pt>
    <dgm:pt modelId="{B03BDB2D-AFDB-44D3-8F03-42CE66450802}" type="parTrans" cxnId="{30D94996-B05D-42DE-86CF-03E34EC0E44A}">
      <dgm:prSet/>
      <dgm:spPr/>
      <dgm:t>
        <a:bodyPr/>
        <a:lstStyle/>
        <a:p>
          <a:endParaRPr lang="en-GB"/>
        </a:p>
      </dgm:t>
    </dgm:pt>
    <dgm:pt modelId="{354C4611-E66B-4C2C-8F56-6353D6164B4B}" type="sibTrans" cxnId="{30D94996-B05D-42DE-86CF-03E34EC0E44A}">
      <dgm:prSet/>
      <dgm:spPr/>
      <dgm:t>
        <a:bodyPr/>
        <a:lstStyle/>
        <a:p>
          <a:endParaRPr lang="en-GB"/>
        </a:p>
      </dgm:t>
    </dgm:pt>
    <dgm:pt modelId="{AA161A38-5AC9-4E87-9522-24BE1B36D1A5}" type="pres">
      <dgm:prSet presAssocID="{9A097933-54E2-4734-A18F-BC32B591C0AD}" presName="root" presStyleCnt="0">
        <dgm:presLayoutVars>
          <dgm:dir/>
          <dgm:resizeHandles val="exact"/>
        </dgm:presLayoutVars>
      </dgm:prSet>
      <dgm:spPr/>
    </dgm:pt>
    <dgm:pt modelId="{19FAB1E5-6DC2-474E-9725-5739BD9AFEF7}" type="pres">
      <dgm:prSet presAssocID="{70883CEE-4989-4BD3-893D-853607898296}" presName="compNode" presStyleCnt="0"/>
      <dgm:spPr/>
    </dgm:pt>
    <dgm:pt modelId="{0D105D13-5571-4822-825A-DC53466C1A30}" type="pres">
      <dgm:prSet presAssocID="{70883CEE-4989-4BD3-893D-85360789829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s"/>
        </a:ext>
      </dgm:extLst>
    </dgm:pt>
    <dgm:pt modelId="{2824064E-4EF6-468D-B1AB-1F9E2DB02B00}" type="pres">
      <dgm:prSet presAssocID="{70883CEE-4989-4BD3-893D-853607898296}" presName="iconSpace" presStyleCnt="0"/>
      <dgm:spPr/>
    </dgm:pt>
    <dgm:pt modelId="{5A33DAD0-BCB4-4890-A195-ABD35339FC67}" type="pres">
      <dgm:prSet presAssocID="{70883CEE-4989-4BD3-893D-853607898296}" presName="parTx" presStyleLbl="revTx" presStyleIdx="0" presStyleCnt="8">
        <dgm:presLayoutVars>
          <dgm:chMax val="0"/>
          <dgm:chPref val="0"/>
        </dgm:presLayoutVars>
      </dgm:prSet>
      <dgm:spPr/>
    </dgm:pt>
    <dgm:pt modelId="{A8420543-8A24-4184-B325-41236C9F6475}" type="pres">
      <dgm:prSet presAssocID="{70883CEE-4989-4BD3-893D-853607898296}" presName="txSpace" presStyleCnt="0"/>
      <dgm:spPr/>
    </dgm:pt>
    <dgm:pt modelId="{BB4A6ED4-6237-40FA-B77F-FEC7BFB7C71E}" type="pres">
      <dgm:prSet presAssocID="{70883CEE-4989-4BD3-893D-853607898296}" presName="desTx" presStyleLbl="revTx" presStyleIdx="1" presStyleCnt="8">
        <dgm:presLayoutVars/>
      </dgm:prSet>
      <dgm:spPr/>
    </dgm:pt>
    <dgm:pt modelId="{816AF101-0ACB-45D5-974F-C75651BEA25B}" type="pres">
      <dgm:prSet presAssocID="{1B1F92BF-1172-4A7B-88B7-CDBDB01C2612}" presName="sibTrans" presStyleCnt="0"/>
      <dgm:spPr/>
    </dgm:pt>
    <dgm:pt modelId="{304A6DD3-E5FF-436D-9DF3-FF4CAAADBECD}" type="pres">
      <dgm:prSet presAssocID="{59674A33-E01A-4F5B-9E81-DF9E3BA57B02}" presName="compNode" presStyleCnt="0"/>
      <dgm:spPr/>
    </dgm:pt>
    <dgm:pt modelId="{ABEBDE0A-F772-4A53-B873-E411979A392B}" type="pres">
      <dgm:prSet presAssocID="{59674A33-E01A-4F5B-9E81-DF9E3BA57B02}"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t="-7000" b="-7000"/>
          </a:stretch>
        </a:blipFill>
      </dgm:spPr>
      <dgm:extLst>
        <a:ext uri="{E40237B7-FDA0-4F09-8148-C483321AD2D9}">
          <dgm14:cNvPr xmlns:dgm14="http://schemas.microsoft.com/office/drawing/2010/diagram" id="0" name="" descr="Classroom with solid fill"/>
        </a:ext>
      </dgm:extLst>
    </dgm:pt>
    <dgm:pt modelId="{602195B6-BEE2-408F-B941-9251A6266547}" type="pres">
      <dgm:prSet presAssocID="{59674A33-E01A-4F5B-9E81-DF9E3BA57B02}" presName="iconSpace" presStyleCnt="0"/>
      <dgm:spPr/>
    </dgm:pt>
    <dgm:pt modelId="{C808D825-65EF-4269-83C2-7EBAE01A4E74}" type="pres">
      <dgm:prSet presAssocID="{59674A33-E01A-4F5B-9E81-DF9E3BA57B02}" presName="parTx" presStyleLbl="revTx" presStyleIdx="2" presStyleCnt="8">
        <dgm:presLayoutVars>
          <dgm:chMax val="0"/>
          <dgm:chPref val="0"/>
        </dgm:presLayoutVars>
      </dgm:prSet>
      <dgm:spPr/>
    </dgm:pt>
    <dgm:pt modelId="{54266F89-92E5-4EB5-8C2F-C778A7B0E888}" type="pres">
      <dgm:prSet presAssocID="{59674A33-E01A-4F5B-9E81-DF9E3BA57B02}" presName="txSpace" presStyleCnt="0"/>
      <dgm:spPr/>
    </dgm:pt>
    <dgm:pt modelId="{56507A1F-A8B4-4136-BB4D-DB4F9238D906}" type="pres">
      <dgm:prSet presAssocID="{59674A33-E01A-4F5B-9E81-DF9E3BA57B02}" presName="desTx" presStyleLbl="revTx" presStyleIdx="3" presStyleCnt="8">
        <dgm:presLayoutVars/>
      </dgm:prSet>
      <dgm:spPr/>
    </dgm:pt>
    <dgm:pt modelId="{5BAF68F3-9A68-43D1-94BF-385C09E01ABC}" type="pres">
      <dgm:prSet presAssocID="{22649B08-2D2F-402F-BB53-14E819C8612A}" presName="sibTrans" presStyleCnt="0"/>
      <dgm:spPr/>
    </dgm:pt>
    <dgm:pt modelId="{E641AEC0-BCBD-4EF3-826B-BBC2B491A106}" type="pres">
      <dgm:prSet presAssocID="{E085EE70-1BE1-4768-BB94-5894E49E7A07}" presName="compNode" presStyleCnt="0"/>
      <dgm:spPr/>
    </dgm:pt>
    <dgm:pt modelId="{B65A444E-A421-4E3B-9558-D2FD201F91E7}" type="pres">
      <dgm:prSet presAssocID="{E085EE70-1BE1-4768-BB94-5894E49E7A0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Office Worker"/>
        </a:ext>
      </dgm:extLst>
    </dgm:pt>
    <dgm:pt modelId="{B6EB8DDB-E52F-49E4-80FB-252E711C7098}" type="pres">
      <dgm:prSet presAssocID="{E085EE70-1BE1-4768-BB94-5894E49E7A07}" presName="iconSpace" presStyleCnt="0"/>
      <dgm:spPr/>
    </dgm:pt>
    <dgm:pt modelId="{966D7EFF-1C12-4108-A325-43A5DDFF30EA}" type="pres">
      <dgm:prSet presAssocID="{E085EE70-1BE1-4768-BB94-5894E49E7A07}" presName="parTx" presStyleLbl="revTx" presStyleIdx="4" presStyleCnt="8">
        <dgm:presLayoutVars>
          <dgm:chMax val="0"/>
          <dgm:chPref val="0"/>
        </dgm:presLayoutVars>
      </dgm:prSet>
      <dgm:spPr/>
    </dgm:pt>
    <dgm:pt modelId="{D3EA204E-80ED-45CC-A4F9-1BF94CCC4BFA}" type="pres">
      <dgm:prSet presAssocID="{E085EE70-1BE1-4768-BB94-5894E49E7A07}" presName="txSpace" presStyleCnt="0"/>
      <dgm:spPr/>
    </dgm:pt>
    <dgm:pt modelId="{3641B2D6-0C3D-4363-8D40-23FAA9B8B78E}" type="pres">
      <dgm:prSet presAssocID="{E085EE70-1BE1-4768-BB94-5894E49E7A07}" presName="desTx" presStyleLbl="revTx" presStyleIdx="5" presStyleCnt="8">
        <dgm:presLayoutVars/>
      </dgm:prSet>
      <dgm:spPr/>
    </dgm:pt>
    <dgm:pt modelId="{1228EE59-18C0-4343-85F7-E336A759E7C5}" type="pres">
      <dgm:prSet presAssocID="{FEE189B5-3291-44C1-B6EA-7F3903F0AACA}" presName="sibTrans" presStyleCnt="0"/>
      <dgm:spPr/>
    </dgm:pt>
    <dgm:pt modelId="{BEE1D05C-19C1-4569-ABEA-12C12488BE77}" type="pres">
      <dgm:prSet presAssocID="{56639106-38AA-4657-B834-0FE1A341BAEC}" presName="compNode" presStyleCnt="0"/>
      <dgm:spPr/>
    </dgm:pt>
    <dgm:pt modelId="{5E092B51-0811-4E39-B8A7-9DB639738F11}" type="pres">
      <dgm:prSet presAssocID="{56639106-38AA-4657-B834-0FE1A341BAEC}"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t="-7000" b="-7000"/>
          </a:stretch>
        </a:blipFill>
      </dgm:spPr>
      <dgm:extLst>
        <a:ext uri="{E40237B7-FDA0-4F09-8148-C483321AD2D9}">
          <dgm14:cNvPr xmlns:dgm14="http://schemas.microsoft.com/office/drawing/2010/diagram" id="0" name="" descr="Exit with solid fill"/>
        </a:ext>
      </dgm:extLst>
    </dgm:pt>
    <dgm:pt modelId="{47E06ADF-B6A4-4E20-8F2A-795956CF2C50}" type="pres">
      <dgm:prSet presAssocID="{56639106-38AA-4657-B834-0FE1A341BAEC}" presName="iconSpace" presStyleCnt="0"/>
      <dgm:spPr/>
    </dgm:pt>
    <dgm:pt modelId="{09681805-921F-420F-B8FD-EA0723344390}" type="pres">
      <dgm:prSet presAssocID="{56639106-38AA-4657-B834-0FE1A341BAEC}" presName="parTx" presStyleLbl="revTx" presStyleIdx="6" presStyleCnt="8">
        <dgm:presLayoutVars>
          <dgm:chMax val="0"/>
          <dgm:chPref val="0"/>
        </dgm:presLayoutVars>
      </dgm:prSet>
      <dgm:spPr/>
    </dgm:pt>
    <dgm:pt modelId="{C9643B5E-C593-41E0-8C40-1A743BB15CF3}" type="pres">
      <dgm:prSet presAssocID="{56639106-38AA-4657-B834-0FE1A341BAEC}" presName="txSpace" presStyleCnt="0"/>
      <dgm:spPr/>
    </dgm:pt>
    <dgm:pt modelId="{F58556E1-3CF9-45C8-867B-A5FEE2DB6ED8}" type="pres">
      <dgm:prSet presAssocID="{56639106-38AA-4657-B834-0FE1A341BAEC}" presName="desTx" presStyleLbl="revTx" presStyleIdx="7" presStyleCnt="8">
        <dgm:presLayoutVars/>
      </dgm:prSet>
      <dgm:spPr/>
    </dgm:pt>
  </dgm:ptLst>
  <dgm:cxnLst>
    <dgm:cxn modelId="{ADDDDD00-F447-4AF4-901C-022C0770D9E2}" srcId="{9A097933-54E2-4734-A18F-BC32B591C0AD}" destId="{E085EE70-1BE1-4768-BB94-5894E49E7A07}" srcOrd="2" destOrd="0" parTransId="{952A5CED-5392-4B7A-9A77-F58513A93A89}" sibTransId="{FEE189B5-3291-44C1-B6EA-7F3903F0AACA}"/>
    <dgm:cxn modelId="{7E3AFD0B-6FC9-4A61-A9DF-85D56CD04615}" srcId="{E085EE70-1BE1-4768-BB94-5894E49E7A07}" destId="{100D0771-4EEF-4746-8EE1-F683A940FF88}" srcOrd="0" destOrd="0" parTransId="{928CB385-8D48-4E10-B76F-5ADC787005B3}" sibTransId="{9494A137-F991-4141-89A2-44947F15D924}"/>
    <dgm:cxn modelId="{53B48817-ACB6-4A97-904C-CC267CF307AB}" srcId="{9A097933-54E2-4734-A18F-BC32B591C0AD}" destId="{56639106-38AA-4657-B834-0FE1A341BAEC}" srcOrd="3" destOrd="0" parTransId="{F5223574-6732-4D2A-987F-C60F49EE4768}" sibTransId="{8B033317-F9F0-4433-A050-578176FD1117}"/>
    <dgm:cxn modelId="{0024B71C-D6A9-4C6C-A930-CE39FB029B94}" type="presOf" srcId="{E085EE70-1BE1-4768-BB94-5894E49E7A07}" destId="{966D7EFF-1C12-4108-A325-43A5DDFF30EA}" srcOrd="0" destOrd="0" presId="urn:microsoft.com/office/officeart/2018/2/layout/IconLabelDescriptionList"/>
    <dgm:cxn modelId="{41970226-7C10-4571-A854-6DBE32010108}" srcId="{9A097933-54E2-4734-A18F-BC32B591C0AD}" destId="{59674A33-E01A-4F5B-9E81-DF9E3BA57B02}" srcOrd="1" destOrd="0" parTransId="{89A33885-8643-4BAE-9DCD-AD596D82E557}" sibTransId="{22649B08-2D2F-402F-BB53-14E819C8612A}"/>
    <dgm:cxn modelId="{38498261-F5A4-432C-92A4-189A9F1357FF}" type="presOf" srcId="{04BFC4D9-C4C1-4423-AACC-ADD395669164}" destId="{F58556E1-3CF9-45C8-867B-A5FEE2DB6ED8}" srcOrd="0" destOrd="0" presId="urn:microsoft.com/office/officeart/2018/2/layout/IconLabelDescriptionList"/>
    <dgm:cxn modelId="{772DFF44-5135-41C4-905A-E0982F6D9757}" type="presOf" srcId="{59674A33-E01A-4F5B-9E81-DF9E3BA57B02}" destId="{C808D825-65EF-4269-83C2-7EBAE01A4E74}" srcOrd="0" destOrd="0" presId="urn:microsoft.com/office/officeart/2018/2/layout/IconLabelDescriptionList"/>
    <dgm:cxn modelId="{CFA59E47-6E0C-4CC7-AC22-27C034BBA0D7}" type="presOf" srcId="{E5600E7E-BA54-4EAA-9681-71ED61054210}" destId="{56507A1F-A8B4-4136-BB4D-DB4F9238D906}" srcOrd="0" destOrd="0" presId="urn:microsoft.com/office/officeart/2018/2/layout/IconLabelDescriptionList"/>
    <dgm:cxn modelId="{2A9A4A6C-B3CA-437F-AD89-88F58AF53E2D}" type="presOf" srcId="{100D0771-4EEF-4746-8EE1-F683A940FF88}" destId="{3641B2D6-0C3D-4363-8D40-23FAA9B8B78E}" srcOrd="0" destOrd="0" presId="urn:microsoft.com/office/officeart/2018/2/layout/IconLabelDescriptionList"/>
    <dgm:cxn modelId="{83A85E6F-B2A0-4C53-BD9A-C05E802DDD22}" type="presOf" srcId="{BF8E5DB2-2313-42DB-9715-AF1BC6AF9E8E}" destId="{BB4A6ED4-6237-40FA-B77F-FEC7BFB7C71E}" srcOrd="0" destOrd="0" presId="urn:microsoft.com/office/officeart/2018/2/layout/IconLabelDescriptionList"/>
    <dgm:cxn modelId="{A7637F55-045F-469A-8BED-8E8A74ED53FD}" srcId="{70883CEE-4989-4BD3-893D-853607898296}" destId="{BF8E5DB2-2313-42DB-9715-AF1BC6AF9E8E}" srcOrd="0" destOrd="0" parTransId="{F06AA5BE-F335-4D06-9AF6-55654D238820}" sibTransId="{D40862E8-C5AD-4E74-871F-AB1115678495}"/>
    <dgm:cxn modelId="{CAB67077-F976-49FD-B391-648E00C72573}" srcId="{59674A33-E01A-4F5B-9E81-DF9E3BA57B02}" destId="{E5600E7E-BA54-4EAA-9681-71ED61054210}" srcOrd="0" destOrd="0" parTransId="{71A3723A-5964-488B-962B-3403303DE533}" sibTransId="{C58CA16D-E137-4471-9D6D-C1B81ACEF389}"/>
    <dgm:cxn modelId="{BCF6037B-4FA4-447A-8455-C3C85A0E419F}" type="presOf" srcId="{56639106-38AA-4657-B834-0FE1A341BAEC}" destId="{09681805-921F-420F-B8FD-EA0723344390}" srcOrd="0" destOrd="0" presId="urn:microsoft.com/office/officeart/2018/2/layout/IconLabelDescriptionList"/>
    <dgm:cxn modelId="{96D54A8D-651A-4489-A161-A88F6ECBDAD7}" type="presOf" srcId="{9A097933-54E2-4734-A18F-BC32B591C0AD}" destId="{AA161A38-5AC9-4E87-9522-24BE1B36D1A5}" srcOrd="0" destOrd="0" presId="urn:microsoft.com/office/officeart/2018/2/layout/IconLabelDescriptionList"/>
    <dgm:cxn modelId="{30D94996-B05D-42DE-86CF-03E34EC0E44A}" srcId="{56639106-38AA-4657-B834-0FE1A341BAEC}" destId="{04BFC4D9-C4C1-4423-AACC-ADD395669164}" srcOrd="0" destOrd="0" parTransId="{B03BDB2D-AFDB-44D3-8F03-42CE66450802}" sibTransId="{354C4611-E66B-4C2C-8F56-6353D6164B4B}"/>
    <dgm:cxn modelId="{41754CA6-C9DB-4B53-B0ED-66F367EC52B0}" type="presOf" srcId="{70883CEE-4989-4BD3-893D-853607898296}" destId="{5A33DAD0-BCB4-4890-A195-ABD35339FC67}" srcOrd="0" destOrd="0" presId="urn:microsoft.com/office/officeart/2018/2/layout/IconLabelDescriptionList"/>
    <dgm:cxn modelId="{1AA18BB1-ABCA-4588-A29F-F44FF4CBD157}" srcId="{9A097933-54E2-4734-A18F-BC32B591C0AD}" destId="{70883CEE-4989-4BD3-893D-853607898296}" srcOrd="0" destOrd="0" parTransId="{3D804B67-199A-4A25-8F74-E0C51AB15178}" sibTransId="{1B1F92BF-1172-4A7B-88B7-CDBDB01C2612}"/>
    <dgm:cxn modelId="{EE45B542-7134-4B3D-A4A5-EE13E513CF57}" type="presParOf" srcId="{AA161A38-5AC9-4E87-9522-24BE1B36D1A5}" destId="{19FAB1E5-6DC2-474E-9725-5739BD9AFEF7}" srcOrd="0" destOrd="0" presId="urn:microsoft.com/office/officeart/2018/2/layout/IconLabelDescriptionList"/>
    <dgm:cxn modelId="{9DEBC054-D84E-4EBB-BBA5-029BFAA7A280}" type="presParOf" srcId="{19FAB1E5-6DC2-474E-9725-5739BD9AFEF7}" destId="{0D105D13-5571-4822-825A-DC53466C1A30}" srcOrd="0" destOrd="0" presId="urn:microsoft.com/office/officeart/2018/2/layout/IconLabelDescriptionList"/>
    <dgm:cxn modelId="{075EE815-A3DF-47FF-B04E-7216F10918EC}" type="presParOf" srcId="{19FAB1E5-6DC2-474E-9725-5739BD9AFEF7}" destId="{2824064E-4EF6-468D-B1AB-1F9E2DB02B00}" srcOrd="1" destOrd="0" presId="urn:microsoft.com/office/officeart/2018/2/layout/IconLabelDescriptionList"/>
    <dgm:cxn modelId="{79F43462-7863-4B81-AAF6-31EC0AB53BEF}" type="presParOf" srcId="{19FAB1E5-6DC2-474E-9725-5739BD9AFEF7}" destId="{5A33DAD0-BCB4-4890-A195-ABD35339FC67}" srcOrd="2" destOrd="0" presId="urn:microsoft.com/office/officeart/2018/2/layout/IconLabelDescriptionList"/>
    <dgm:cxn modelId="{0D0CE9AE-DF67-4053-84C0-B2DEEA770D40}" type="presParOf" srcId="{19FAB1E5-6DC2-474E-9725-5739BD9AFEF7}" destId="{A8420543-8A24-4184-B325-41236C9F6475}" srcOrd="3" destOrd="0" presId="urn:microsoft.com/office/officeart/2018/2/layout/IconLabelDescriptionList"/>
    <dgm:cxn modelId="{D9B5DF47-55EA-4B4B-8D82-7ACE7CDCE405}" type="presParOf" srcId="{19FAB1E5-6DC2-474E-9725-5739BD9AFEF7}" destId="{BB4A6ED4-6237-40FA-B77F-FEC7BFB7C71E}" srcOrd="4" destOrd="0" presId="urn:microsoft.com/office/officeart/2018/2/layout/IconLabelDescriptionList"/>
    <dgm:cxn modelId="{86075C1C-38CE-4A84-9BF2-BAF0E5851350}" type="presParOf" srcId="{AA161A38-5AC9-4E87-9522-24BE1B36D1A5}" destId="{816AF101-0ACB-45D5-974F-C75651BEA25B}" srcOrd="1" destOrd="0" presId="urn:microsoft.com/office/officeart/2018/2/layout/IconLabelDescriptionList"/>
    <dgm:cxn modelId="{3AACDABE-12CC-4D4A-9CCF-0115F74D41FE}" type="presParOf" srcId="{AA161A38-5AC9-4E87-9522-24BE1B36D1A5}" destId="{304A6DD3-E5FF-436D-9DF3-FF4CAAADBECD}" srcOrd="2" destOrd="0" presId="urn:microsoft.com/office/officeart/2018/2/layout/IconLabelDescriptionList"/>
    <dgm:cxn modelId="{24581322-3EF4-4046-AC01-CD4FE5E68559}" type="presParOf" srcId="{304A6DD3-E5FF-436D-9DF3-FF4CAAADBECD}" destId="{ABEBDE0A-F772-4A53-B873-E411979A392B}" srcOrd="0" destOrd="0" presId="urn:microsoft.com/office/officeart/2018/2/layout/IconLabelDescriptionList"/>
    <dgm:cxn modelId="{C00F9C4C-AD3B-4C1D-ADB4-EB75683AEED0}" type="presParOf" srcId="{304A6DD3-E5FF-436D-9DF3-FF4CAAADBECD}" destId="{602195B6-BEE2-408F-B941-9251A6266547}" srcOrd="1" destOrd="0" presId="urn:microsoft.com/office/officeart/2018/2/layout/IconLabelDescriptionList"/>
    <dgm:cxn modelId="{39886848-7435-4D1E-96C9-0B3141EBD779}" type="presParOf" srcId="{304A6DD3-E5FF-436D-9DF3-FF4CAAADBECD}" destId="{C808D825-65EF-4269-83C2-7EBAE01A4E74}" srcOrd="2" destOrd="0" presId="urn:microsoft.com/office/officeart/2018/2/layout/IconLabelDescriptionList"/>
    <dgm:cxn modelId="{B5E82300-E598-41F3-8F71-8981A982C293}" type="presParOf" srcId="{304A6DD3-E5FF-436D-9DF3-FF4CAAADBECD}" destId="{54266F89-92E5-4EB5-8C2F-C778A7B0E888}" srcOrd="3" destOrd="0" presId="urn:microsoft.com/office/officeart/2018/2/layout/IconLabelDescriptionList"/>
    <dgm:cxn modelId="{A7ACB29F-77BE-464E-B63D-160C0F1E5EF2}" type="presParOf" srcId="{304A6DD3-E5FF-436D-9DF3-FF4CAAADBECD}" destId="{56507A1F-A8B4-4136-BB4D-DB4F9238D906}" srcOrd="4" destOrd="0" presId="urn:microsoft.com/office/officeart/2018/2/layout/IconLabelDescriptionList"/>
    <dgm:cxn modelId="{CA838412-4016-423D-8F99-744CFAC368B3}" type="presParOf" srcId="{AA161A38-5AC9-4E87-9522-24BE1B36D1A5}" destId="{5BAF68F3-9A68-43D1-94BF-385C09E01ABC}" srcOrd="3" destOrd="0" presId="urn:microsoft.com/office/officeart/2018/2/layout/IconLabelDescriptionList"/>
    <dgm:cxn modelId="{E44547FA-1F4B-4EC8-81F4-394C5FB8238C}" type="presParOf" srcId="{AA161A38-5AC9-4E87-9522-24BE1B36D1A5}" destId="{E641AEC0-BCBD-4EF3-826B-BBC2B491A106}" srcOrd="4" destOrd="0" presId="urn:microsoft.com/office/officeart/2018/2/layout/IconLabelDescriptionList"/>
    <dgm:cxn modelId="{918640F8-EE2B-4EF6-9E96-D70E156B978F}" type="presParOf" srcId="{E641AEC0-BCBD-4EF3-826B-BBC2B491A106}" destId="{B65A444E-A421-4E3B-9558-D2FD201F91E7}" srcOrd="0" destOrd="0" presId="urn:microsoft.com/office/officeart/2018/2/layout/IconLabelDescriptionList"/>
    <dgm:cxn modelId="{CD90131F-9947-4675-AB0A-5CB637849C0F}" type="presParOf" srcId="{E641AEC0-BCBD-4EF3-826B-BBC2B491A106}" destId="{B6EB8DDB-E52F-49E4-80FB-252E711C7098}" srcOrd="1" destOrd="0" presId="urn:microsoft.com/office/officeart/2018/2/layout/IconLabelDescriptionList"/>
    <dgm:cxn modelId="{0B0A13A8-8C6F-47F0-973F-A2F1A823DD60}" type="presParOf" srcId="{E641AEC0-BCBD-4EF3-826B-BBC2B491A106}" destId="{966D7EFF-1C12-4108-A325-43A5DDFF30EA}" srcOrd="2" destOrd="0" presId="urn:microsoft.com/office/officeart/2018/2/layout/IconLabelDescriptionList"/>
    <dgm:cxn modelId="{89E096B8-56C1-4B40-BDC2-D0AAEBE8EC50}" type="presParOf" srcId="{E641AEC0-BCBD-4EF3-826B-BBC2B491A106}" destId="{D3EA204E-80ED-45CC-A4F9-1BF94CCC4BFA}" srcOrd="3" destOrd="0" presId="urn:microsoft.com/office/officeart/2018/2/layout/IconLabelDescriptionList"/>
    <dgm:cxn modelId="{1E0A668D-B73F-4A75-BB1F-5A0216550FA9}" type="presParOf" srcId="{E641AEC0-BCBD-4EF3-826B-BBC2B491A106}" destId="{3641B2D6-0C3D-4363-8D40-23FAA9B8B78E}" srcOrd="4" destOrd="0" presId="urn:microsoft.com/office/officeart/2018/2/layout/IconLabelDescriptionList"/>
    <dgm:cxn modelId="{B8655D7F-8D0E-42B2-BE3F-DBD2081B2232}" type="presParOf" srcId="{AA161A38-5AC9-4E87-9522-24BE1B36D1A5}" destId="{1228EE59-18C0-4343-85F7-E336A759E7C5}" srcOrd="5" destOrd="0" presId="urn:microsoft.com/office/officeart/2018/2/layout/IconLabelDescriptionList"/>
    <dgm:cxn modelId="{BB119879-B679-4F1E-9C79-24BB26F9806B}" type="presParOf" srcId="{AA161A38-5AC9-4E87-9522-24BE1B36D1A5}" destId="{BEE1D05C-19C1-4569-ABEA-12C12488BE77}" srcOrd="6" destOrd="0" presId="urn:microsoft.com/office/officeart/2018/2/layout/IconLabelDescriptionList"/>
    <dgm:cxn modelId="{C890B315-7102-4D46-B4A1-69CAF2029089}" type="presParOf" srcId="{BEE1D05C-19C1-4569-ABEA-12C12488BE77}" destId="{5E092B51-0811-4E39-B8A7-9DB639738F11}" srcOrd="0" destOrd="0" presId="urn:microsoft.com/office/officeart/2018/2/layout/IconLabelDescriptionList"/>
    <dgm:cxn modelId="{70A9EE15-606B-4327-BA4D-83C6A7BD9921}" type="presParOf" srcId="{BEE1D05C-19C1-4569-ABEA-12C12488BE77}" destId="{47E06ADF-B6A4-4E20-8F2A-795956CF2C50}" srcOrd="1" destOrd="0" presId="urn:microsoft.com/office/officeart/2018/2/layout/IconLabelDescriptionList"/>
    <dgm:cxn modelId="{A64528BE-1190-4902-82D6-0CD12BEF5E3B}" type="presParOf" srcId="{BEE1D05C-19C1-4569-ABEA-12C12488BE77}" destId="{09681805-921F-420F-B8FD-EA0723344390}" srcOrd="2" destOrd="0" presId="urn:microsoft.com/office/officeart/2018/2/layout/IconLabelDescriptionList"/>
    <dgm:cxn modelId="{E1874AE9-A1F2-4D53-9CC3-685B562A7127}" type="presParOf" srcId="{BEE1D05C-19C1-4569-ABEA-12C12488BE77}" destId="{C9643B5E-C593-41E0-8C40-1A743BB15CF3}" srcOrd="3" destOrd="0" presId="urn:microsoft.com/office/officeart/2018/2/layout/IconLabelDescriptionList"/>
    <dgm:cxn modelId="{940D987A-DC22-4779-AF71-BF21157F167C}" type="presParOf" srcId="{BEE1D05C-19C1-4569-ABEA-12C12488BE77}" destId="{F58556E1-3CF9-45C8-867B-A5FEE2DB6ED8}"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A097933-54E2-4734-A18F-BC32B591C0AD}" type="doc">
      <dgm:prSet loTypeId="urn:microsoft.com/office/officeart/2018/2/layout/IconLabelDescriptionList" loCatId="icon" qsTypeId="urn:microsoft.com/office/officeart/2005/8/quickstyle/simple1" qsCatId="simple" csTypeId="urn:microsoft.com/office/officeart/2005/8/colors/colorful1" csCatId="colorful" phldr="1"/>
      <dgm:spPr/>
      <dgm:t>
        <a:bodyPr/>
        <a:lstStyle/>
        <a:p>
          <a:endParaRPr lang="en-US"/>
        </a:p>
      </dgm:t>
    </dgm:pt>
    <dgm:pt modelId="{70883CEE-4989-4BD3-893D-853607898296}">
      <dgm:prSet/>
      <dgm:spPr/>
      <dgm:t>
        <a:bodyPr/>
        <a:lstStyle/>
        <a:p>
          <a:pPr>
            <a:lnSpc>
              <a:spcPct val="100000"/>
            </a:lnSpc>
            <a:defRPr b="1"/>
          </a:pPr>
          <a:r>
            <a:rPr lang="en-GB" dirty="0"/>
            <a:t>Lead Time</a:t>
          </a:r>
          <a:endParaRPr lang="en-US" dirty="0"/>
        </a:p>
      </dgm:t>
    </dgm:pt>
    <dgm:pt modelId="{3D804B67-199A-4A25-8F74-E0C51AB15178}" type="parTrans" cxnId="{1AA18BB1-ABCA-4588-A29F-F44FF4CBD157}">
      <dgm:prSet/>
      <dgm:spPr/>
      <dgm:t>
        <a:bodyPr/>
        <a:lstStyle/>
        <a:p>
          <a:endParaRPr lang="en-US"/>
        </a:p>
      </dgm:t>
    </dgm:pt>
    <dgm:pt modelId="{1B1F92BF-1172-4A7B-88B7-CDBDB01C2612}" type="sibTrans" cxnId="{1AA18BB1-ABCA-4588-A29F-F44FF4CBD157}">
      <dgm:prSet/>
      <dgm:spPr/>
      <dgm:t>
        <a:bodyPr/>
        <a:lstStyle/>
        <a:p>
          <a:endParaRPr lang="en-US"/>
        </a:p>
      </dgm:t>
    </dgm:pt>
    <dgm:pt modelId="{E5600E7E-BA54-4EAA-9681-71ED61054210}">
      <dgm:prSet/>
      <dgm:spPr/>
      <dgm:t>
        <a:bodyPr/>
        <a:lstStyle/>
        <a:p>
          <a:pPr>
            <a:lnSpc>
              <a:spcPct val="100000"/>
            </a:lnSpc>
          </a:pPr>
          <a:r>
            <a:rPr lang="en-GB" dirty="0"/>
            <a:t>Is the duration from when a code change is submitted to the repository until it is running in production. Shorter deployment times indicate a more efficient workflow and higher DevOps maturity.</a:t>
          </a:r>
          <a:endParaRPr lang="en-US" dirty="0"/>
        </a:p>
      </dgm:t>
    </dgm:pt>
    <dgm:pt modelId="{71A3723A-5964-488B-962B-3403303DE533}" type="parTrans" cxnId="{CAB67077-F976-49FD-B391-648E00C72573}">
      <dgm:prSet/>
      <dgm:spPr/>
      <dgm:t>
        <a:bodyPr/>
        <a:lstStyle/>
        <a:p>
          <a:endParaRPr lang="en-US"/>
        </a:p>
      </dgm:t>
    </dgm:pt>
    <dgm:pt modelId="{C58CA16D-E137-4471-9D6D-C1B81ACEF389}" type="sibTrans" cxnId="{CAB67077-F976-49FD-B391-648E00C72573}">
      <dgm:prSet/>
      <dgm:spPr/>
      <dgm:t>
        <a:bodyPr/>
        <a:lstStyle/>
        <a:p>
          <a:endParaRPr lang="en-US"/>
        </a:p>
      </dgm:t>
    </dgm:pt>
    <dgm:pt modelId="{E085EE70-1BE1-4768-BB94-5894E49E7A07}">
      <dgm:prSet/>
      <dgm:spPr/>
      <dgm:t>
        <a:bodyPr/>
        <a:lstStyle/>
        <a:p>
          <a:pPr>
            <a:lnSpc>
              <a:spcPct val="100000"/>
            </a:lnSpc>
            <a:defRPr b="1"/>
          </a:pPr>
          <a:r>
            <a:rPr lang="en-GB" dirty="0"/>
            <a:t>Deployment Frequency</a:t>
          </a:r>
          <a:endParaRPr lang="en-US" dirty="0"/>
        </a:p>
      </dgm:t>
    </dgm:pt>
    <dgm:pt modelId="{952A5CED-5392-4B7A-9A77-F58513A93A89}" type="parTrans" cxnId="{ADDDDD00-F447-4AF4-901C-022C0770D9E2}">
      <dgm:prSet/>
      <dgm:spPr/>
      <dgm:t>
        <a:bodyPr/>
        <a:lstStyle/>
        <a:p>
          <a:endParaRPr lang="en-US"/>
        </a:p>
      </dgm:t>
    </dgm:pt>
    <dgm:pt modelId="{FEE189B5-3291-44C1-B6EA-7F3903F0AACA}" type="sibTrans" cxnId="{ADDDDD00-F447-4AF4-901C-022C0770D9E2}">
      <dgm:prSet/>
      <dgm:spPr/>
      <dgm:t>
        <a:bodyPr/>
        <a:lstStyle/>
        <a:p>
          <a:endParaRPr lang="en-US"/>
        </a:p>
      </dgm:t>
    </dgm:pt>
    <dgm:pt modelId="{56639106-38AA-4657-B834-0FE1A341BAEC}">
      <dgm:prSet/>
      <dgm:spPr/>
      <dgm:t>
        <a:bodyPr/>
        <a:lstStyle/>
        <a:p>
          <a:pPr>
            <a:lnSpc>
              <a:spcPct val="100000"/>
            </a:lnSpc>
            <a:defRPr b="1"/>
          </a:pPr>
          <a:r>
            <a:rPr lang="en-GB" dirty="0"/>
            <a:t>Continuous Integration Usage</a:t>
          </a:r>
          <a:endParaRPr lang="en-US" dirty="0"/>
        </a:p>
      </dgm:t>
    </dgm:pt>
    <dgm:pt modelId="{F5223574-6732-4D2A-987F-C60F49EE4768}" type="parTrans" cxnId="{53B48817-ACB6-4A97-904C-CC267CF307AB}">
      <dgm:prSet/>
      <dgm:spPr/>
      <dgm:t>
        <a:bodyPr/>
        <a:lstStyle/>
        <a:p>
          <a:endParaRPr lang="en-US"/>
        </a:p>
      </dgm:t>
    </dgm:pt>
    <dgm:pt modelId="{8B033317-F9F0-4433-A050-578176FD1117}" type="sibTrans" cxnId="{53B48817-ACB6-4A97-904C-CC267CF307AB}">
      <dgm:prSet/>
      <dgm:spPr/>
      <dgm:t>
        <a:bodyPr/>
        <a:lstStyle/>
        <a:p>
          <a:endParaRPr lang="en-US"/>
        </a:p>
      </dgm:t>
    </dgm:pt>
    <dgm:pt modelId="{BF8E5DB2-2313-42DB-9715-AF1BC6AF9E8E}">
      <dgm:prSet/>
      <dgm:spPr/>
      <dgm:t>
        <a:bodyPr/>
        <a:lstStyle/>
        <a:p>
          <a:pPr>
            <a:lnSpc>
              <a:spcPct val="100000"/>
            </a:lnSpc>
          </a:pPr>
          <a:r>
            <a:rPr lang="en-GB" dirty="0"/>
            <a:t>Is the total time taken from the proposal of a feature, improvement, or fix until it is fully available to users. It includes design, development, testing, and deployment, and shorter lead times indicate a mature DevOps team.</a:t>
          </a:r>
          <a:endParaRPr lang="en-US" dirty="0"/>
        </a:p>
      </dgm:t>
    </dgm:pt>
    <dgm:pt modelId="{F06AA5BE-F335-4D06-9AF6-55654D238820}" type="parTrans" cxnId="{A7637F55-045F-469A-8BED-8E8A74ED53FD}">
      <dgm:prSet/>
      <dgm:spPr/>
      <dgm:t>
        <a:bodyPr/>
        <a:lstStyle/>
        <a:p>
          <a:endParaRPr lang="en-GB"/>
        </a:p>
      </dgm:t>
    </dgm:pt>
    <dgm:pt modelId="{D40862E8-C5AD-4E74-871F-AB1115678495}" type="sibTrans" cxnId="{A7637F55-045F-469A-8BED-8E8A74ED53FD}">
      <dgm:prSet/>
      <dgm:spPr/>
      <dgm:t>
        <a:bodyPr/>
        <a:lstStyle/>
        <a:p>
          <a:endParaRPr lang="en-GB"/>
        </a:p>
      </dgm:t>
    </dgm:pt>
    <dgm:pt modelId="{59674A33-E01A-4F5B-9E81-DF9E3BA57B02}">
      <dgm:prSet/>
      <dgm:spPr/>
      <dgm:t>
        <a:bodyPr/>
        <a:lstStyle/>
        <a:p>
          <a:pPr>
            <a:lnSpc>
              <a:spcPct val="100000"/>
            </a:lnSpc>
            <a:defRPr b="1"/>
          </a:pPr>
          <a:r>
            <a:rPr lang="en-GB" dirty="0"/>
            <a:t>Deployment Time</a:t>
          </a:r>
          <a:endParaRPr lang="en-US" dirty="0"/>
        </a:p>
      </dgm:t>
    </dgm:pt>
    <dgm:pt modelId="{89A33885-8643-4BAE-9DCD-AD596D82E557}" type="parTrans" cxnId="{41970226-7C10-4571-A854-6DBE32010108}">
      <dgm:prSet/>
      <dgm:spPr/>
      <dgm:t>
        <a:bodyPr/>
        <a:lstStyle/>
        <a:p>
          <a:endParaRPr lang="en-GB"/>
        </a:p>
      </dgm:t>
    </dgm:pt>
    <dgm:pt modelId="{22649B08-2D2F-402F-BB53-14E819C8612A}" type="sibTrans" cxnId="{41970226-7C10-4571-A854-6DBE32010108}">
      <dgm:prSet/>
      <dgm:spPr/>
      <dgm:t>
        <a:bodyPr/>
        <a:lstStyle/>
        <a:p>
          <a:endParaRPr lang="en-GB"/>
        </a:p>
      </dgm:t>
    </dgm:pt>
    <dgm:pt modelId="{100D0771-4EEF-4746-8EE1-F683A940FF88}">
      <dgm:prSet/>
      <dgm:spPr/>
      <dgm:t>
        <a:bodyPr/>
        <a:lstStyle/>
        <a:p>
          <a:pPr>
            <a:lnSpc>
              <a:spcPct val="100000"/>
            </a:lnSpc>
          </a:pPr>
          <a:r>
            <a:rPr lang="en-GB" dirty="0"/>
            <a:t>Measures how often an organization deploys changes to production over a specific period. Frequent deployments indicate a mature DevOps organization capable of delivering value quickly and efficiently.</a:t>
          </a:r>
          <a:endParaRPr lang="en-US" dirty="0"/>
        </a:p>
      </dgm:t>
    </dgm:pt>
    <dgm:pt modelId="{928CB385-8D48-4E10-B76F-5ADC787005B3}" type="parTrans" cxnId="{7E3AFD0B-6FC9-4A61-A9DF-85D56CD04615}">
      <dgm:prSet/>
      <dgm:spPr/>
      <dgm:t>
        <a:bodyPr/>
        <a:lstStyle/>
        <a:p>
          <a:endParaRPr lang="en-GB"/>
        </a:p>
      </dgm:t>
    </dgm:pt>
    <dgm:pt modelId="{9494A137-F991-4141-89A2-44947F15D924}" type="sibTrans" cxnId="{7E3AFD0B-6FC9-4A61-A9DF-85D56CD04615}">
      <dgm:prSet/>
      <dgm:spPr/>
      <dgm:t>
        <a:bodyPr/>
        <a:lstStyle/>
        <a:p>
          <a:endParaRPr lang="en-GB"/>
        </a:p>
      </dgm:t>
    </dgm:pt>
    <dgm:pt modelId="{04BFC4D9-C4C1-4423-AACC-ADD395669164}">
      <dgm:prSet/>
      <dgm:spPr/>
      <dgm:t>
        <a:bodyPr/>
        <a:lstStyle/>
        <a:p>
          <a:pPr>
            <a:lnSpc>
              <a:spcPct val="100000"/>
            </a:lnSpc>
          </a:pPr>
          <a:r>
            <a:rPr lang="en-GB" dirty="0"/>
            <a:t>Reflects how frequently a team integrates code into a shared repository and performs automated testing. Extensive and effective CI usage indicates a high level of DevOps maturity by minimizing integration issues.</a:t>
          </a:r>
          <a:endParaRPr lang="en-US" dirty="0"/>
        </a:p>
      </dgm:t>
    </dgm:pt>
    <dgm:pt modelId="{B03BDB2D-AFDB-44D3-8F03-42CE66450802}" type="parTrans" cxnId="{30D94996-B05D-42DE-86CF-03E34EC0E44A}">
      <dgm:prSet/>
      <dgm:spPr/>
      <dgm:t>
        <a:bodyPr/>
        <a:lstStyle/>
        <a:p>
          <a:endParaRPr lang="en-GB"/>
        </a:p>
      </dgm:t>
    </dgm:pt>
    <dgm:pt modelId="{354C4611-E66B-4C2C-8F56-6353D6164B4B}" type="sibTrans" cxnId="{30D94996-B05D-42DE-86CF-03E34EC0E44A}">
      <dgm:prSet/>
      <dgm:spPr/>
      <dgm:t>
        <a:bodyPr/>
        <a:lstStyle/>
        <a:p>
          <a:endParaRPr lang="en-GB"/>
        </a:p>
      </dgm:t>
    </dgm:pt>
    <dgm:pt modelId="{7AD0521F-75FE-40C1-BF95-5B65279364B2}" type="pres">
      <dgm:prSet presAssocID="{9A097933-54E2-4734-A18F-BC32B591C0AD}" presName="root" presStyleCnt="0">
        <dgm:presLayoutVars>
          <dgm:dir/>
          <dgm:resizeHandles val="exact"/>
        </dgm:presLayoutVars>
      </dgm:prSet>
      <dgm:spPr/>
    </dgm:pt>
    <dgm:pt modelId="{352ABD83-52FA-4117-A511-352A9B045C21}" type="pres">
      <dgm:prSet presAssocID="{70883CEE-4989-4BD3-893D-853607898296}" presName="compNode" presStyleCnt="0"/>
      <dgm:spPr/>
    </dgm:pt>
    <dgm:pt modelId="{AF6913DC-8EE8-4454-90E7-BC94375A4C8C}" type="pres">
      <dgm:prSet presAssocID="{70883CEE-4989-4BD3-893D-853607898296}"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Hourglass Full with solid fill"/>
        </a:ext>
      </dgm:extLst>
    </dgm:pt>
    <dgm:pt modelId="{BCCB2AC1-E0C2-4D71-AC74-E602E6BD49E3}" type="pres">
      <dgm:prSet presAssocID="{70883CEE-4989-4BD3-893D-853607898296}" presName="iconSpace" presStyleCnt="0"/>
      <dgm:spPr/>
    </dgm:pt>
    <dgm:pt modelId="{D22784F3-F2B8-4861-B666-D3DAF5371135}" type="pres">
      <dgm:prSet presAssocID="{70883CEE-4989-4BD3-893D-853607898296}" presName="parTx" presStyleLbl="revTx" presStyleIdx="0" presStyleCnt="8">
        <dgm:presLayoutVars>
          <dgm:chMax val="0"/>
          <dgm:chPref val="0"/>
        </dgm:presLayoutVars>
      </dgm:prSet>
      <dgm:spPr/>
    </dgm:pt>
    <dgm:pt modelId="{9CE605D8-7A39-49E5-8F10-20492E467E15}" type="pres">
      <dgm:prSet presAssocID="{70883CEE-4989-4BD3-893D-853607898296}" presName="txSpace" presStyleCnt="0"/>
      <dgm:spPr/>
    </dgm:pt>
    <dgm:pt modelId="{FDBB342B-BBE9-45F6-AD36-021D8970A766}" type="pres">
      <dgm:prSet presAssocID="{70883CEE-4989-4BD3-893D-853607898296}" presName="desTx" presStyleLbl="revTx" presStyleIdx="1" presStyleCnt="8">
        <dgm:presLayoutVars/>
      </dgm:prSet>
      <dgm:spPr/>
    </dgm:pt>
    <dgm:pt modelId="{59C8F696-03F6-4A75-A9AA-4AF04FD93120}" type="pres">
      <dgm:prSet presAssocID="{1B1F92BF-1172-4A7B-88B7-CDBDB01C2612}" presName="sibTrans" presStyleCnt="0"/>
      <dgm:spPr/>
    </dgm:pt>
    <dgm:pt modelId="{48FFA655-9C90-493D-8D7F-78429BA8C550}" type="pres">
      <dgm:prSet presAssocID="{59674A33-E01A-4F5B-9E81-DF9E3BA57B02}" presName="compNode" presStyleCnt="0"/>
      <dgm:spPr/>
    </dgm:pt>
    <dgm:pt modelId="{46A795A4-C641-468C-B4C0-CD9A2FCEE186}" type="pres">
      <dgm:prSet presAssocID="{59674A33-E01A-4F5B-9E81-DF9E3BA57B02}"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Hourglass 90% with solid fill"/>
        </a:ext>
      </dgm:extLst>
    </dgm:pt>
    <dgm:pt modelId="{0C380BFE-5BEF-4F6C-8E79-D0512579D3F3}" type="pres">
      <dgm:prSet presAssocID="{59674A33-E01A-4F5B-9E81-DF9E3BA57B02}" presName="iconSpace" presStyleCnt="0"/>
      <dgm:spPr/>
    </dgm:pt>
    <dgm:pt modelId="{AB88C3FE-1ABC-49C7-8166-1BCA1025C515}" type="pres">
      <dgm:prSet presAssocID="{59674A33-E01A-4F5B-9E81-DF9E3BA57B02}" presName="parTx" presStyleLbl="revTx" presStyleIdx="2" presStyleCnt="8">
        <dgm:presLayoutVars>
          <dgm:chMax val="0"/>
          <dgm:chPref val="0"/>
        </dgm:presLayoutVars>
      </dgm:prSet>
      <dgm:spPr/>
    </dgm:pt>
    <dgm:pt modelId="{879D4618-EDA5-4BD6-8491-7E19C9E8ABF9}" type="pres">
      <dgm:prSet presAssocID="{59674A33-E01A-4F5B-9E81-DF9E3BA57B02}" presName="txSpace" presStyleCnt="0"/>
      <dgm:spPr/>
    </dgm:pt>
    <dgm:pt modelId="{32013548-8ACA-4A25-A694-C28225FDA29A}" type="pres">
      <dgm:prSet presAssocID="{59674A33-E01A-4F5B-9E81-DF9E3BA57B02}" presName="desTx" presStyleLbl="revTx" presStyleIdx="3" presStyleCnt="8">
        <dgm:presLayoutVars/>
      </dgm:prSet>
      <dgm:spPr/>
    </dgm:pt>
    <dgm:pt modelId="{9818BC50-E64A-4B39-913E-8A3203EA2F40}" type="pres">
      <dgm:prSet presAssocID="{22649B08-2D2F-402F-BB53-14E819C8612A}" presName="sibTrans" presStyleCnt="0"/>
      <dgm:spPr/>
    </dgm:pt>
    <dgm:pt modelId="{BFB26631-0422-4955-9234-18333D8D1BBC}" type="pres">
      <dgm:prSet presAssocID="{E085EE70-1BE1-4768-BB94-5894E49E7A07}" presName="compNode" presStyleCnt="0"/>
      <dgm:spPr/>
    </dgm:pt>
    <dgm:pt modelId="{22BF0BD6-2316-45E3-8B77-A21FD2D5A298}" type="pres">
      <dgm:prSet presAssocID="{E085EE70-1BE1-4768-BB94-5894E49E7A07}"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Repeat with solid fill"/>
        </a:ext>
      </dgm:extLst>
    </dgm:pt>
    <dgm:pt modelId="{44803773-DF99-49C3-8F5A-E9735C8EA75D}" type="pres">
      <dgm:prSet presAssocID="{E085EE70-1BE1-4768-BB94-5894E49E7A07}" presName="iconSpace" presStyleCnt="0"/>
      <dgm:spPr/>
    </dgm:pt>
    <dgm:pt modelId="{6E5F6202-04E1-4422-9563-AC2BE2F5A5FD}" type="pres">
      <dgm:prSet presAssocID="{E085EE70-1BE1-4768-BB94-5894E49E7A07}" presName="parTx" presStyleLbl="revTx" presStyleIdx="4" presStyleCnt="8">
        <dgm:presLayoutVars>
          <dgm:chMax val="0"/>
          <dgm:chPref val="0"/>
        </dgm:presLayoutVars>
      </dgm:prSet>
      <dgm:spPr/>
    </dgm:pt>
    <dgm:pt modelId="{C45D51F9-C913-4E1E-B449-96795B8E4216}" type="pres">
      <dgm:prSet presAssocID="{E085EE70-1BE1-4768-BB94-5894E49E7A07}" presName="txSpace" presStyleCnt="0"/>
      <dgm:spPr/>
    </dgm:pt>
    <dgm:pt modelId="{430435B3-FBA6-4EA3-A0D2-F9768586AC0C}" type="pres">
      <dgm:prSet presAssocID="{E085EE70-1BE1-4768-BB94-5894E49E7A07}" presName="desTx" presStyleLbl="revTx" presStyleIdx="5" presStyleCnt="8">
        <dgm:presLayoutVars/>
      </dgm:prSet>
      <dgm:spPr/>
    </dgm:pt>
    <dgm:pt modelId="{800E5FCD-2BBA-4A54-9180-B030589A4BAB}" type="pres">
      <dgm:prSet presAssocID="{FEE189B5-3291-44C1-B6EA-7F3903F0AACA}" presName="sibTrans" presStyleCnt="0"/>
      <dgm:spPr/>
    </dgm:pt>
    <dgm:pt modelId="{20984138-CCF0-4D96-9B8A-A6085FAED006}" type="pres">
      <dgm:prSet presAssocID="{56639106-38AA-4657-B834-0FE1A341BAEC}" presName="compNode" presStyleCnt="0"/>
      <dgm:spPr/>
    </dgm:pt>
    <dgm:pt modelId="{F2305F4F-A4B0-4D79-BB36-69D461133476}" type="pres">
      <dgm:prSet presAssocID="{56639106-38AA-4657-B834-0FE1A341BAEC}"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Continuous Improvement with solid fill"/>
        </a:ext>
      </dgm:extLst>
    </dgm:pt>
    <dgm:pt modelId="{0A5578D3-D12E-4D68-A4E9-00C631A489F2}" type="pres">
      <dgm:prSet presAssocID="{56639106-38AA-4657-B834-0FE1A341BAEC}" presName="iconSpace" presStyleCnt="0"/>
      <dgm:spPr/>
    </dgm:pt>
    <dgm:pt modelId="{7F3C17E8-35C9-4858-B4F0-18E37CEA3878}" type="pres">
      <dgm:prSet presAssocID="{56639106-38AA-4657-B834-0FE1A341BAEC}" presName="parTx" presStyleLbl="revTx" presStyleIdx="6" presStyleCnt="8">
        <dgm:presLayoutVars>
          <dgm:chMax val="0"/>
          <dgm:chPref val="0"/>
        </dgm:presLayoutVars>
      </dgm:prSet>
      <dgm:spPr/>
    </dgm:pt>
    <dgm:pt modelId="{E2A590B1-3956-400C-96DE-C4084D6289D2}" type="pres">
      <dgm:prSet presAssocID="{56639106-38AA-4657-B834-0FE1A341BAEC}" presName="txSpace" presStyleCnt="0"/>
      <dgm:spPr/>
    </dgm:pt>
    <dgm:pt modelId="{63025057-D3A5-4AD7-9290-AD2358411A1B}" type="pres">
      <dgm:prSet presAssocID="{56639106-38AA-4657-B834-0FE1A341BAEC}" presName="desTx" presStyleLbl="revTx" presStyleIdx="7" presStyleCnt="8">
        <dgm:presLayoutVars/>
      </dgm:prSet>
      <dgm:spPr/>
    </dgm:pt>
  </dgm:ptLst>
  <dgm:cxnLst>
    <dgm:cxn modelId="{ADDDDD00-F447-4AF4-901C-022C0770D9E2}" srcId="{9A097933-54E2-4734-A18F-BC32B591C0AD}" destId="{E085EE70-1BE1-4768-BB94-5894E49E7A07}" srcOrd="2" destOrd="0" parTransId="{952A5CED-5392-4B7A-9A77-F58513A93A89}" sibTransId="{FEE189B5-3291-44C1-B6EA-7F3903F0AACA}"/>
    <dgm:cxn modelId="{7E3AFD0B-6FC9-4A61-A9DF-85D56CD04615}" srcId="{E085EE70-1BE1-4768-BB94-5894E49E7A07}" destId="{100D0771-4EEF-4746-8EE1-F683A940FF88}" srcOrd="0" destOrd="0" parTransId="{928CB385-8D48-4E10-B76F-5ADC787005B3}" sibTransId="{9494A137-F991-4141-89A2-44947F15D924}"/>
    <dgm:cxn modelId="{53B48817-ACB6-4A97-904C-CC267CF307AB}" srcId="{9A097933-54E2-4734-A18F-BC32B591C0AD}" destId="{56639106-38AA-4657-B834-0FE1A341BAEC}" srcOrd="3" destOrd="0" parTransId="{F5223574-6732-4D2A-987F-C60F49EE4768}" sibTransId="{8B033317-F9F0-4433-A050-578176FD1117}"/>
    <dgm:cxn modelId="{C5520419-7B63-4226-9D48-F58676F8D2A7}" type="presOf" srcId="{E5600E7E-BA54-4EAA-9681-71ED61054210}" destId="{32013548-8ACA-4A25-A694-C28225FDA29A}" srcOrd="0" destOrd="0" presId="urn:microsoft.com/office/officeart/2018/2/layout/IconLabelDescriptionList"/>
    <dgm:cxn modelId="{47366925-6E4B-45B2-8743-ABC0E7FB8566}" type="presOf" srcId="{BF8E5DB2-2313-42DB-9715-AF1BC6AF9E8E}" destId="{FDBB342B-BBE9-45F6-AD36-021D8970A766}" srcOrd="0" destOrd="0" presId="urn:microsoft.com/office/officeart/2018/2/layout/IconLabelDescriptionList"/>
    <dgm:cxn modelId="{41970226-7C10-4571-A854-6DBE32010108}" srcId="{9A097933-54E2-4734-A18F-BC32B591C0AD}" destId="{59674A33-E01A-4F5B-9E81-DF9E3BA57B02}" srcOrd="1" destOrd="0" parTransId="{89A33885-8643-4BAE-9DCD-AD596D82E557}" sibTransId="{22649B08-2D2F-402F-BB53-14E819C8612A}"/>
    <dgm:cxn modelId="{D990E735-B850-4049-941B-D33E99545D4F}" type="presOf" srcId="{56639106-38AA-4657-B834-0FE1A341BAEC}" destId="{7F3C17E8-35C9-4858-B4F0-18E37CEA3878}" srcOrd="0" destOrd="0" presId="urn:microsoft.com/office/officeart/2018/2/layout/IconLabelDescriptionList"/>
    <dgm:cxn modelId="{BCCE943A-3C8B-4D70-A2D0-42F4E343C647}" type="presOf" srcId="{59674A33-E01A-4F5B-9E81-DF9E3BA57B02}" destId="{AB88C3FE-1ABC-49C7-8166-1BCA1025C515}" srcOrd="0" destOrd="0" presId="urn:microsoft.com/office/officeart/2018/2/layout/IconLabelDescriptionList"/>
    <dgm:cxn modelId="{75FC6051-7588-43EC-B36F-7CA9C2BD2951}" type="presOf" srcId="{9A097933-54E2-4734-A18F-BC32B591C0AD}" destId="{7AD0521F-75FE-40C1-BF95-5B65279364B2}" srcOrd="0" destOrd="0" presId="urn:microsoft.com/office/officeart/2018/2/layout/IconLabelDescriptionList"/>
    <dgm:cxn modelId="{A7637F55-045F-469A-8BED-8E8A74ED53FD}" srcId="{70883CEE-4989-4BD3-893D-853607898296}" destId="{BF8E5DB2-2313-42DB-9715-AF1BC6AF9E8E}" srcOrd="0" destOrd="0" parTransId="{F06AA5BE-F335-4D06-9AF6-55654D238820}" sibTransId="{D40862E8-C5AD-4E74-871F-AB1115678495}"/>
    <dgm:cxn modelId="{CAB67077-F976-49FD-B391-648E00C72573}" srcId="{59674A33-E01A-4F5B-9E81-DF9E3BA57B02}" destId="{E5600E7E-BA54-4EAA-9681-71ED61054210}" srcOrd="0" destOrd="0" parTransId="{71A3723A-5964-488B-962B-3403303DE533}" sibTransId="{C58CA16D-E137-4471-9D6D-C1B81ACEF389}"/>
    <dgm:cxn modelId="{30D94996-B05D-42DE-86CF-03E34EC0E44A}" srcId="{56639106-38AA-4657-B834-0FE1A341BAEC}" destId="{04BFC4D9-C4C1-4423-AACC-ADD395669164}" srcOrd="0" destOrd="0" parTransId="{B03BDB2D-AFDB-44D3-8F03-42CE66450802}" sibTransId="{354C4611-E66B-4C2C-8F56-6353D6164B4B}"/>
    <dgm:cxn modelId="{17028A99-555A-4EB2-8A6B-52B27C92CACB}" type="presOf" srcId="{04BFC4D9-C4C1-4423-AACC-ADD395669164}" destId="{63025057-D3A5-4AD7-9290-AD2358411A1B}" srcOrd="0" destOrd="0" presId="urn:microsoft.com/office/officeart/2018/2/layout/IconLabelDescriptionList"/>
    <dgm:cxn modelId="{1AA18BB1-ABCA-4588-A29F-F44FF4CBD157}" srcId="{9A097933-54E2-4734-A18F-BC32B591C0AD}" destId="{70883CEE-4989-4BD3-893D-853607898296}" srcOrd="0" destOrd="0" parTransId="{3D804B67-199A-4A25-8F74-E0C51AB15178}" sibTransId="{1B1F92BF-1172-4A7B-88B7-CDBDB01C2612}"/>
    <dgm:cxn modelId="{451D01B6-304C-4AA9-AAFC-AF480D26FD05}" type="presOf" srcId="{E085EE70-1BE1-4768-BB94-5894E49E7A07}" destId="{6E5F6202-04E1-4422-9563-AC2BE2F5A5FD}" srcOrd="0" destOrd="0" presId="urn:microsoft.com/office/officeart/2018/2/layout/IconLabelDescriptionList"/>
    <dgm:cxn modelId="{1082EFEE-BA6B-488F-91C1-1B35727B0F22}" type="presOf" srcId="{100D0771-4EEF-4746-8EE1-F683A940FF88}" destId="{430435B3-FBA6-4EA3-A0D2-F9768586AC0C}" srcOrd="0" destOrd="0" presId="urn:microsoft.com/office/officeart/2018/2/layout/IconLabelDescriptionList"/>
    <dgm:cxn modelId="{02001AF6-5F8B-4335-B29E-91C810415D67}" type="presOf" srcId="{70883CEE-4989-4BD3-893D-853607898296}" destId="{D22784F3-F2B8-4861-B666-D3DAF5371135}" srcOrd="0" destOrd="0" presId="urn:microsoft.com/office/officeart/2018/2/layout/IconLabelDescriptionList"/>
    <dgm:cxn modelId="{7E849F9D-007A-4135-8494-0EAE7B455E25}" type="presParOf" srcId="{7AD0521F-75FE-40C1-BF95-5B65279364B2}" destId="{352ABD83-52FA-4117-A511-352A9B045C21}" srcOrd="0" destOrd="0" presId="urn:microsoft.com/office/officeart/2018/2/layout/IconLabelDescriptionList"/>
    <dgm:cxn modelId="{AB1A5B4E-DE5D-4C49-9A24-6B419DC7A68D}" type="presParOf" srcId="{352ABD83-52FA-4117-A511-352A9B045C21}" destId="{AF6913DC-8EE8-4454-90E7-BC94375A4C8C}" srcOrd="0" destOrd="0" presId="urn:microsoft.com/office/officeart/2018/2/layout/IconLabelDescriptionList"/>
    <dgm:cxn modelId="{B54882F6-365F-4EE7-8667-70DCFA5055D4}" type="presParOf" srcId="{352ABD83-52FA-4117-A511-352A9B045C21}" destId="{BCCB2AC1-E0C2-4D71-AC74-E602E6BD49E3}" srcOrd="1" destOrd="0" presId="urn:microsoft.com/office/officeart/2018/2/layout/IconLabelDescriptionList"/>
    <dgm:cxn modelId="{CE7D3D5A-113D-4D3A-B829-2B545586101D}" type="presParOf" srcId="{352ABD83-52FA-4117-A511-352A9B045C21}" destId="{D22784F3-F2B8-4861-B666-D3DAF5371135}" srcOrd="2" destOrd="0" presId="urn:microsoft.com/office/officeart/2018/2/layout/IconLabelDescriptionList"/>
    <dgm:cxn modelId="{BAF0D6F4-E8B3-48E3-A62E-9738F603F463}" type="presParOf" srcId="{352ABD83-52FA-4117-A511-352A9B045C21}" destId="{9CE605D8-7A39-49E5-8F10-20492E467E15}" srcOrd="3" destOrd="0" presId="urn:microsoft.com/office/officeart/2018/2/layout/IconLabelDescriptionList"/>
    <dgm:cxn modelId="{67E2E94A-10E4-4AB8-8E0B-A4401CAE8121}" type="presParOf" srcId="{352ABD83-52FA-4117-A511-352A9B045C21}" destId="{FDBB342B-BBE9-45F6-AD36-021D8970A766}" srcOrd="4" destOrd="0" presId="urn:microsoft.com/office/officeart/2018/2/layout/IconLabelDescriptionList"/>
    <dgm:cxn modelId="{25948152-D1BC-48EE-9F5D-846F7D18ED4B}" type="presParOf" srcId="{7AD0521F-75FE-40C1-BF95-5B65279364B2}" destId="{59C8F696-03F6-4A75-A9AA-4AF04FD93120}" srcOrd="1" destOrd="0" presId="urn:microsoft.com/office/officeart/2018/2/layout/IconLabelDescriptionList"/>
    <dgm:cxn modelId="{8B003193-0540-4641-A90F-A2CE704E106B}" type="presParOf" srcId="{7AD0521F-75FE-40C1-BF95-5B65279364B2}" destId="{48FFA655-9C90-493D-8D7F-78429BA8C550}" srcOrd="2" destOrd="0" presId="urn:microsoft.com/office/officeart/2018/2/layout/IconLabelDescriptionList"/>
    <dgm:cxn modelId="{FD3A082D-A3E1-49CF-899C-4F455B987106}" type="presParOf" srcId="{48FFA655-9C90-493D-8D7F-78429BA8C550}" destId="{46A795A4-C641-468C-B4C0-CD9A2FCEE186}" srcOrd="0" destOrd="0" presId="urn:microsoft.com/office/officeart/2018/2/layout/IconLabelDescriptionList"/>
    <dgm:cxn modelId="{242CE941-9B0E-4A8D-BD49-52846CDD313A}" type="presParOf" srcId="{48FFA655-9C90-493D-8D7F-78429BA8C550}" destId="{0C380BFE-5BEF-4F6C-8E79-D0512579D3F3}" srcOrd="1" destOrd="0" presId="urn:microsoft.com/office/officeart/2018/2/layout/IconLabelDescriptionList"/>
    <dgm:cxn modelId="{01C18EE2-A4E4-4AF8-80E9-2ED01502D566}" type="presParOf" srcId="{48FFA655-9C90-493D-8D7F-78429BA8C550}" destId="{AB88C3FE-1ABC-49C7-8166-1BCA1025C515}" srcOrd="2" destOrd="0" presId="urn:microsoft.com/office/officeart/2018/2/layout/IconLabelDescriptionList"/>
    <dgm:cxn modelId="{A8EAA736-8C4B-47C5-B344-34167892AE75}" type="presParOf" srcId="{48FFA655-9C90-493D-8D7F-78429BA8C550}" destId="{879D4618-EDA5-4BD6-8491-7E19C9E8ABF9}" srcOrd="3" destOrd="0" presId="urn:microsoft.com/office/officeart/2018/2/layout/IconLabelDescriptionList"/>
    <dgm:cxn modelId="{B4A059A2-9BC8-48F4-8942-A0B3EA5FE76D}" type="presParOf" srcId="{48FFA655-9C90-493D-8D7F-78429BA8C550}" destId="{32013548-8ACA-4A25-A694-C28225FDA29A}" srcOrd="4" destOrd="0" presId="urn:microsoft.com/office/officeart/2018/2/layout/IconLabelDescriptionList"/>
    <dgm:cxn modelId="{04D39BB1-813E-44F2-8ABC-9031F2F32AFE}" type="presParOf" srcId="{7AD0521F-75FE-40C1-BF95-5B65279364B2}" destId="{9818BC50-E64A-4B39-913E-8A3203EA2F40}" srcOrd="3" destOrd="0" presId="urn:microsoft.com/office/officeart/2018/2/layout/IconLabelDescriptionList"/>
    <dgm:cxn modelId="{EB4A35F0-7AAE-4AB3-8810-11722EDECF1B}" type="presParOf" srcId="{7AD0521F-75FE-40C1-BF95-5B65279364B2}" destId="{BFB26631-0422-4955-9234-18333D8D1BBC}" srcOrd="4" destOrd="0" presId="urn:microsoft.com/office/officeart/2018/2/layout/IconLabelDescriptionList"/>
    <dgm:cxn modelId="{0E397103-C40C-47C0-BBB4-6FEBB0F59BC0}" type="presParOf" srcId="{BFB26631-0422-4955-9234-18333D8D1BBC}" destId="{22BF0BD6-2316-45E3-8B77-A21FD2D5A298}" srcOrd="0" destOrd="0" presId="urn:microsoft.com/office/officeart/2018/2/layout/IconLabelDescriptionList"/>
    <dgm:cxn modelId="{E059A133-0523-4935-8AC7-02BD5E069CD9}" type="presParOf" srcId="{BFB26631-0422-4955-9234-18333D8D1BBC}" destId="{44803773-DF99-49C3-8F5A-E9735C8EA75D}" srcOrd="1" destOrd="0" presId="urn:microsoft.com/office/officeart/2018/2/layout/IconLabelDescriptionList"/>
    <dgm:cxn modelId="{925FE8B5-484F-4A9B-9162-8CDEF354B9C1}" type="presParOf" srcId="{BFB26631-0422-4955-9234-18333D8D1BBC}" destId="{6E5F6202-04E1-4422-9563-AC2BE2F5A5FD}" srcOrd="2" destOrd="0" presId="urn:microsoft.com/office/officeart/2018/2/layout/IconLabelDescriptionList"/>
    <dgm:cxn modelId="{9A856122-0E4C-4AA8-AEBB-C14B9E286EEB}" type="presParOf" srcId="{BFB26631-0422-4955-9234-18333D8D1BBC}" destId="{C45D51F9-C913-4E1E-B449-96795B8E4216}" srcOrd="3" destOrd="0" presId="urn:microsoft.com/office/officeart/2018/2/layout/IconLabelDescriptionList"/>
    <dgm:cxn modelId="{E596A1FD-30E1-4CA5-A23F-42B75CE17061}" type="presParOf" srcId="{BFB26631-0422-4955-9234-18333D8D1BBC}" destId="{430435B3-FBA6-4EA3-A0D2-F9768586AC0C}" srcOrd="4" destOrd="0" presId="urn:microsoft.com/office/officeart/2018/2/layout/IconLabelDescriptionList"/>
    <dgm:cxn modelId="{3D89F102-FF94-4589-8FE7-714C470AFADA}" type="presParOf" srcId="{7AD0521F-75FE-40C1-BF95-5B65279364B2}" destId="{800E5FCD-2BBA-4A54-9180-B030589A4BAB}" srcOrd="5" destOrd="0" presId="urn:microsoft.com/office/officeart/2018/2/layout/IconLabelDescriptionList"/>
    <dgm:cxn modelId="{F1AD95AD-6344-4D79-9318-760B50639880}" type="presParOf" srcId="{7AD0521F-75FE-40C1-BF95-5B65279364B2}" destId="{20984138-CCF0-4D96-9B8A-A6085FAED006}" srcOrd="6" destOrd="0" presId="urn:microsoft.com/office/officeart/2018/2/layout/IconLabelDescriptionList"/>
    <dgm:cxn modelId="{BF492CFF-5931-4A19-BA27-2536B563B78A}" type="presParOf" srcId="{20984138-CCF0-4D96-9B8A-A6085FAED006}" destId="{F2305F4F-A4B0-4D79-BB36-69D461133476}" srcOrd="0" destOrd="0" presId="urn:microsoft.com/office/officeart/2018/2/layout/IconLabelDescriptionList"/>
    <dgm:cxn modelId="{C26FD857-184E-4E4B-AE3C-59C90EFD5A1F}" type="presParOf" srcId="{20984138-CCF0-4D96-9B8A-A6085FAED006}" destId="{0A5578D3-D12E-4D68-A4E9-00C631A489F2}" srcOrd="1" destOrd="0" presId="urn:microsoft.com/office/officeart/2018/2/layout/IconLabelDescriptionList"/>
    <dgm:cxn modelId="{6F1F4D45-326C-4B2D-AF92-5B6BAB59C64C}" type="presParOf" srcId="{20984138-CCF0-4D96-9B8A-A6085FAED006}" destId="{7F3C17E8-35C9-4858-B4F0-18E37CEA3878}" srcOrd="2" destOrd="0" presId="urn:microsoft.com/office/officeart/2018/2/layout/IconLabelDescriptionList"/>
    <dgm:cxn modelId="{64E5FE9D-084D-4173-89F6-0B84BE51C7D3}" type="presParOf" srcId="{20984138-CCF0-4D96-9B8A-A6085FAED006}" destId="{E2A590B1-3956-400C-96DE-C4084D6289D2}" srcOrd="3" destOrd="0" presId="urn:microsoft.com/office/officeart/2018/2/layout/IconLabelDescriptionList"/>
    <dgm:cxn modelId="{C44630B4-DC78-49D1-8243-97E4EB3C5994}" type="presParOf" srcId="{20984138-CCF0-4D96-9B8A-A6085FAED006}" destId="{63025057-D3A5-4AD7-9290-AD2358411A1B}"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A097933-54E2-4734-A18F-BC32B591C0AD}" type="doc">
      <dgm:prSet loTypeId="urn:microsoft.com/office/officeart/2018/2/layout/IconLabelDescriptionList" loCatId="icon" qsTypeId="urn:microsoft.com/office/officeart/2005/8/quickstyle/simple1" qsCatId="simple" csTypeId="urn:microsoft.com/office/officeart/2005/8/colors/colorful1" csCatId="colorful" phldr="1"/>
      <dgm:spPr/>
      <dgm:t>
        <a:bodyPr/>
        <a:lstStyle/>
        <a:p>
          <a:endParaRPr lang="en-US"/>
        </a:p>
      </dgm:t>
    </dgm:pt>
    <dgm:pt modelId="{70883CEE-4989-4BD3-893D-853607898296}">
      <dgm:prSet/>
      <dgm:spPr/>
      <dgm:t>
        <a:bodyPr/>
        <a:lstStyle/>
        <a:p>
          <a:pPr>
            <a:lnSpc>
              <a:spcPct val="100000"/>
            </a:lnSpc>
            <a:defRPr b="1"/>
          </a:pPr>
          <a:r>
            <a:rPr lang="en-GB" dirty="0"/>
            <a:t>Continuous Delivery Usage</a:t>
          </a:r>
          <a:endParaRPr lang="en-US" dirty="0"/>
        </a:p>
      </dgm:t>
    </dgm:pt>
    <dgm:pt modelId="{3D804B67-199A-4A25-8F74-E0C51AB15178}" type="parTrans" cxnId="{1AA18BB1-ABCA-4588-A29F-F44FF4CBD157}">
      <dgm:prSet/>
      <dgm:spPr/>
      <dgm:t>
        <a:bodyPr/>
        <a:lstStyle/>
        <a:p>
          <a:endParaRPr lang="en-US"/>
        </a:p>
      </dgm:t>
    </dgm:pt>
    <dgm:pt modelId="{1B1F92BF-1172-4A7B-88B7-CDBDB01C2612}" type="sibTrans" cxnId="{1AA18BB1-ABCA-4588-A29F-F44FF4CBD157}">
      <dgm:prSet/>
      <dgm:spPr/>
      <dgm:t>
        <a:bodyPr/>
        <a:lstStyle/>
        <a:p>
          <a:endParaRPr lang="en-US"/>
        </a:p>
      </dgm:t>
    </dgm:pt>
    <dgm:pt modelId="{E5600E7E-BA54-4EAA-9681-71ED61054210}">
      <dgm:prSet/>
      <dgm:spPr/>
      <dgm:t>
        <a:bodyPr/>
        <a:lstStyle/>
        <a:p>
          <a:pPr>
            <a:lnSpc>
              <a:spcPct val="100000"/>
            </a:lnSpc>
          </a:pPr>
          <a:r>
            <a:rPr lang="en-GB" dirty="0"/>
            <a:t>Measures the extent to which software deployment processes are automated. Automation reduces human error and improves efficiency, indicating mature DevOps practices.</a:t>
          </a:r>
          <a:endParaRPr lang="en-US" dirty="0"/>
        </a:p>
      </dgm:t>
    </dgm:pt>
    <dgm:pt modelId="{71A3723A-5964-488B-962B-3403303DE533}" type="parTrans" cxnId="{CAB67077-F976-49FD-B391-648E00C72573}">
      <dgm:prSet/>
      <dgm:spPr/>
      <dgm:t>
        <a:bodyPr/>
        <a:lstStyle/>
        <a:p>
          <a:endParaRPr lang="en-US"/>
        </a:p>
      </dgm:t>
    </dgm:pt>
    <dgm:pt modelId="{C58CA16D-E137-4471-9D6D-C1B81ACEF389}" type="sibTrans" cxnId="{CAB67077-F976-49FD-B391-648E00C72573}">
      <dgm:prSet/>
      <dgm:spPr/>
      <dgm:t>
        <a:bodyPr/>
        <a:lstStyle/>
        <a:p>
          <a:endParaRPr lang="en-US"/>
        </a:p>
      </dgm:t>
    </dgm:pt>
    <dgm:pt modelId="{E085EE70-1BE1-4768-BB94-5894E49E7A07}">
      <dgm:prSet/>
      <dgm:spPr/>
      <dgm:t>
        <a:bodyPr/>
        <a:lstStyle/>
        <a:p>
          <a:pPr>
            <a:lnSpc>
              <a:spcPct val="100000"/>
            </a:lnSpc>
            <a:defRPr b="1"/>
          </a:pPr>
          <a:r>
            <a:rPr lang="en-GB" dirty="0"/>
            <a:t>Percentage of Failed Deployments</a:t>
          </a:r>
          <a:endParaRPr lang="en-US" dirty="0"/>
        </a:p>
      </dgm:t>
    </dgm:pt>
    <dgm:pt modelId="{952A5CED-5392-4B7A-9A77-F58513A93A89}" type="parTrans" cxnId="{ADDDDD00-F447-4AF4-901C-022C0770D9E2}">
      <dgm:prSet/>
      <dgm:spPr/>
      <dgm:t>
        <a:bodyPr/>
        <a:lstStyle/>
        <a:p>
          <a:endParaRPr lang="en-US"/>
        </a:p>
      </dgm:t>
    </dgm:pt>
    <dgm:pt modelId="{FEE189B5-3291-44C1-B6EA-7F3903F0AACA}" type="sibTrans" cxnId="{ADDDDD00-F447-4AF4-901C-022C0770D9E2}">
      <dgm:prSet/>
      <dgm:spPr/>
      <dgm:t>
        <a:bodyPr/>
        <a:lstStyle/>
        <a:p>
          <a:endParaRPr lang="en-US"/>
        </a:p>
      </dgm:t>
    </dgm:pt>
    <dgm:pt modelId="{56639106-38AA-4657-B834-0FE1A341BAEC}">
      <dgm:prSet/>
      <dgm:spPr/>
      <dgm:t>
        <a:bodyPr/>
        <a:lstStyle/>
        <a:p>
          <a:pPr>
            <a:lnSpc>
              <a:spcPct val="100000"/>
            </a:lnSpc>
            <a:defRPr b="1"/>
          </a:pPr>
          <a:r>
            <a:rPr lang="en-GB" dirty="0"/>
            <a:t>Change Volume</a:t>
          </a:r>
          <a:endParaRPr lang="en-US" dirty="0"/>
        </a:p>
      </dgm:t>
    </dgm:pt>
    <dgm:pt modelId="{F5223574-6732-4D2A-987F-C60F49EE4768}" type="parTrans" cxnId="{53B48817-ACB6-4A97-904C-CC267CF307AB}">
      <dgm:prSet/>
      <dgm:spPr/>
      <dgm:t>
        <a:bodyPr/>
        <a:lstStyle/>
        <a:p>
          <a:endParaRPr lang="en-US"/>
        </a:p>
      </dgm:t>
    </dgm:pt>
    <dgm:pt modelId="{8B033317-F9F0-4433-A050-578176FD1117}" type="sibTrans" cxnId="{53B48817-ACB6-4A97-904C-CC267CF307AB}">
      <dgm:prSet/>
      <dgm:spPr/>
      <dgm:t>
        <a:bodyPr/>
        <a:lstStyle/>
        <a:p>
          <a:endParaRPr lang="en-US"/>
        </a:p>
      </dgm:t>
    </dgm:pt>
    <dgm:pt modelId="{BF8E5DB2-2313-42DB-9715-AF1BC6AF9E8E}">
      <dgm:prSet/>
      <dgm:spPr/>
      <dgm:t>
        <a:bodyPr/>
        <a:lstStyle/>
        <a:p>
          <a:pPr>
            <a:lnSpc>
              <a:spcPct val="100000"/>
            </a:lnSpc>
          </a:pPr>
          <a:r>
            <a:rPr lang="en-GB" dirty="0"/>
            <a:t>Refers to the implementation of CD practices, including CI and deployment to different environments. High CD usage suggests a mature DevOps team capable of delivering features and improvements reliably and quickly.</a:t>
          </a:r>
          <a:endParaRPr lang="en-US" dirty="0"/>
        </a:p>
      </dgm:t>
    </dgm:pt>
    <dgm:pt modelId="{F06AA5BE-F335-4D06-9AF6-55654D238820}" type="parTrans" cxnId="{A7637F55-045F-469A-8BED-8E8A74ED53FD}">
      <dgm:prSet/>
      <dgm:spPr/>
      <dgm:t>
        <a:bodyPr/>
        <a:lstStyle/>
        <a:p>
          <a:endParaRPr lang="en-GB"/>
        </a:p>
      </dgm:t>
    </dgm:pt>
    <dgm:pt modelId="{D40862E8-C5AD-4E74-871F-AB1115678495}" type="sibTrans" cxnId="{A7637F55-045F-469A-8BED-8E8A74ED53FD}">
      <dgm:prSet/>
      <dgm:spPr/>
      <dgm:t>
        <a:bodyPr/>
        <a:lstStyle/>
        <a:p>
          <a:endParaRPr lang="en-GB"/>
        </a:p>
      </dgm:t>
    </dgm:pt>
    <dgm:pt modelId="{59674A33-E01A-4F5B-9E81-DF9E3BA57B02}">
      <dgm:prSet/>
      <dgm:spPr/>
      <dgm:t>
        <a:bodyPr/>
        <a:lstStyle/>
        <a:p>
          <a:pPr>
            <a:lnSpc>
              <a:spcPct val="100000"/>
            </a:lnSpc>
            <a:defRPr b="1"/>
          </a:pPr>
          <a:r>
            <a:rPr lang="en-GB" dirty="0"/>
            <a:t>Deployment Process Automation</a:t>
          </a:r>
          <a:endParaRPr lang="en-US" dirty="0"/>
        </a:p>
      </dgm:t>
    </dgm:pt>
    <dgm:pt modelId="{89A33885-8643-4BAE-9DCD-AD596D82E557}" type="parTrans" cxnId="{41970226-7C10-4571-A854-6DBE32010108}">
      <dgm:prSet/>
      <dgm:spPr/>
      <dgm:t>
        <a:bodyPr/>
        <a:lstStyle/>
        <a:p>
          <a:endParaRPr lang="en-GB"/>
        </a:p>
      </dgm:t>
    </dgm:pt>
    <dgm:pt modelId="{22649B08-2D2F-402F-BB53-14E819C8612A}" type="sibTrans" cxnId="{41970226-7C10-4571-A854-6DBE32010108}">
      <dgm:prSet/>
      <dgm:spPr/>
      <dgm:t>
        <a:bodyPr/>
        <a:lstStyle/>
        <a:p>
          <a:endParaRPr lang="en-GB"/>
        </a:p>
      </dgm:t>
    </dgm:pt>
    <dgm:pt modelId="{100D0771-4EEF-4746-8EE1-F683A940FF88}">
      <dgm:prSet/>
      <dgm:spPr/>
      <dgm:t>
        <a:bodyPr/>
        <a:lstStyle/>
        <a:p>
          <a:pPr>
            <a:lnSpc>
              <a:spcPct val="100000"/>
            </a:lnSpc>
          </a:pPr>
          <a:r>
            <a:rPr lang="en-GB" dirty="0"/>
            <a:t>Indicates the proportion of software deployments that result in failures. A high percentage of failed deployments highlights issues in development, testing, or deployment practices, pointing to areas for improvement in DevOps maturity.</a:t>
          </a:r>
          <a:endParaRPr lang="en-US" dirty="0"/>
        </a:p>
      </dgm:t>
    </dgm:pt>
    <dgm:pt modelId="{928CB385-8D48-4E10-B76F-5ADC787005B3}" type="parTrans" cxnId="{7E3AFD0B-6FC9-4A61-A9DF-85D56CD04615}">
      <dgm:prSet/>
      <dgm:spPr/>
      <dgm:t>
        <a:bodyPr/>
        <a:lstStyle/>
        <a:p>
          <a:endParaRPr lang="en-GB"/>
        </a:p>
      </dgm:t>
    </dgm:pt>
    <dgm:pt modelId="{9494A137-F991-4141-89A2-44947F15D924}" type="sibTrans" cxnId="{7E3AFD0B-6FC9-4A61-A9DF-85D56CD04615}">
      <dgm:prSet/>
      <dgm:spPr/>
      <dgm:t>
        <a:bodyPr/>
        <a:lstStyle/>
        <a:p>
          <a:endParaRPr lang="en-GB"/>
        </a:p>
      </dgm:t>
    </dgm:pt>
    <dgm:pt modelId="{04BFC4D9-C4C1-4423-AACC-ADD395669164}">
      <dgm:prSet/>
      <dgm:spPr/>
      <dgm:t>
        <a:bodyPr/>
        <a:lstStyle/>
        <a:p>
          <a:pPr>
            <a:lnSpc>
              <a:spcPct val="100000"/>
            </a:lnSpc>
          </a:pPr>
          <a:r>
            <a:rPr lang="en-GB" dirty="0"/>
            <a:t>Measures the number of changes made to the source code over a specified period. It includes additions, modifications, and deletions of code, and a high change volume can indicate a strong capacity to deliver new features and respond to user needs.</a:t>
          </a:r>
          <a:endParaRPr lang="en-US" dirty="0"/>
        </a:p>
      </dgm:t>
    </dgm:pt>
    <dgm:pt modelId="{B03BDB2D-AFDB-44D3-8F03-42CE66450802}" type="parTrans" cxnId="{30D94996-B05D-42DE-86CF-03E34EC0E44A}">
      <dgm:prSet/>
      <dgm:spPr/>
      <dgm:t>
        <a:bodyPr/>
        <a:lstStyle/>
        <a:p>
          <a:endParaRPr lang="en-GB"/>
        </a:p>
      </dgm:t>
    </dgm:pt>
    <dgm:pt modelId="{354C4611-E66B-4C2C-8F56-6353D6164B4B}" type="sibTrans" cxnId="{30D94996-B05D-42DE-86CF-03E34EC0E44A}">
      <dgm:prSet/>
      <dgm:spPr/>
      <dgm:t>
        <a:bodyPr/>
        <a:lstStyle/>
        <a:p>
          <a:endParaRPr lang="en-GB"/>
        </a:p>
      </dgm:t>
    </dgm:pt>
    <dgm:pt modelId="{5EEF2093-0EE1-4170-8E35-FD75320AFC13}" type="pres">
      <dgm:prSet presAssocID="{9A097933-54E2-4734-A18F-BC32B591C0AD}" presName="root" presStyleCnt="0">
        <dgm:presLayoutVars>
          <dgm:dir/>
          <dgm:resizeHandles val="exact"/>
        </dgm:presLayoutVars>
      </dgm:prSet>
      <dgm:spPr/>
    </dgm:pt>
    <dgm:pt modelId="{AA18B2DF-10B9-4E0D-92F4-0545CBB2CFCB}" type="pres">
      <dgm:prSet presAssocID="{70883CEE-4989-4BD3-893D-853607898296}" presName="compNode" presStyleCnt="0"/>
      <dgm:spPr/>
    </dgm:pt>
    <dgm:pt modelId="{09E14DC6-5347-41F8-A666-1C6F732C33F4}" type="pres">
      <dgm:prSet presAssocID="{70883CEE-4989-4BD3-893D-853607898296}"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ontinuous Improvement with solid fill"/>
        </a:ext>
      </dgm:extLst>
    </dgm:pt>
    <dgm:pt modelId="{BAD56E76-7D8E-40ED-AA54-BDC4222FD2B4}" type="pres">
      <dgm:prSet presAssocID="{70883CEE-4989-4BD3-893D-853607898296}" presName="iconSpace" presStyleCnt="0"/>
      <dgm:spPr/>
    </dgm:pt>
    <dgm:pt modelId="{F9A79BE2-3E92-4226-ACFF-72F05B6C8E43}" type="pres">
      <dgm:prSet presAssocID="{70883CEE-4989-4BD3-893D-853607898296}" presName="parTx" presStyleLbl="revTx" presStyleIdx="0" presStyleCnt="8">
        <dgm:presLayoutVars>
          <dgm:chMax val="0"/>
          <dgm:chPref val="0"/>
        </dgm:presLayoutVars>
      </dgm:prSet>
      <dgm:spPr/>
    </dgm:pt>
    <dgm:pt modelId="{99283702-6A06-4F24-BD24-25C0565F55A6}" type="pres">
      <dgm:prSet presAssocID="{70883CEE-4989-4BD3-893D-853607898296}" presName="txSpace" presStyleCnt="0"/>
      <dgm:spPr/>
    </dgm:pt>
    <dgm:pt modelId="{59CBE6AC-834D-4AE8-869B-77C8D498BEDD}" type="pres">
      <dgm:prSet presAssocID="{70883CEE-4989-4BD3-893D-853607898296}" presName="desTx" presStyleLbl="revTx" presStyleIdx="1" presStyleCnt="8">
        <dgm:presLayoutVars/>
      </dgm:prSet>
      <dgm:spPr/>
    </dgm:pt>
    <dgm:pt modelId="{21ACC131-F68F-4C1C-85C6-32D93E0CB678}" type="pres">
      <dgm:prSet presAssocID="{1B1F92BF-1172-4A7B-88B7-CDBDB01C2612}" presName="sibTrans" presStyleCnt="0"/>
      <dgm:spPr/>
    </dgm:pt>
    <dgm:pt modelId="{AEE4F697-D06C-493F-BBD7-5F29A065EE25}" type="pres">
      <dgm:prSet presAssocID="{59674A33-E01A-4F5B-9E81-DF9E3BA57B02}" presName="compNode" presStyleCnt="0"/>
      <dgm:spPr/>
    </dgm:pt>
    <dgm:pt modelId="{CE7C57ED-0656-4491-8395-5768ED9398CB}" type="pres">
      <dgm:prSet presAssocID="{59674A33-E01A-4F5B-9E81-DF9E3BA57B02}"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Robot Hand with solid fill"/>
        </a:ext>
      </dgm:extLst>
    </dgm:pt>
    <dgm:pt modelId="{B50E9531-7D82-47D2-9077-D1E6179CB124}" type="pres">
      <dgm:prSet presAssocID="{59674A33-E01A-4F5B-9E81-DF9E3BA57B02}" presName="iconSpace" presStyleCnt="0"/>
      <dgm:spPr/>
    </dgm:pt>
    <dgm:pt modelId="{83FF0C96-6577-4B1E-A4FE-A43FF02CBE19}" type="pres">
      <dgm:prSet presAssocID="{59674A33-E01A-4F5B-9E81-DF9E3BA57B02}" presName="parTx" presStyleLbl="revTx" presStyleIdx="2" presStyleCnt="8">
        <dgm:presLayoutVars>
          <dgm:chMax val="0"/>
          <dgm:chPref val="0"/>
        </dgm:presLayoutVars>
      </dgm:prSet>
      <dgm:spPr/>
    </dgm:pt>
    <dgm:pt modelId="{A809BF8D-93EE-46F8-9E1B-B5006D3951DD}" type="pres">
      <dgm:prSet presAssocID="{59674A33-E01A-4F5B-9E81-DF9E3BA57B02}" presName="txSpace" presStyleCnt="0"/>
      <dgm:spPr/>
    </dgm:pt>
    <dgm:pt modelId="{BC6B4BAC-E7ED-4BE7-9965-CBF18BD2D70E}" type="pres">
      <dgm:prSet presAssocID="{59674A33-E01A-4F5B-9E81-DF9E3BA57B02}" presName="desTx" presStyleLbl="revTx" presStyleIdx="3" presStyleCnt="8">
        <dgm:presLayoutVars/>
      </dgm:prSet>
      <dgm:spPr/>
    </dgm:pt>
    <dgm:pt modelId="{7F936F0A-0FDE-42D3-BD78-CC4F1C9E64E6}" type="pres">
      <dgm:prSet presAssocID="{22649B08-2D2F-402F-BB53-14E819C8612A}" presName="sibTrans" presStyleCnt="0"/>
      <dgm:spPr/>
    </dgm:pt>
    <dgm:pt modelId="{793E9BC0-F919-4050-A7F1-7CE0807D1521}" type="pres">
      <dgm:prSet presAssocID="{E085EE70-1BE1-4768-BB94-5894E49E7A07}" presName="compNode" presStyleCnt="0"/>
      <dgm:spPr/>
    </dgm:pt>
    <dgm:pt modelId="{E52BD1A8-FC56-4BA1-B592-3A37B97E5A92}" type="pres">
      <dgm:prSet presAssocID="{E085EE70-1BE1-4768-BB94-5894E49E7A07}"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lipboard All Crosses with solid fill"/>
        </a:ext>
      </dgm:extLst>
    </dgm:pt>
    <dgm:pt modelId="{07BB061E-33A7-4545-BC7B-F4BE16FD0E40}" type="pres">
      <dgm:prSet presAssocID="{E085EE70-1BE1-4768-BB94-5894E49E7A07}" presName="iconSpace" presStyleCnt="0"/>
      <dgm:spPr/>
    </dgm:pt>
    <dgm:pt modelId="{903D7D53-C502-440B-9782-AD2D850D5BE8}" type="pres">
      <dgm:prSet presAssocID="{E085EE70-1BE1-4768-BB94-5894E49E7A07}" presName="parTx" presStyleLbl="revTx" presStyleIdx="4" presStyleCnt="8">
        <dgm:presLayoutVars>
          <dgm:chMax val="0"/>
          <dgm:chPref val="0"/>
        </dgm:presLayoutVars>
      </dgm:prSet>
      <dgm:spPr/>
    </dgm:pt>
    <dgm:pt modelId="{2DDAF9B9-53A5-46E3-9220-65D617379D4A}" type="pres">
      <dgm:prSet presAssocID="{E085EE70-1BE1-4768-BB94-5894E49E7A07}" presName="txSpace" presStyleCnt="0"/>
      <dgm:spPr/>
    </dgm:pt>
    <dgm:pt modelId="{A37D1C3A-A308-491F-B3DC-C1174A6F253E}" type="pres">
      <dgm:prSet presAssocID="{E085EE70-1BE1-4768-BB94-5894E49E7A07}" presName="desTx" presStyleLbl="revTx" presStyleIdx="5" presStyleCnt="8">
        <dgm:presLayoutVars/>
      </dgm:prSet>
      <dgm:spPr/>
    </dgm:pt>
    <dgm:pt modelId="{5E0684CE-A0C3-4417-A9E0-952E4D277A71}" type="pres">
      <dgm:prSet presAssocID="{FEE189B5-3291-44C1-B6EA-7F3903F0AACA}" presName="sibTrans" presStyleCnt="0"/>
      <dgm:spPr/>
    </dgm:pt>
    <dgm:pt modelId="{C5A2FD6D-56B1-49F8-BB07-07A22CD09295}" type="pres">
      <dgm:prSet presAssocID="{56639106-38AA-4657-B834-0FE1A341BAEC}" presName="compNode" presStyleCnt="0"/>
      <dgm:spPr/>
    </dgm:pt>
    <dgm:pt modelId="{0807B826-E75F-4D63-8EB4-556A89E9E98A}" type="pres">
      <dgm:prSet presAssocID="{56639106-38AA-4657-B834-0FE1A341BAEC}"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Packing Box Open with solid fill"/>
        </a:ext>
      </dgm:extLst>
    </dgm:pt>
    <dgm:pt modelId="{D535BB5D-9450-47E1-B77C-481FC0415782}" type="pres">
      <dgm:prSet presAssocID="{56639106-38AA-4657-B834-0FE1A341BAEC}" presName="iconSpace" presStyleCnt="0"/>
      <dgm:spPr/>
    </dgm:pt>
    <dgm:pt modelId="{161ACE28-95BB-422A-BC3C-708F4CF7B0A4}" type="pres">
      <dgm:prSet presAssocID="{56639106-38AA-4657-B834-0FE1A341BAEC}" presName="parTx" presStyleLbl="revTx" presStyleIdx="6" presStyleCnt="8">
        <dgm:presLayoutVars>
          <dgm:chMax val="0"/>
          <dgm:chPref val="0"/>
        </dgm:presLayoutVars>
      </dgm:prSet>
      <dgm:spPr/>
    </dgm:pt>
    <dgm:pt modelId="{E4BAEAB3-D4F3-43A3-9FDF-6A335402FF87}" type="pres">
      <dgm:prSet presAssocID="{56639106-38AA-4657-B834-0FE1A341BAEC}" presName="txSpace" presStyleCnt="0"/>
      <dgm:spPr/>
    </dgm:pt>
    <dgm:pt modelId="{9EB959AB-5F80-4692-AE27-A7D0D70A4A0D}" type="pres">
      <dgm:prSet presAssocID="{56639106-38AA-4657-B834-0FE1A341BAEC}" presName="desTx" presStyleLbl="revTx" presStyleIdx="7" presStyleCnt="8">
        <dgm:presLayoutVars/>
      </dgm:prSet>
      <dgm:spPr/>
    </dgm:pt>
  </dgm:ptLst>
  <dgm:cxnLst>
    <dgm:cxn modelId="{ADDDDD00-F447-4AF4-901C-022C0770D9E2}" srcId="{9A097933-54E2-4734-A18F-BC32B591C0AD}" destId="{E085EE70-1BE1-4768-BB94-5894E49E7A07}" srcOrd="2" destOrd="0" parTransId="{952A5CED-5392-4B7A-9A77-F58513A93A89}" sibTransId="{FEE189B5-3291-44C1-B6EA-7F3903F0AACA}"/>
    <dgm:cxn modelId="{7E3AFD0B-6FC9-4A61-A9DF-85D56CD04615}" srcId="{E085EE70-1BE1-4768-BB94-5894E49E7A07}" destId="{100D0771-4EEF-4746-8EE1-F683A940FF88}" srcOrd="0" destOrd="0" parTransId="{928CB385-8D48-4E10-B76F-5ADC787005B3}" sibTransId="{9494A137-F991-4141-89A2-44947F15D924}"/>
    <dgm:cxn modelId="{75940D0C-7893-44EA-9F19-BF5374694B9F}" type="presOf" srcId="{9A097933-54E2-4734-A18F-BC32B591C0AD}" destId="{5EEF2093-0EE1-4170-8E35-FD75320AFC13}" srcOrd="0" destOrd="0" presId="urn:microsoft.com/office/officeart/2018/2/layout/IconLabelDescriptionList"/>
    <dgm:cxn modelId="{53B48817-ACB6-4A97-904C-CC267CF307AB}" srcId="{9A097933-54E2-4734-A18F-BC32B591C0AD}" destId="{56639106-38AA-4657-B834-0FE1A341BAEC}" srcOrd="3" destOrd="0" parTransId="{F5223574-6732-4D2A-987F-C60F49EE4768}" sibTransId="{8B033317-F9F0-4433-A050-578176FD1117}"/>
    <dgm:cxn modelId="{41970226-7C10-4571-A854-6DBE32010108}" srcId="{9A097933-54E2-4734-A18F-BC32B591C0AD}" destId="{59674A33-E01A-4F5B-9E81-DF9E3BA57B02}" srcOrd="1" destOrd="0" parTransId="{89A33885-8643-4BAE-9DCD-AD596D82E557}" sibTransId="{22649B08-2D2F-402F-BB53-14E819C8612A}"/>
    <dgm:cxn modelId="{62448431-0D9B-4806-ACBD-6FBFF8EDC735}" type="presOf" srcId="{BF8E5DB2-2313-42DB-9715-AF1BC6AF9E8E}" destId="{59CBE6AC-834D-4AE8-869B-77C8D498BEDD}" srcOrd="0" destOrd="0" presId="urn:microsoft.com/office/officeart/2018/2/layout/IconLabelDescriptionList"/>
    <dgm:cxn modelId="{2662C23B-4C46-4884-B067-58167B6D4253}" type="presOf" srcId="{56639106-38AA-4657-B834-0FE1A341BAEC}" destId="{161ACE28-95BB-422A-BC3C-708F4CF7B0A4}" srcOrd="0" destOrd="0" presId="urn:microsoft.com/office/officeart/2018/2/layout/IconLabelDescriptionList"/>
    <dgm:cxn modelId="{34528166-C20D-47AA-B201-D03221D8E85A}" type="presOf" srcId="{70883CEE-4989-4BD3-893D-853607898296}" destId="{F9A79BE2-3E92-4226-ACFF-72F05B6C8E43}" srcOrd="0" destOrd="0" presId="urn:microsoft.com/office/officeart/2018/2/layout/IconLabelDescriptionList"/>
    <dgm:cxn modelId="{ADAB554F-B75B-4CED-BD00-E50E37B0FEF6}" type="presOf" srcId="{E5600E7E-BA54-4EAA-9681-71ED61054210}" destId="{BC6B4BAC-E7ED-4BE7-9965-CBF18BD2D70E}" srcOrd="0" destOrd="0" presId="urn:microsoft.com/office/officeart/2018/2/layout/IconLabelDescriptionList"/>
    <dgm:cxn modelId="{A7637F55-045F-469A-8BED-8E8A74ED53FD}" srcId="{70883CEE-4989-4BD3-893D-853607898296}" destId="{BF8E5DB2-2313-42DB-9715-AF1BC6AF9E8E}" srcOrd="0" destOrd="0" parTransId="{F06AA5BE-F335-4D06-9AF6-55654D238820}" sibTransId="{D40862E8-C5AD-4E74-871F-AB1115678495}"/>
    <dgm:cxn modelId="{CAB67077-F976-49FD-B391-648E00C72573}" srcId="{59674A33-E01A-4F5B-9E81-DF9E3BA57B02}" destId="{E5600E7E-BA54-4EAA-9681-71ED61054210}" srcOrd="0" destOrd="0" parTransId="{71A3723A-5964-488B-962B-3403303DE533}" sibTransId="{C58CA16D-E137-4471-9D6D-C1B81ACEF389}"/>
    <dgm:cxn modelId="{BC14197D-7225-4819-BC71-C6D28A21F0A6}" type="presOf" srcId="{04BFC4D9-C4C1-4423-AACC-ADD395669164}" destId="{9EB959AB-5F80-4692-AE27-A7D0D70A4A0D}" srcOrd="0" destOrd="0" presId="urn:microsoft.com/office/officeart/2018/2/layout/IconLabelDescriptionList"/>
    <dgm:cxn modelId="{7B024788-9FD8-4265-A443-07E8A4330854}" type="presOf" srcId="{100D0771-4EEF-4746-8EE1-F683A940FF88}" destId="{A37D1C3A-A308-491F-B3DC-C1174A6F253E}" srcOrd="0" destOrd="0" presId="urn:microsoft.com/office/officeart/2018/2/layout/IconLabelDescriptionList"/>
    <dgm:cxn modelId="{30D94996-B05D-42DE-86CF-03E34EC0E44A}" srcId="{56639106-38AA-4657-B834-0FE1A341BAEC}" destId="{04BFC4D9-C4C1-4423-AACC-ADD395669164}" srcOrd="0" destOrd="0" parTransId="{B03BDB2D-AFDB-44D3-8F03-42CE66450802}" sibTransId="{354C4611-E66B-4C2C-8F56-6353D6164B4B}"/>
    <dgm:cxn modelId="{1AA18BB1-ABCA-4588-A29F-F44FF4CBD157}" srcId="{9A097933-54E2-4734-A18F-BC32B591C0AD}" destId="{70883CEE-4989-4BD3-893D-853607898296}" srcOrd="0" destOrd="0" parTransId="{3D804B67-199A-4A25-8F74-E0C51AB15178}" sibTransId="{1B1F92BF-1172-4A7B-88B7-CDBDB01C2612}"/>
    <dgm:cxn modelId="{E8D1BBD4-17E1-4C9E-A756-DD15E83967B4}" type="presOf" srcId="{E085EE70-1BE1-4768-BB94-5894E49E7A07}" destId="{903D7D53-C502-440B-9782-AD2D850D5BE8}" srcOrd="0" destOrd="0" presId="urn:microsoft.com/office/officeart/2018/2/layout/IconLabelDescriptionList"/>
    <dgm:cxn modelId="{6DE27FEA-EEB4-4315-9A1A-D0F009866B92}" type="presOf" srcId="{59674A33-E01A-4F5B-9E81-DF9E3BA57B02}" destId="{83FF0C96-6577-4B1E-A4FE-A43FF02CBE19}" srcOrd="0" destOrd="0" presId="urn:microsoft.com/office/officeart/2018/2/layout/IconLabelDescriptionList"/>
    <dgm:cxn modelId="{09EAFD79-534F-44EE-B9F5-4E1FF2E4B5C3}" type="presParOf" srcId="{5EEF2093-0EE1-4170-8E35-FD75320AFC13}" destId="{AA18B2DF-10B9-4E0D-92F4-0545CBB2CFCB}" srcOrd="0" destOrd="0" presId="urn:microsoft.com/office/officeart/2018/2/layout/IconLabelDescriptionList"/>
    <dgm:cxn modelId="{1EEE76E2-1376-4D07-9574-06729C240D8F}" type="presParOf" srcId="{AA18B2DF-10B9-4E0D-92F4-0545CBB2CFCB}" destId="{09E14DC6-5347-41F8-A666-1C6F732C33F4}" srcOrd="0" destOrd="0" presId="urn:microsoft.com/office/officeart/2018/2/layout/IconLabelDescriptionList"/>
    <dgm:cxn modelId="{4C594D3C-2788-40E7-BACD-7647D8336796}" type="presParOf" srcId="{AA18B2DF-10B9-4E0D-92F4-0545CBB2CFCB}" destId="{BAD56E76-7D8E-40ED-AA54-BDC4222FD2B4}" srcOrd="1" destOrd="0" presId="urn:microsoft.com/office/officeart/2018/2/layout/IconLabelDescriptionList"/>
    <dgm:cxn modelId="{CC4393DD-BC09-4A60-BFEE-910DAC43C934}" type="presParOf" srcId="{AA18B2DF-10B9-4E0D-92F4-0545CBB2CFCB}" destId="{F9A79BE2-3E92-4226-ACFF-72F05B6C8E43}" srcOrd="2" destOrd="0" presId="urn:microsoft.com/office/officeart/2018/2/layout/IconLabelDescriptionList"/>
    <dgm:cxn modelId="{83A50009-4813-4797-9FA4-7759EC24B43A}" type="presParOf" srcId="{AA18B2DF-10B9-4E0D-92F4-0545CBB2CFCB}" destId="{99283702-6A06-4F24-BD24-25C0565F55A6}" srcOrd="3" destOrd="0" presId="urn:microsoft.com/office/officeart/2018/2/layout/IconLabelDescriptionList"/>
    <dgm:cxn modelId="{897F3069-5232-46B7-B25E-0DFA10838F28}" type="presParOf" srcId="{AA18B2DF-10B9-4E0D-92F4-0545CBB2CFCB}" destId="{59CBE6AC-834D-4AE8-869B-77C8D498BEDD}" srcOrd="4" destOrd="0" presId="urn:microsoft.com/office/officeart/2018/2/layout/IconLabelDescriptionList"/>
    <dgm:cxn modelId="{A2BD38CF-30C1-4C73-AF49-CE6C39CF80A6}" type="presParOf" srcId="{5EEF2093-0EE1-4170-8E35-FD75320AFC13}" destId="{21ACC131-F68F-4C1C-85C6-32D93E0CB678}" srcOrd="1" destOrd="0" presId="urn:microsoft.com/office/officeart/2018/2/layout/IconLabelDescriptionList"/>
    <dgm:cxn modelId="{C0B58F8D-325E-459A-A094-4FBDD6C5CFDB}" type="presParOf" srcId="{5EEF2093-0EE1-4170-8E35-FD75320AFC13}" destId="{AEE4F697-D06C-493F-BBD7-5F29A065EE25}" srcOrd="2" destOrd="0" presId="urn:microsoft.com/office/officeart/2018/2/layout/IconLabelDescriptionList"/>
    <dgm:cxn modelId="{1691E80B-9F7C-4D43-84C0-01B054C5897B}" type="presParOf" srcId="{AEE4F697-D06C-493F-BBD7-5F29A065EE25}" destId="{CE7C57ED-0656-4491-8395-5768ED9398CB}" srcOrd="0" destOrd="0" presId="urn:microsoft.com/office/officeart/2018/2/layout/IconLabelDescriptionList"/>
    <dgm:cxn modelId="{BC753126-460C-488D-9E78-2B3BEBE89330}" type="presParOf" srcId="{AEE4F697-D06C-493F-BBD7-5F29A065EE25}" destId="{B50E9531-7D82-47D2-9077-D1E6179CB124}" srcOrd="1" destOrd="0" presId="urn:microsoft.com/office/officeart/2018/2/layout/IconLabelDescriptionList"/>
    <dgm:cxn modelId="{CEAF006F-BA62-4A66-948D-5F36D5473167}" type="presParOf" srcId="{AEE4F697-D06C-493F-BBD7-5F29A065EE25}" destId="{83FF0C96-6577-4B1E-A4FE-A43FF02CBE19}" srcOrd="2" destOrd="0" presId="urn:microsoft.com/office/officeart/2018/2/layout/IconLabelDescriptionList"/>
    <dgm:cxn modelId="{8B244394-E5ED-44EE-8CFC-993794F38BCE}" type="presParOf" srcId="{AEE4F697-D06C-493F-BBD7-5F29A065EE25}" destId="{A809BF8D-93EE-46F8-9E1B-B5006D3951DD}" srcOrd="3" destOrd="0" presId="urn:microsoft.com/office/officeart/2018/2/layout/IconLabelDescriptionList"/>
    <dgm:cxn modelId="{E47CB444-4A1C-4988-958D-DD67A81F75F5}" type="presParOf" srcId="{AEE4F697-D06C-493F-BBD7-5F29A065EE25}" destId="{BC6B4BAC-E7ED-4BE7-9965-CBF18BD2D70E}" srcOrd="4" destOrd="0" presId="urn:microsoft.com/office/officeart/2018/2/layout/IconLabelDescriptionList"/>
    <dgm:cxn modelId="{6D3CC081-AB77-4CB2-8A31-FA6739BD2AAC}" type="presParOf" srcId="{5EEF2093-0EE1-4170-8E35-FD75320AFC13}" destId="{7F936F0A-0FDE-42D3-BD78-CC4F1C9E64E6}" srcOrd="3" destOrd="0" presId="urn:microsoft.com/office/officeart/2018/2/layout/IconLabelDescriptionList"/>
    <dgm:cxn modelId="{FEEC0D04-8444-4BCC-9A87-70174AE86CCC}" type="presParOf" srcId="{5EEF2093-0EE1-4170-8E35-FD75320AFC13}" destId="{793E9BC0-F919-4050-A7F1-7CE0807D1521}" srcOrd="4" destOrd="0" presId="urn:microsoft.com/office/officeart/2018/2/layout/IconLabelDescriptionList"/>
    <dgm:cxn modelId="{817C847A-8598-4C0B-9C7A-A13C220BF7D2}" type="presParOf" srcId="{793E9BC0-F919-4050-A7F1-7CE0807D1521}" destId="{E52BD1A8-FC56-4BA1-B592-3A37B97E5A92}" srcOrd="0" destOrd="0" presId="urn:microsoft.com/office/officeart/2018/2/layout/IconLabelDescriptionList"/>
    <dgm:cxn modelId="{8FACE86E-8BAA-4FB0-8578-A3C0AEC6BD1E}" type="presParOf" srcId="{793E9BC0-F919-4050-A7F1-7CE0807D1521}" destId="{07BB061E-33A7-4545-BC7B-F4BE16FD0E40}" srcOrd="1" destOrd="0" presId="urn:microsoft.com/office/officeart/2018/2/layout/IconLabelDescriptionList"/>
    <dgm:cxn modelId="{98FA1CE9-6A68-45F2-B787-5E9D8FA2D400}" type="presParOf" srcId="{793E9BC0-F919-4050-A7F1-7CE0807D1521}" destId="{903D7D53-C502-440B-9782-AD2D850D5BE8}" srcOrd="2" destOrd="0" presId="urn:microsoft.com/office/officeart/2018/2/layout/IconLabelDescriptionList"/>
    <dgm:cxn modelId="{1661B463-DF9A-43E9-9E05-C5BED3C1C8F7}" type="presParOf" srcId="{793E9BC0-F919-4050-A7F1-7CE0807D1521}" destId="{2DDAF9B9-53A5-46E3-9220-65D617379D4A}" srcOrd="3" destOrd="0" presId="urn:microsoft.com/office/officeart/2018/2/layout/IconLabelDescriptionList"/>
    <dgm:cxn modelId="{F0EE773E-5AEC-45F3-88FF-8B6A5E96DFB6}" type="presParOf" srcId="{793E9BC0-F919-4050-A7F1-7CE0807D1521}" destId="{A37D1C3A-A308-491F-B3DC-C1174A6F253E}" srcOrd="4" destOrd="0" presId="urn:microsoft.com/office/officeart/2018/2/layout/IconLabelDescriptionList"/>
    <dgm:cxn modelId="{CDF48F40-D90E-4A34-8E62-0909C3BF935C}" type="presParOf" srcId="{5EEF2093-0EE1-4170-8E35-FD75320AFC13}" destId="{5E0684CE-A0C3-4417-A9E0-952E4D277A71}" srcOrd="5" destOrd="0" presId="urn:microsoft.com/office/officeart/2018/2/layout/IconLabelDescriptionList"/>
    <dgm:cxn modelId="{C9E78A07-612B-4BB2-A928-EF7391278B6A}" type="presParOf" srcId="{5EEF2093-0EE1-4170-8E35-FD75320AFC13}" destId="{C5A2FD6D-56B1-49F8-BB07-07A22CD09295}" srcOrd="6" destOrd="0" presId="urn:microsoft.com/office/officeart/2018/2/layout/IconLabelDescriptionList"/>
    <dgm:cxn modelId="{D5507697-D4C9-415E-9A47-1400F3D1D924}" type="presParOf" srcId="{C5A2FD6D-56B1-49F8-BB07-07A22CD09295}" destId="{0807B826-E75F-4D63-8EB4-556A89E9E98A}" srcOrd="0" destOrd="0" presId="urn:microsoft.com/office/officeart/2018/2/layout/IconLabelDescriptionList"/>
    <dgm:cxn modelId="{AA19E8B8-75AD-4F15-9034-87B14AD48218}" type="presParOf" srcId="{C5A2FD6D-56B1-49F8-BB07-07A22CD09295}" destId="{D535BB5D-9450-47E1-B77C-481FC0415782}" srcOrd="1" destOrd="0" presId="urn:microsoft.com/office/officeart/2018/2/layout/IconLabelDescriptionList"/>
    <dgm:cxn modelId="{0EAF9945-FAD4-44C9-AC12-EB148F193909}" type="presParOf" srcId="{C5A2FD6D-56B1-49F8-BB07-07A22CD09295}" destId="{161ACE28-95BB-422A-BC3C-708F4CF7B0A4}" srcOrd="2" destOrd="0" presId="urn:microsoft.com/office/officeart/2018/2/layout/IconLabelDescriptionList"/>
    <dgm:cxn modelId="{951183A5-4582-47F6-82A2-2D988773D82F}" type="presParOf" srcId="{C5A2FD6D-56B1-49F8-BB07-07A22CD09295}" destId="{E4BAEAB3-D4F3-43A3-9FDF-6A335402FF87}" srcOrd="3" destOrd="0" presId="urn:microsoft.com/office/officeart/2018/2/layout/IconLabelDescriptionList"/>
    <dgm:cxn modelId="{AD1C95EE-BB1E-40BF-9353-60541D867504}" type="presParOf" srcId="{C5A2FD6D-56B1-49F8-BB07-07A22CD09295}" destId="{9EB959AB-5F80-4692-AE27-A7D0D70A4A0D}"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A097933-54E2-4734-A18F-BC32B591C0AD}" type="doc">
      <dgm:prSet loTypeId="urn:microsoft.com/office/officeart/2018/2/layout/IconLabelDescriptionList" loCatId="icon" qsTypeId="urn:microsoft.com/office/officeart/2005/8/quickstyle/simple1" qsCatId="simple" csTypeId="urn:microsoft.com/office/officeart/2005/8/colors/colorful1" csCatId="colorful" phldr="1"/>
      <dgm:spPr/>
      <dgm:t>
        <a:bodyPr/>
        <a:lstStyle/>
        <a:p>
          <a:endParaRPr lang="en-US"/>
        </a:p>
      </dgm:t>
    </dgm:pt>
    <dgm:pt modelId="{70883CEE-4989-4BD3-893D-853607898296}">
      <dgm:prSet/>
      <dgm:spPr/>
      <dgm:t>
        <a:bodyPr/>
        <a:lstStyle/>
        <a:p>
          <a:pPr>
            <a:lnSpc>
              <a:spcPct val="100000"/>
            </a:lnSpc>
            <a:defRPr b="1"/>
          </a:pPr>
          <a:r>
            <a:rPr lang="en-GB" dirty="0"/>
            <a:t>Code Quality</a:t>
          </a:r>
          <a:endParaRPr lang="en-US" dirty="0"/>
        </a:p>
      </dgm:t>
    </dgm:pt>
    <dgm:pt modelId="{3D804B67-199A-4A25-8F74-E0C51AB15178}" type="parTrans" cxnId="{1AA18BB1-ABCA-4588-A29F-F44FF4CBD157}">
      <dgm:prSet/>
      <dgm:spPr/>
      <dgm:t>
        <a:bodyPr/>
        <a:lstStyle/>
        <a:p>
          <a:endParaRPr lang="en-US"/>
        </a:p>
      </dgm:t>
    </dgm:pt>
    <dgm:pt modelId="{1B1F92BF-1172-4A7B-88B7-CDBDB01C2612}" type="sibTrans" cxnId="{1AA18BB1-ABCA-4588-A29F-F44FF4CBD157}">
      <dgm:prSet/>
      <dgm:spPr/>
      <dgm:t>
        <a:bodyPr/>
        <a:lstStyle/>
        <a:p>
          <a:endParaRPr lang="en-US"/>
        </a:p>
      </dgm:t>
    </dgm:pt>
    <dgm:pt modelId="{E5600E7E-BA54-4EAA-9681-71ED61054210}">
      <dgm:prSet/>
      <dgm:spPr/>
      <dgm:t>
        <a:bodyPr/>
        <a:lstStyle/>
        <a:p>
          <a:pPr>
            <a:lnSpc>
              <a:spcPct val="100000"/>
            </a:lnSpc>
          </a:pPr>
          <a:r>
            <a:rPr lang="en-GB" dirty="0"/>
            <a:t>Refers to the proportion of tests performed automatically, including unit tests, integration tests, system tests, and acceptance tests. High test automation enables faster and safer deployments, reduces failure risks, and improves software quality.</a:t>
          </a:r>
          <a:endParaRPr lang="en-US" dirty="0"/>
        </a:p>
      </dgm:t>
    </dgm:pt>
    <dgm:pt modelId="{71A3723A-5964-488B-962B-3403303DE533}" type="parTrans" cxnId="{CAB67077-F976-49FD-B391-648E00C72573}">
      <dgm:prSet/>
      <dgm:spPr/>
      <dgm:t>
        <a:bodyPr/>
        <a:lstStyle/>
        <a:p>
          <a:endParaRPr lang="en-US"/>
        </a:p>
      </dgm:t>
    </dgm:pt>
    <dgm:pt modelId="{C58CA16D-E137-4471-9D6D-C1B81ACEF389}" type="sibTrans" cxnId="{CAB67077-F976-49FD-B391-648E00C72573}">
      <dgm:prSet/>
      <dgm:spPr/>
      <dgm:t>
        <a:bodyPr/>
        <a:lstStyle/>
        <a:p>
          <a:endParaRPr lang="en-US"/>
        </a:p>
      </dgm:t>
    </dgm:pt>
    <dgm:pt modelId="{E085EE70-1BE1-4768-BB94-5894E49E7A07}">
      <dgm:prSet/>
      <dgm:spPr/>
      <dgm:t>
        <a:bodyPr/>
        <a:lstStyle/>
        <a:p>
          <a:pPr>
            <a:lnSpc>
              <a:spcPct val="100000"/>
            </a:lnSpc>
            <a:defRPr b="1"/>
          </a:pPr>
          <a:r>
            <a:rPr lang="en-GB" dirty="0"/>
            <a:t>Test Execution Time</a:t>
          </a:r>
          <a:endParaRPr lang="en-US" dirty="0"/>
        </a:p>
      </dgm:t>
    </dgm:pt>
    <dgm:pt modelId="{952A5CED-5392-4B7A-9A77-F58513A93A89}" type="parTrans" cxnId="{ADDDDD00-F447-4AF4-901C-022C0770D9E2}">
      <dgm:prSet/>
      <dgm:spPr/>
      <dgm:t>
        <a:bodyPr/>
        <a:lstStyle/>
        <a:p>
          <a:endParaRPr lang="en-US"/>
        </a:p>
      </dgm:t>
    </dgm:pt>
    <dgm:pt modelId="{FEE189B5-3291-44C1-B6EA-7F3903F0AACA}" type="sibTrans" cxnId="{ADDDDD00-F447-4AF4-901C-022C0770D9E2}">
      <dgm:prSet/>
      <dgm:spPr/>
      <dgm:t>
        <a:bodyPr/>
        <a:lstStyle/>
        <a:p>
          <a:endParaRPr lang="en-US"/>
        </a:p>
      </dgm:t>
    </dgm:pt>
    <dgm:pt modelId="{BF8E5DB2-2313-42DB-9715-AF1BC6AF9E8E}">
      <dgm:prSet/>
      <dgm:spPr/>
      <dgm:t>
        <a:bodyPr/>
        <a:lstStyle/>
        <a:p>
          <a:pPr>
            <a:lnSpc>
              <a:spcPct val="100000"/>
            </a:lnSpc>
          </a:pPr>
          <a:r>
            <a:rPr lang="en-GB" dirty="0"/>
            <a:t>Represents the quality and maintainability of a project's source code, including aspects like cyclomatic complexity, coupling, cohesion, maintainability index, and presence of bad patterns. High-quality code is easier to maintain, improve, and expand, and is less prone to errors and failures.</a:t>
          </a:r>
          <a:endParaRPr lang="en-US" dirty="0"/>
        </a:p>
      </dgm:t>
    </dgm:pt>
    <dgm:pt modelId="{F06AA5BE-F335-4D06-9AF6-55654D238820}" type="parTrans" cxnId="{A7637F55-045F-469A-8BED-8E8A74ED53FD}">
      <dgm:prSet/>
      <dgm:spPr/>
      <dgm:t>
        <a:bodyPr/>
        <a:lstStyle/>
        <a:p>
          <a:endParaRPr lang="en-GB"/>
        </a:p>
      </dgm:t>
    </dgm:pt>
    <dgm:pt modelId="{D40862E8-C5AD-4E74-871F-AB1115678495}" type="sibTrans" cxnId="{A7637F55-045F-469A-8BED-8E8A74ED53FD}">
      <dgm:prSet/>
      <dgm:spPr/>
      <dgm:t>
        <a:bodyPr/>
        <a:lstStyle/>
        <a:p>
          <a:endParaRPr lang="en-GB"/>
        </a:p>
      </dgm:t>
    </dgm:pt>
    <dgm:pt modelId="{59674A33-E01A-4F5B-9E81-DF9E3BA57B02}">
      <dgm:prSet/>
      <dgm:spPr/>
      <dgm:t>
        <a:bodyPr/>
        <a:lstStyle/>
        <a:p>
          <a:pPr>
            <a:lnSpc>
              <a:spcPct val="100000"/>
            </a:lnSpc>
            <a:defRPr b="1"/>
          </a:pPr>
          <a:r>
            <a:rPr lang="en-GB" dirty="0"/>
            <a:t>Test Automation</a:t>
          </a:r>
          <a:endParaRPr lang="en-US" dirty="0"/>
        </a:p>
      </dgm:t>
    </dgm:pt>
    <dgm:pt modelId="{89A33885-8643-4BAE-9DCD-AD596D82E557}" type="parTrans" cxnId="{41970226-7C10-4571-A854-6DBE32010108}">
      <dgm:prSet/>
      <dgm:spPr/>
      <dgm:t>
        <a:bodyPr/>
        <a:lstStyle/>
        <a:p>
          <a:endParaRPr lang="en-GB"/>
        </a:p>
      </dgm:t>
    </dgm:pt>
    <dgm:pt modelId="{22649B08-2D2F-402F-BB53-14E819C8612A}" type="sibTrans" cxnId="{41970226-7C10-4571-A854-6DBE32010108}">
      <dgm:prSet/>
      <dgm:spPr/>
      <dgm:t>
        <a:bodyPr/>
        <a:lstStyle/>
        <a:p>
          <a:endParaRPr lang="en-GB"/>
        </a:p>
      </dgm:t>
    </dgm:pt>
    <dgm:pt modelId="{100D0771-4EEF-4746-8EE1-F683A940FF88}">
      <dgm:prSet/>
      <dgm:spPr/>
      <dgm:t>
        <a:bodyPr/>
        <a:lstStyle/>
        <a:p>
          <a:pPr>
            <a:lnSpc>
              <a:spcPct val="100000"/>
            </a:lnSpc>
          </a:pPr>
          <a:r>
            <a:rPr lang="en-GB" dirty="0"/>
            <a:t>Refers to the duration needed to complete a specific set of tests, including unit, integration, and regression tests. Optimizing test execution time is crucial in DevOps to ensure quick and efficient software testing without compromising quality.</a:t>
          </a:r>
          <a:endParaRPr lang="en-US" dirty="0"/>
        </a:p>
      </dgm:t>
    </dgm:pt>
    <dgm:pt modelId="{928CB385-8D48-4E10-B76F-5ADC787005B3}" type="parTrans" cxnId="{7E3AFD0B-6FC9-4A61-A9DF-85D56CD04615}">
      <dgm:prSet/>
      <dgm:spPr/>
      <dgm:t>
        <a:bodyPr/>
        <a:lstStyle/>
        <a:p>
          <a:endParaRPr lang="en-GB"/>
        </a:p>
      </dgm:t>
    </dgm:pt>
    <dgm:pt modelId="{9494A137-F991-4141-89A2-44947F15D924}" type="sibTrans" cxnId="{7E3AFD0B-6FC9-4A61-A9DF-85D56CD04615}">
      <dgm:prSet/>
      <dgm:spPr/>
      <dgm:t>
        <a:bodyPr/>
        <a:lstStyle/>
        <a:p>
          <a:endParaRPr lang="en-GB"/>
        </a:p>
      </dgm:t>
    </dgm:pt>
    <dgm:pt modelId="{8B0A3594-F52C-45D9-9292-AA71D2BCC2AD}" type="pres">
      <dgm:prSet presAssocID="{9A097933-54E2-4734-A18F-BC32B591C0AD}" presName="root" presStyleCnt="0">
        <dgm:presLayoutVars>
          <dgm:dir/>
          <dgm:resizeHandles val="exact"/>
        </dgm:presLayoutVars>
      </dgm:prSet>
      <dgm:spPr/>
    </dgm:pt>
    <dgm:pt modelId="{07DAFCDD-87D6-4F47-B7DF-EA8DE41B6B17}" type="pres">
      <dgm:prSet presAssocID="{70883CEE-4989-4BD3-893D-853607898296}" presName="compNode" presStyleCnt="0"/>
      <dgm:spPr/>
    </dgm:pt>
    <dgm:pt modelId="{6482DF86-145A-4338-BB02-FDF501E6B071}" type="pres">
      <dgm:prSet presAssocID="{70883CEE-4989-4BD3-893D-853607898296}"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t="-21000" b="-21000"/>
          </a:stretch>
        </a:blipFill>
      </dgm:spPr>
      <dgm:extLst>
        <a:ext uri="{E40237B7-FDA0-4F09-8148-C483321AD2D9}">
          <dgm14:cNvPr xmlns:dgm14="http://schemas.microsoft.com/office/drawing/2010/diagram" id="0" name="" descr="Clipboard Badge with solid fill"/>
        </a:ext>
      </dgm:extLst>
    </dgm:pt>
    <dgm:pt modelId="{672CE868-DA3F-4492-9B0D-ECF8B54F8F62}" type="pres">
      <dgm:prSet presAssocID="{70883CEE-4989-4BD3-893D-853607898296}" presName="iconSpace" presStyleCnt="0"/>
      <dgm:spPr/>
    </dgm:pt>
    <dgm:pt modelId="{718E48F1-8D67-47B1-BE7C-BF9DC1ACE53F}" type="pres">
      <dgm:prSet presAssocID="{70883CEE-4989-4BD3-893D-853607898296}" presName="parTx" presStyleLbl="revTx" presStyleIdx="0" presStyleCnt="6">
        <dgm:presLayoutVars>
          <dgm:chMax val="0"/>
          <dgm:chPref val="0"/>
        </dgm:presLayoutVars>
      </dgm:prSet>
      <dgm:spPr/>
    </dgm:pt>
    <dgm:pt modelId="{4E6E49E1-BDF3-46A1-8632-56FCAE00BD38}" type="pres">
      <dgm:prSet presAssocID="{70883CEE-4989-4BD3-893D-853607898296}" presName="txSpace" presStyleCnt="0"/>
      <dgm:spPr/>
    </dgm:pt>
    <dgm:pt modelId="{2839D1FA-9434-4FB2-88CB-7048CC348DE1}" type="pres">
      <dgm:prSet presAssocID="{70883CEE-4989-4BD3-893D-853607898296}" presName="desTx" presStyleLbl="revTx" presStyleIdx="1" presStyleCnt="6">
        <dgm:presLayoutVars/>
      </dgm:prSet>
      <dgm:spPr/>
    </dgm:pt>
    <dgm:pt modelId="{B230B6F0-597A-4442-B3A4-FC68813C1E59}" type="pres">
      <dgm:prSet presAssocID="{1B1F92BF-1172-4A7B-88B7-CDBDB01C2612}" presName="sibTrans" presStyleCnt="0"/>
      <dgm:spPr/>
    </dgm:pt>
    <dgm:pt modelId="{BF2163D2-4F07-4DEA-BBAF-D04306A2C3FF}" type="pres">
      <dgm:prSet presAssocID="{59674A33-E01A-4F5B-9E81-DF9E3BA57B02}" presName="compNode" presStyleCnt="0"/>
      <dgm:spPr/>
    </dgm:pt>
    <dgm:pt modelId="{AD22342C-75B8-4B04-B609-97A78C2D7DBE}" type="pres">
      <dgm:prSet presAssocID="{59674A33-E01A-4F5B-9E81-DF9E3BA57B02}"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t="-21000" b="-21000"/>
          </a:stretch>
        </a:blipFill>
      </dgm:spPr>
      <dgm:extLst>
        <a:ext uri="{E40237B7-FDA0-4F09-8148-C483321AD2D9}">
          <dgm14:cNvPr xmlns:dgm14="http://schemas.microsoft.com/office/drawing/2010/diagram" id="0" name="" descr="Programmer female with solid fill"/>
        </a:ext>
      </dgm:extLst>
    </dgm:pt>
    <dgm:pt modelId="{55C7FFC8-9164-4AA0-A400-288D73D57814}" type="pres">
      <dgm:prSet presAssocID="{59674A33-E01A-4F5B-9E81-DF9E3BA57B02}" presName="iconSpace" presStyleCnt="0"/>
      <dgm:spPr/>
    </dgm:pt>
    <dgm:pt modelId="{B1B2DD98-4D0D-4D59-9C61-CC9569ACECB6}" type="pres">
      <dgm:prSet presAssocID="{59674A33-E01A-4F5B-9E81-DF9E3BA57B02}" presName="parTx" presStyleLbl="revTx" presStyleIdx="2" presStyleCnt="6">
        <dgm:presLayoutVars>
          <dgm:chMax val="0"/>
          <dgm:chPref val="0"/>
        </dgm:presLayoutVars>
      </dgm:prSet>
      <dgm:spPr/>
    </dgm:pt>
    <dgm:pt modelId="{7D0F188F-0730-4809-A0A8-C733A934C19F}" type="pres">
      <dgm:prSet presAssocID="{59674A33-E01A-4F5B-9E81-DF9E3BA57B02}" presName="txSpace" presStyleCnt="0"/>
      <dgm:spPr/>
    </dgm:pt>
    <dgm:pt modelId="{7B1C0B37-E16F-4756-BFB3-E8F8C74AD8A8}" type="pres">
      <dgm:prSet presAssocID="{59674A33-E01A-4F5B-9E81-DF9E3BA57B02}" presName="desTx" presStyleLbl="revTx" presStyleIdx="3" presStyleCnt="6">
        <dgm:presLayoutVars/>
      </dgm:prSet>
      <dgm:spPr/>
    </dgm:pt>
    <dgm:pt modelId="{FE71FF53-858D-463A-8582-071F58C94D0B}" type="pres">
      <dgm:prSet presAssocID="{22649B08-2D2F-402F-BB53-14E819C8612A}" presName="sibTrans" presStyleCnt="0"/>
      <dgm:spPr/>
    </dgm:pt>
    <dgm:pt modelId="{0A0D5985-A80A-49CB-9E59-3D627AEE3C9D}" type="pres">
      <dgm:prSet presAssocID="{E085EE70-1BE1-4768-BB94-5894E49E7A07}" presName="compNode" presStyleCnt="0"/>
      <dgm:spPr/>
    </dgm:pt>
    <dgm:pt modelId="{0A3C3D24-770A-4246-8D54-F79A11356583}" type="pres">
      <dgm:prSet presAssocID="{E085EE70-1BE1-4768-BB94-5894E49E7A07}"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t="-21000" b="-21000"/>
          </a:stretch>
        </a:blipFill>
      </dgm:spPr>
      <dgm:extLst>
        <a:ext uri="{E40237B7-FDA0-4F09-8148-C483321AD2D9}">
          <dgm14:cNvPr xmlns:dgm14="http://schemas.microsoft.com/office/drawing/2010/diagram" id="0" name="" descr="Stopwatch 66% with solid fill"/>
        </a:ext>
      </dgm:extLst>
    </dgm:pt>
    <dgm:pt modelId="{204C2428-E98A-45E4-9737-88FE183A66B9}" type="pres">
      <dgm:prSet presAssocID="{E085EE70-1BE1-4768-BB94-5894E49E7A07}" presName="iconSpace" presStyleCnt="0"/>
      <dgm:spPr/>
    </dgm:pt>
    <dgm:pt modelId="{5333124A-3D78-4348-A904-A3CED3BD2C7C}" type="pres">
      <dgm:prSet presAssocID="{E085EE70-1BE1-4768-BB94-5894E49E7A07}" presName="parTx" presStyleLbl="revTx" presStyleIdx="4" presStyleCnt="6">
        <dgm:presLayoutVars>
          <dgm:chMax val="0"/>
          <dgm:chPref val="0"/>
        </dgm:presLayoutVars>
      </dgm:prSet>
      <dgm:spPr/>
    </dgm:pt>
    <dgm:pt modelId="{EFBCD22E-EBBB-4DE3-B3D5-84738C7D4F74}" type="pres">
      <dgm:prSet presAssocID="{E085EE70-1BE1-4768-BB94-5894E49E7A07}" presName="txSpace" presStyleCnt="0"/>
      <dgm:spPr/>
    </dgm:pt>
    <dgm:pt modelId="{0F30C00D-8BC4-462B-9911-4CF3D98026FE}" type="pres">
      <dgm:prSet presAssocID="{E085EE70-1BE1-4768-BB94-5894E49E7A07}" presName="desTx" presStyleLbl="revTx" presStyleIdx="5" presStyleCnt="6">
        <dgm:presLayoutVars/>
      </dgm:prSet>
      <dgm:spPr/>
    </dgm:pt>
  </dgm:ptLst>
  <dgm:cxnLst>
    <dgm:cxn modelId="{ADDDDD00-F447-4AF4-901C-022C0770D9E2}" srcId="{9A097933-54E2-4734-A18F-BC32B591C0AD}" destId="{E085EE70-1BE1-4768-BB94-5894E49E7A07}" srcOrd="2" destOrd="0" parTransId="{952A5CED-5392-4B7A-9A77-F58513A93A89}" sibTransId="{FEE189B5-3291-44C1-B6EA-7F3903F0AACA}"/>
    <dgm:cxn modelId="{7E3AFD0B-6FC9-4A61-A9DF-85D56CD04615}" srcId="{E085EE70-1BE1-4768-BB94-5894E49E7A07}" destId="{100D0771-4EEF-4746-8EE1-F683A940FF88}" srcOrd="0" destOrd="0" parTransId="{928CB385-8D48-4E10-B76F-5ADC787005B3}" sibTransId="{9494A137-F991-4141-89A2-44947F15D924}"/>
    <dgm:cxn modelId="{F8A0CE12-D9E4-4130-899E-DD5D7A54D331}" type="presOf" srcId="{59674A33-E01A-4F5B-9E81-DF9E3BA57B02}" destId="{B1B2DD98-4D0D-4D59-9C61-CC9569ACECB6}" srcOrd="0" destOrd="0" presId="urn:microsoft.com/office/officeart/2018/2/layout/IconLabelDescriptionList"/>
    <dgm:cxn modelId="{D4130C16-55FD-4C66-9F5F-6BB7CCF77575}" type="presOf" srcId="{70883CEE-4989-4BD3-893D-853607898296}" destId="{718E48F1-8D67-47B1-BE7C-BF9DC1ACE53F}" srcOrd="0" destOrd="0" presId="urn:microsoft.com/office/officeart/2018/2/layout/IconLabelDescriptionList"/>
    <dgm:cxn modelId="{41970226-7C10-4571-A854-6DBE32010108}" srcId="{9A097933-54E2-4734-A18F-BC32B591C0AD}" destId="{59674A33-E01A-4F5B-9E81-DF9E3BA57B02}" srcOrd="1" destOrd="0" parTransId="{89A33885-8643-4BAE-9DCD-AD596D82E557}" sibTransId="{22649B08-2D2F-402F-BB53-14E819C8612A}"/>
    <dgm:cxn modelId="{6A3F614E-6FFF-47A4-A516-AE5DE98B2824}" type="presOf" srcId="{100D0771-4EEF-4746-8EE1-F683A940FF88}" destId="{0F30C00D-8BC4-462B-9911-4CF3D98026FE}" srcOrd="0" destOrd="0" presId="urn:microsoft.com/office/officeart/2018/2/layout/IconLabelDescriptionList"/>
    <dgm:cxn modelId="{A7637F55-045F-469A-8BED-8E8A74ED53FD}" srcId="{70883CEE-4989-4BD3-893D-853607898296}" destId="{BF8E5DB2-2313-42DB-9715-AF1BC6AF9E8E}" srcOrd="0" destOrd="0" parTransId="{F06AA5BE-F335-4D06-9AF6-55654D238820}" sibTransId="{D40862E8-C5AD-4E74-871F-AB1115678495}"/>
    <dgm:cxn modelId="{CAB67077-F976-49FD-B391-648E00C72573}" srcId="{59674A33-E01A-4F5B-9E81-DF9E3BA57B02}" destId="{E5600E7E-BA54-4EAA-9681-71ED61054210}" srcOrd="0" destOrd="0" parTransId="{71A3723A-5964-488B-962B-3403303DE533}" sibTransId="{C58CA16D-E137-4471-9D6D-C1B81ACEF389}"/>
    <dgm:cxn modelId="{C5243197-28EE-4DAF-B0C8-57C1FC9110EF}" type="presOf" srcId="{BF8E5DB2-2313-42DB-9715-AF1BC6AF9E8E}" destId="{2839D1FA-9434-4FB2-88CB-7048CC348DE1}" srcOrd="0" destOrd="0" presId="urn:microsoft.com/office/officeart/2018/2/layout/IconLabelDescriptionList"/>
    <dgm:cxn modelId="{659F0FAF-0A14-4CFA-AD88-678D2EF6BDCC}" type="presOf" srcId="{E5600E7E-BA54-4EAA-9681-71ED61054210}" destId="{7B1C0B37-E16F-4756-BFB3-E8F8C74AD8A8}" srcOrd="0" destOrd="0" presId="urn:microsoft.com/office/officeart/2018/2/layout/IconLabelDescriptionList"/>
    <dgm:cxn modelId="{1AA18BB1-ABCA-4588-A29F-F44FF4CBD157}" srcId="{9A097933-54E2-4734-A18F-BC32B591C0AD}" destId="{70883CEE-4989-4BD3-893D-853607898296}" srcOrd="0" destOrd="0" parTransId="{3D804B67-199A-4A25-8F74-E0C51AB15178}" sibTransId="{1B1F92BF-1172-4A7B-88B7-CDBDB01C2612}"/>
    <dgm:cxn modelId="{D1E79AC5-D787-40A6-A14C-66DDE84E239D}" type="presOf" srcId="{9A097933-54E2-4734-A18F-BC32B591C0AD}" destId="{8B0A3594-F52C-45D9-9292-AA71D2BCC2AD}" srcOrd="0" destOrd="0" presId="urn:microsoft.com/office/officeart/2018/2/layout/IconLabelDescriptionList"/>
    <dgm:cxn modelId="{676AF5C7-91BE-4B37-9AA3-0100A9D675A6}" type="presOf" srcId="{E085EE70-1BE1-4768-BB94-5894E49E7A07}" destId="{5333124A-3D78-4348-A904-A3CED3BD2C7C}" srcOrd="0" destOrd="0" presId="urn:microsoft.com/office/officeart/2018/2/layout/IconLabelDescriptionList"/>
    <dgm:cxn modelId="{CD4067D8-1690-48F2-A8A4-BBDFC78CC708}" type="presParOf" srcId="{8B0A3594-F52C-45D9-9292-AA71D2BCC2AD}" destId="{07DAFCDD-87D6-4F47-B7DF-EA8DE41B6B17}" srcOrd="0" destOrd="0" presId="urn:microsoft.com/office/officeart/2018/2/layout/IconLabelDescriptionList"/>
    <dgm:cxn modelId="{BE2FC805-F8B5-4537-85DB-050BD43C60B2}" type="presParOf" srcId="{07DAFCDD-87D6-4F47-B7DF-EA8DE41B6B17}" destId="{6482DF86-145A-4338-BB02-FDF501E6B071}" srcOrd="0" destOrd="0" presId="urn:microsoft.com/office/officeart/2018/2/layout/IconLabelDescriptionList"/>
    <dgm:cxn modelId="{F763195F-2492-41DC-B0BB-5B2633F42B9B}" type="presParOf" srcId="{07DAFCDD-87D6-4F47-B7DF-EA8DE41B6B17}" destId="{672CE868-DA3F-4492-9B0D-ECF8B54F8F62}" srcOrd="1" destOrd="0" presId="urn:microsoft.com/office/officeart/2018/2/layout/IconLabelDescriptionList"/>
    <dgm:cxn modelId="{A245F179-7359-466B-B3D9-E1094B886184}" type="presParOf" srcId="{07DAFCDD-87D6-4F47-B7DF-EA8DE41B6B17}" destId="{718E48F1-8D67-47B1-BE7C-BF9DC1ACE53F}" srcOrd="2" destOrd="0" presId="urn:microsoft.com/office/officeart/2018/2/layout/IconLabelDescriptionList"/>
    <dgm:cxn modelId="{2B78540B-C152-41EB-A0BA-6B5DCA1976E3}" type="presParOf" srcId="{07DAFCDD-87D6-4F47-B7DF-EA8DE41B6B17}" destId="{4E6E49E1-BDF3-46A1-8632-56FCAE00BD38}" srcOrd="3" destOrd="0" presId="urn:microsoft.com/office/officeart/2018/2/layout/IconLabelDescriptionList"/>
    <dgm:cxn modelId="{9D9FCD55-63DC-4562-BC8B-BB532AC6CBD5}" type="presParOf" srcId="{07DAFCDD-87D6-4F47-B7DF-EA8DE41B6B17}" destId="{2839D1FA-9434-4FB2-88CB-7048CC348DE1}" srcOrd="4" destOrd="0" presId="urn:microsoft.com/office/officeart/2018/2/layout/IconLabelDescriptionList"/>
    <dgm:cxn modelId="{EC8DD362-839A-45A5-9AEE-205FE0167822}" type="presParOf" srcId="{8B0A3594-F52C-45D9-9292-AA71D2BCC2AD}" destId="{B230B6F0-597A-4442-B3A4-FC68813C1E59}" srcOrd="1" destOrd="0" presId="urn:microsoft.com/office/officeart/2018/2/layout/IconLabelDescriptionList"/>
    <dgm:cxn modelId="{C29EB9B4-7C12-4CD3-8B9B-D7F1A615E2DC}" type="presParOf" srcId="{8B0A3594-F52C-45D9-9292-AA71D2BCC2AD}" destId="{BF2163D2-4F07-4DEA-BBAF-D04306A2C3FF}" srcOrd="2" destOrd="0" presId="urn:microsoft.com/office/officeart/2018/2/layout/IconLabelDescriptionList"/>
    <dgm:cxn modelId="{FCB59E33-F4D2-4B28-B6C4-D5B1DE4DF7C2}" type="presParOf" srcId="{BF2163D2-4F07-4DEA-BBAF-D04306A2C3FF}" destId="{AD22342C-75B8-4B04-B609-97A78C2D7DBE}" srcOrd="0" destOrd="0" presId="urn:microsoft.com/office/officeart/2018/2/layout/IconLabelDescriptionList"/>
    <dgm:cxn modelId="{AE4DB82C-D880-47AD-9330-B808950B1BEB}" type="presParOf" srcId="{BF2163D2-4F07-4DEA-BBAF-D04306A2C3FF}" destId="{55C7FFC8-9164-4AA0-A400-288D73D57814}" srcOrd="1" destOrd="0" presId="urn:microsoft.com/office/officeart/2018/2/layout/IconLabelDescriptionList"/>
    <dgm:cxn modelId="{F00331FA-C25C-4206-9FA4-EC1942A36FDB}" type="presParOf" srcId="{BF2163D2-4F07-4DEA-BBAF-D04306A2C3FF}" destId="{B1B2DD98-4D0D-4D59-9C61-CC9569ACECB6}" srcOrd="2" destOrd="0" presId="urn:microsoft.com/office/officeart/2018/2/layout/IconLabelDescriptionList"/>
    <dgm:cxn modelId="{11EB71D9-A18F-4A93-822B-3427B0EA9873}" type="presParOf" srcId="{BF2163D2-4F07-4DEA-BBAF-D04306A2C3FF}" destId="{7D0F188F-0730-4809-A0A8-C733A934C19F}" srcOrd="3" destOrd="0" presId="urn:microsoft.com/office/officeart/2018/2/layout/IconLabelDescriptionList"/>
    <dgm:cxn modelId="{97EA30DF-4E87-46A7-BB4C-C88E82AB2BB8}" type="presParOf" srcId="{BF2163D2-4F07-4DEA-BBAF-D04306A2C3FF}" destId="{7B1C0B37-E16F-4756-BFB3-E8F8C74AD8A8}" srcOrd="4" destOrd="0" presId="urn:microsoft.com/office/officeart/2018/2/layout/IconLabelDescriptionList"/>
    <dgm:cxn modelId="{96ADBB08-250B-4B09-BE75-BCF90E60C4FC}" type="presParOf" srcId="{8B0A3594-F52C-45D9-9292-AA71D2BCC2AD}" destId="{FE71FF53-858D-463A-8582-071F58C94D0B}" srcOrd="3" destOrd="0" presId="urn:microsoft.com/office/officeart/2018/2/layout/IconLabelDescriptionList"/>
    <dgm:cxn modelId="{0E5FE099-B1F2-4017-924C-0272EE088D0B}" type="presParOf" srcId="{8B0A3594-F52C-45D9-9292-AA71D2BCC2AD}" destId="{0A0D5985-A80A-49CB-9E59-3D627AEE3C9D}" srcOrd="4" destOrd="0" presId="urn:microsoft.com/office/officeart/2018/2/layout/IconLabelDescriptionList"/>
    <dgm:cxn modelId="{AA35D489-0415-4167-85FC-52ED9830F5CD}" type="presParOf" srcId="{0A0D5985-A80A-49CB-9E59-3D627AEE3C9D}" destId="{0A3C3D24-770A-4246-8D54-F79A11356583}" srcOrd="0" destOrd="0" presId="urn:microsoft.com/office/officeart/2018/2/layout/IconLabelDescriptionList"/>
    <dgm:cxn modelId="{E7A38CD8-F89C-4427-997D-D3E6E9DAEE04}" type="presParOf" srcId="{0A0D5985-A80A-49CB-9E59-3D627AEE3C9D}" destId="{204C2428-E98A-45E4-9737-88FE183A66B9}" srcOrd="1" destOrd="0" presId="urn:microsoft.com/office/officeart/2018/2/layout/IconLabelDescriptionList"/>
    <dgm:cxn modelId="{20BB2CF1-98F4-4EC4-B678-419C99CCD161}" type="presParOf" srcId="{0A0D5985-A80A-49CB-9E59-3D627AEE3C9D}" destId="{5333124A-3D78-4348-A904-A3CED3BD2C7C}" srcOrd="2" destOrd="0" presId="urn:microsoft.com/office/officeart/2018/2/layout/IconLabelDescriptionList"/>
    <dgm:cxn modelId="{895A109C-4E08-4965-9C8A-8A94FB4D8FD8}" type="presParOf" srcId="{0A0D5985-A80A-49CB-9E59-3D627AEE3C9D}" destId="{EFBCD22E-EBBB-4DE3-B3D5-84738C7D4F74}" srcOrd="3" destOrd="0" presId="urn:microsoft.com/office/officeart/2018/2/layout/IconLabelDescriptionList"/>
    <dgm:cxn modelId="{F41B54B3-64AA-4420-ACFC-FF8E7C2EA085}" type="presParOf" srcId="{0A0D5985-A80A-49CB-9E59-3D627AEE3C9D}" destId="{0F30C00D-8BC4-462B-9911-4CF3D98026FE}"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A097933-54E2-4734-A18F-BC32B591C0AD}" type="doc">
      <dgm:prSet loTypeId="urn:microsoft.com/office/officeart/2018/2/layout/IconLabelDescriptionList" loCatId="icon" qsTypeId="urn:microsoft.com/office/officeart/2005/8/quickstyle/simple1" qsCatId="simple" csTypeId="urn:microsoft.com/office/officeart/2005/8/colors/colorful1" csCatId="colorful" phldr="1"/>
      <dgm:spPr/>
      <dgm:t>
        <a:bodyPr/>
        <a:lstStyle/>
        <a:p>
          <a:endParaRPr lang="en-US"/>
        </a:p>
      </dgm:t>
    </dgm:pt>
    <dgm:pt modelId="{70883CEE-4989-4BD3-893D-853607898296}">
      <dgm:prSet/>
      <dgm:spPr/>
      <dgm:t>
        <a:bodyPr/>
        <a:lstStyle/>
        <a:p>
          <a:pPr>
            <a:lnSpc>
              <a:spcPct val="100000"/>
            </a:lnSpc>
            <a:defRPr b="1"/>
          </a:pPr>
          <a:r>
            <a:rPr lang="en-GB" dirty="0"/>
            <a:t>Code Coverage</a:t>
          </a:r>
          <a:endParaRPr lang="en-US" dirty="0"/>
        </a:p>
      </dgm:t>
    </dgm:pt>
    <dgm:pt modelId="{3D804B67-199A-4A25-8F74-E0C51AB15178}" type="parTrans" cxnId="{1AA18BB1-ABCA-4588-A29F-F44FF4CBD157}">
      <dgm:prSet/>
      <dgm:spPr/>
      <dgm:t>
        <a:bodyPr/>
        <a:lstStyle/>
        <a:p>
          <a:endParaRPr lang="en-US"/>
        </a:p>
      </dgm:t>
    </dgm:pt>
    <dgm:pt modelId="{1B1F92BF-1172-4A7B-88B7-CDBDB01C2612}" type="sibTrans" cxnId="{1AA18BB1-ABCA-4588-A29F-F44FF4CBD157}">
      <dgm:prSet/>
      <dgm:spPr/>
      <dgm:t>
        <a:bodyPr/>
        <a:lstStyle/>
        <a:p>
          <a:endParaRPr lang="en-US"/>
        </a:p>
      </dgm:t>
    </dgm:pt>
    <dgm:pt modelId="{E5600E7E-BA54-4EAA-9681-71ED61054210}">
      <dgm:prSet/>
      <dgm:spPr/>
      <dgm:t>
        <a:bodyPr/>
        <a:lstStyle/>
        <a:p>
          <a:pPr>
            <a:lnSpc>
              <a:spcPct val="100000"/>
            </a:lnSpc>
          </a:pPr>
          <a:r>
            <a:rPr lang="en-GB" dirty="0"/>
            <a:t>Is the ratio of defects found during development to those discovered in production. A lower defect escape rate indicates a mature DevOps team with effective testing processes and higher overall software quality.</a:t>
          </a:r>
          <a:endParaRPr lang="en-US" dirty="0"/>
        </a:p>
      </dgm:t>
    </dgm:pt>
    <dgm:pt modelId="{71A3723A-5964-488B-962B-3403303DE533}" type="parTrans" cxnId="{CAB67077-F976-49FD-B391-648E00C72573}">
      <dgm:prSet/>
      <dgm:spPr/>
      <dgm:t>
        <a:bodyPr/>
        <a:lstStyle/>
        <a:p>
          <a:endParaRPr lang="en-US"/>
        </a:p>
      </dgm:t>
    </dgm:pt>
    <dgm:pt modelId="{C58CA16D-E137-4471-9D6D-C1B81ACEF389}" type="sibTrans" cxnId="{CAB67077-F976-49FD-B391-648E00C72573}">
      <dgm:prSet/>
      <dgm:spPr/>
      <dgm:t>
        <a:bodyPr/>
        <a:lstStyle/>
        <a:p>
          <a:endParaRPr lang="en-US"/>
        </a:p>
      </dgm:t>
    </dgm:pt>
    <dgm:pt modelId="{BF8E5DB2-2313-42DB-9715-AF1BC6AF9E8E}">
      <dgm:prSet/>
      <dgm:spPr/>
      <dgm:t>
        <a:bodyPr/>
        <a:lstStyle/>
        <a:p>
          <a:pPr>
            <a:lnSpc>
              <a:spcPct val="100000"/>
            </a:lnSpc>
          </a:pPr>
          <a:r>
            <a:rPr lang="en-GB" dirty="0"/>
            <a:t>Measures the percentage of code covered by automated tests, including unit, integration, and regression tests. Higher code coverage indicates more thoroughly tested code, leading to fewer defects and more robust DevOps processes.</a:t>
          </a:r>
          <a:endParaRPr lang="en-US" dirty="0"/>
        </a:p>
      </dgm:t>
    </dgm:pt>
    <dgm:pt modelId="{F06AA5BE-F335-4D06-9AF6-55654D238820}" type="parTrans" cxnId="{A7637F55-045F-469A-8BED-8E8A74ED53FD}">
      <dgm:prSet/>
      <dgm:spPr/>
      <dgm:t>
        <a:bodyPr/>
        <a:lstStyle/>
        <a:p>
          <a:endParaRPr lang="en-GB"/>
        </a:p>
      </dgm:t>
    </dgm:pt>
    <dgm:pt modelId="{D40862E8-C5AD-4E74-871F-AB1115678495}" type="sibTrans" cxnId="{A7637F55-045F-469A-8BED-8E8A74ED53FD}">
      <dgm:prSet/>
      <dgm:spPr/>
      <dgm:t>
        <a:bodyPr/>
        <a:lstStyle/>
        <a:p>
          <a:endParaRPr lang="en-GB"/>
        </a:p>
      </dgm:t>
    </dgm:pt>
    <dgm:pt modelId="{59674A33-E01A-4F5B-9E81-DF9E3BA57B02}">
      <dgm:prSet/>
      <dgm:spPr/>
      <dgm:t>
        <a:bodyPr/>
        <a:lstStyle/>
        <a:p>
          <a:pPr>
            <a:lnSpc>
              <a:spcPct val="100000"/>
            </a:lnSpc>
            <a:defRPr b="1"/>
          </a:pPr>
          <a:r>
            <a:rPr lang="en-GB" dirty="0"/>
            <a:t>Defect Escape Rate</a:t>
          </a:r>
          <a:endParaRPr lang="en-US" dirty="0"/>
        </a:p>
      </dgm:t>
    </dgm:pt>
    <dgm:pt modelId="{89A33885-8643-4BAE-9DCD-AD596D82E557}" type="parTrans" cxnId="{41970226-7C10-4571-A854-6DBE32010108}">
      <dgm:prSet/>
      <dgm:spPr/>
      <dgm:t>
        <a:bodyPr/>
        <a:lstStyle/>
        <a:p>
          <a:endParaRPr lang="en-GB"/>
        </a:p>
      </dgm:t>
    </dgm:pt>
    <dgm:pt modelId="{22649B08-2D2F-402F-BB53-14E819C8612A}" type="sibTrans" cxnId="{41970226-7C10-4571-A854-6DBE32010108}">
      <dgm:prSet/>
      <dgm:spPr/>
      <dgm:t>
        <a:bodyPr/>
        <a:lstStyle/>
        <a:p>
          <a:endParaRPr lang="en-GB"/>
        </a:p>
      </dgm:t>
    </dgm:pt>
    <dgm:pt modelId="{D5BD5E71-B9F8-4969-8315-CAAD206DC03E}" type="pres">
      <dgm:prSet presAssocID="{9A097933-54E2-4734-A18F-BC32B591C0AD}" presName="root" presStyleCnt="0">
        <dgm:presLayoutVars>
          <dgm:dir/>
          <dgm:resizeHandles val="exact"/>
        </dgm:presLayoutVars>
      </dgm:prSet>
      <dgm:spPr/>
    </dgm:pt>
    <dgm:pt modelId="{4B8C46A3-FDE1-4C5D-B9FB-825DC513BF3A}" type="pres">
      <dgm:prSet presAssocID="{70883CEE-4989-4BD3-893D-853607898296}" presName="compNode" presStyleCnt="0"/>
      <dgm:spPr/>
    </dgm:pt>
    <dgm:pt modelId="{467C091E-EB60-497B-B20D-0C9A081F8B59}" type="pres">
      <dgm:prSet presAssocID="{70883CEE-4989-4BD3-893D-853607898296}"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t="-14000" b="-14000"/>
          </a:stretch>
        </a:blipFill>
      </dgm:spPr>
      <dgm:extLst>
        <a:ext uri="{E40237B7-FDA0-4F09-8148-C483321AD2D9}">
          <dgm14:cNvPr xmlns:dgm14="http://schemas.microsoft.com/office/drawing/2010/diagram" id="0" name="" descr="Programmer female with solid fill"/>
        </a:ext>
      </dgm:extLst>
    </dgm:pt>
    <dgm:pt modelId="{5120B63B-C677-4DEC-81AC-1C19B3BCC4AD}" type="pres">
      <dgm:prSet presAssocID="{70883CEE-4989-4BD3-893D-853607898296}" presName="iconSpace" presStyleCnt="0"/>
      <dgm:spPr/>
    </dgm:pt>
    <dgm:pt modelId="{18551C45-7676-46F9-800D-669FC5366A62}" type="pres">
      <dgm:prSet presAssocID="{70883CEE-4989-4BD3-893D-853607898296}" presName="parTx" presStyleLbl="revTx" presStyleIdx="0" presStyleCnt="4">
        <dgm:presLayoutVars>
          <dgm:chMax val="0"/>
          <dgm:chPref val="0"/>
        </dgm:presLayoutVars>
      </dgm:prSet>
      <dgm:spPr/>
    </dgm:pt>
    <dgm:pt modelId="{FDC89EAB-B10F-4757-B4CE-1632D103E9E0}" type="pres">
      <dgm:prSet presAssocID="{70883CEE-4989-4BD3-893D-853607898296}" presName="txSpace" presStyleCnt="0"/>
      <dgm:spPr/>
    </dgm:pt>
    <dgm:pt modelId="{5EF5924C-DC8B-43ED-A6B7-4F0872D7995C}" type="pres">
      <dgm:prSet presAssocID="{70883CEE-4989-4BD3-893D-853607898296}" presName="desTx" presStyleLbl="revTx" presStyleIdx="1" presStyleCnt="4">
        <dgm:presLayoutVars/>
      </dgm:prSet>
      <dgm:spPr/>
    </dgm:pt>
    <dgm:pt modelId="{4207FFF8-47A0-4AEA-AF1F-E8D1835A3B17}" type="pres">
      <dgm:prSet presAssocID="{1B1F92BF-1172-4A7B-88B7-CDBDB01C2612}" presName="sibTrans" presStyleCnt="0"/>
      <dgm:spPr/>
    </dgm:pt>
    <dgm:pt modelId="{A9CBC3A8-2DD9-4FB8-AAEB-CEB86D85254E}" type="pres">
      <dgm:prSet presAssocID="{59674A33-E01A-4F5B-9E81-DF9E3BA57B02}" presName="compNode" presStyleCnt="0"/>
      <dgm:spPr/>
    </dgm:pt>
    <dgm:pt modelId="{BC095618-1B85-4643-ADDA-5A0D8B093611}" type="pres">
      <dgm:prSet presAssocID="{59674A33-E01A-4F5B-9E81-DF9E3BA57B02}"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t="-14000" b="-14000"/>
          </a:stretch>
        </a:blipFill>
      </dgm:spPr>
      <dgm:extLst>
        <a:ext uri="{E40237B7-FDA0-4F09-8148-C483321AD2D9}">
          <dgm14:cNvPr xmlns:dgm14="http://schemas.microsoft.com/office/drawing/2010/diagram" id="0" name="" descr="Jail Break outline"/>
        </a:ext>
      </dgm:extLst>
    </dgm:pt>
    <dgm:pt modelId="{F542D6EB-00A5-458E-A386-9184F7A811DB}" type="pres">
      <dgm:prSet presAssocID="{59674A33-E01A-4F5B-9E81-DF9E3BA57B02}" presName="iconSpace" presStyleCnt="0"/>
      <dgm:spPr/>
    </dgm:pt>
    <dgm:pt modelId="{08392C75-2CC0-4CB6-99BB-4929B8329AEB}" type="pres">
      <dgm:prSet presAssocID="{59674A33-E01A-4F5B-9E81-DF9E3BA57B02}" presName="parTx" presStyleLbl="revTx" presStyleIdx="2" presStyleCnt="4">
        <dgm:presLayoutVars>
          <dgm:chMax val="0"/>
          <dgm:chPref val="0"/>
        </dgm:presLayoutVars>
      </dgm:prSet>
      <dgm:spPr/>
    </dgm:pt>
    <dgm:pt modelId="{8EE91ED4-2928-4A07-A470-793EA05F683A}" type="pres">
      <dgm:prSet presAssocID="{59674A33-E01A-4F5B-9E81-DF9E3BA57B02}" presName="txSpace" presStyleCnt="0"/>
      <dgm:spPr/>
    </dgm:pt>
    <dgm:pt modelId="{36D5E569-1DF5-4A13-943D-CCA63DE28287}" type="pres">
      <dgm:prSet presAssocID="{59674A33-E01A-4F5B-9E81-DF9E3BA57B02}" presName="desTx" presStyleLbl="revTx" presStyleIdx="3" presStyleCnt="4">
        <dgm:presLayoutVars/>
      </dgm:prSet>
      <dgm:spPr/>
    </dgm:pt>
  </dgm:ptLst>
  <dgm:cxnLst>
    <dgm:cxn modelId="{DF5F4106-3F0F-4ECB-B345-0716BCDEF438}" type="presOf" srcId="{59674A33-E01A-4F5B-9E81-DF9E3BA57B02}" destId="{08392C75-2CC0-4CB6-99BB-4929B8329AEB}" srcOrd="0" destOrd="0" presId="urn:microsoft.com/office/officeart/2018/2/layout/IconLabelDescriptionList"/>
    <dgm:cxn modelId="{B38D4325-378D-4828-A3E5-95C6C5BC7B68}" type="presOf" srcId="{70883CEE-4989-4BD3-893D-853607898296}" destId="{18551C45-7676-46F9-800D-669FC5366A62}" srcOrd="0" destOrd="0" presId="urn:microsoft.com/office/officeart/2018/2/layout/IconLabelDescriptionList"/>
    <dgm:cxn modelId="{41970226-7C10-4571-A854-6DBE32010108}" srcId="{9A097933-54E2-4734-A18F-BC32B591C0AD}" destId="{59674A33-E01A-4F5B-9E81-DF9E3BA57B02}" srcOrd="1" destOrd="0" parTransId="{89A33885-8643-4BAE-9DCD-AD596D82E557}" sibTransId="{22649B08-2D2F-402F-BB53-14E819C8612A}"/>
    <dgm:cxn modelId="{F28A0546-86CD-410B-B42B-F273E0D5E19B}" type="presOf" srcId="{BF8E5DB2-2313-42DB-9715-AF1BC6AF9E8E}" destId="{5EF5924C-DC8B-43ED-A6B7-4F0872D7995C}" srcOrd="0" destOrd="0" presId="urn:microsoft.com/office/officeart/2018/2/layout/IconLabelDescriptionList"/>
    <dgm:cxn modelId="{A7637F55-045F-469A-8BED-8E8A74ED53FD}" srcId="{70883CEE-4989-4BD3-893D-853607898296}" destId="{BF8E5DB2-2313-42DB-9715-AF1BC6AF9E8E}" srcOrd="0" destOrd="0" parTransId="{F06AA5BE-F335-4D06-9AF6-55654D238820}" sibTransId="{D40862E8-C5AD-4E74-871F-AB1115678495}"/>
    <dgm:cxn modelId="{CAB67077-F976-49FD-B391-648E00C72573}" srcId="{59674A33-E01A-4F5B-9E81-DF9E3BA57B02}" destId="{E5600E7E-BA54-4EAA-9681-71ED61054210}" srcOrd="0" destOrd="0" parTransId="{71A3723A-5964-488B-962B-3403303DE533}" sibTransId="{C58CA16D-E137-4471-9D6D-C1B81ACEF389}"/>
    <dgm:cxn modelId="{DF85309A-A288-427E-ACA6-D16B07841B00}" type="presOf" srcId="{E5600E7E-BA54-4EAA-9681-71ED61054210}" destId="{36D5E569-1DF5-4A13-943D-CCA63DE28287}" srcOrd="0" destOrd="0" presId="urn:microsoft.com/office/officeart/2018/2/layout/IconLabelDescriptionList"/>
    <dgm:cxn modelId="{E2D4BBA2-9A98-42FB-B8E2-2AD9349DD9C8}" type="presOf" srcId="{9A097933-54E2-4734-A18F-BC32B591C0AD}" destId="{D5BD5E71-B9F8-4969-8315-CAAD206DC03E}" srcOrd="0" destOrd="0" presId="urn:microsoft.com/office/officeart/2018/2/layout/IconLabelDescriptionList"/>
    <dgm:cxn modelId="{1AA18BB1-ABCA-4588-A29F-F44FF4CBD157}" srcId="{9A097933-54E2-4734-A18F-BC32B591C0AD}" destId="{70883CEE-4989-4BD3-893D-853607898296}" srcOrd="0" destOrd="0" parTransId="{3D804B67-199A-4A25-8F74-E0C51AB15178}" sibTransId="{1B1F92BF-1172-4A7B-88B7-CDBDB01C2612}"/>
    <dgm:cxn modelId="{D9E6B9B4-EA66-4757-AA45-A93650DA9F30}" type="presParOf" srcId="{D5BD5E71-B9F8-4969-8315-CAAD206DC03E}" destId="{4B8C46A3-FDE1-4C5D-B9FB-825DC513BF3A}" srcOrd="0" destOrd="0" presId="urn:microsoft.com/office/officeart/2018/2/layout/IconLabelDescriptionList"/>
    <dgm:cxn modelId="{BA93D6C6-307B-4177-B693-B4FDBCB72BC1}" type="presParOf" srcId="{4B8C46A3-FDE1-4C5D-B9FB-825DC513BF3A}" destId="{467C091E-EB60-497B-B20D-0C9A081F8B59}" srcOrd="0" destOrd="0" presId="urn:microsoft.com/office/officeart/2018/2/layout/IconLabelDescriptionList"/>
    <dgm:cxn modelId="{5C03BF9F-3E03-47AB-9247-E579303A7683}" type="presParOf" srcId="{4B8C46A3-FDE1-4C5D-B9FB-825DC513BF3A}" destId="{5120B63B-C677-4DEC-81AC-1C19B3BCC4AD}" srcOrd="1" destOrd="0" presId="urn:microsoft.com/office/officeart/2018/2/layout/IconLabelDescriptionList"/>
    <dgm:cxn modelId="{A299649D-03DA-4437-A741-0385E05C274A}" type="presParOf" srcId="{4B8C46A3-FDE1-4C5D-B9FB-825DC513BF3A}" destId="{18551C45-7676-46F9-800D-669FC5366A62}" srcOrd="2" destOrd="0" presId="urn:microsoft.com/office/officeart/2018/2/layout/IconLabelDescriptionList"/>
    <dgm:cxn modelId="{9CDE27A4-335C-46AF-A703-7BE194BB7599}" type="presParOf" srcId="{4B8C46A3-FDE1-4C5D-B9FB-825DC513BF3A}" destId="{FDC89EAB-B10F-4757-B4CE-1632D103E9E0}" srcOrd="3" destOrd="0" presId="urn:microsoft.com/office/officeart/2018/2/layout/IconLabelDescriptionList"/>
    <dgm:cxn modelId="{C697DB2D-6F87-4FB9-89D5-F3FD57D5D543}" type="presParOf" srcId="{4B8C46A3-FDE1-4C5D-B9FB-825DC513BF3A}" destId="{5EF5924C-DC8B-43ED-A6B7-4F0872D7995C}" srcOrd="4" destOrd="0" presId="urn:microsoft.com/office/officeart/2018/2/layout/IconLabelDescriptionList"/>
    <dgm:cxn modelId="{B3DBEE89-7149-4FEE-8CCE-462B713C817F}" type="presParOf" srcId="{D5BD5E71-B9F8-4969-8315-CAAD206DC03E}" destId="{4207FFF8-47A0-4AEA-AF1F-E8D1835A3B17}" srcOrd="1" destOrd="0" presId="urn:microsoft.com/office/officeart/2018/2/layout/IconLabelDescriptionList"/>
    <dgm:cxn modelId="{1606B0EB-DDF9-4DAC-B0AD-A39C09476055}" type="presParOf" srcId="{D5BD5E71-B9F8-4969-8315-CAAD206DC03E}" destId="{A9CBC3A8-2DD9-4FB8-AAEB-CEB86D85254E}" srcOrd="2" destOrd="0" presId="urn:microsoft.com/office/officeart/2018/2/layout/IconLabelDescriptionList"/>
    <dgm:cxn modelId="{AEA81E33-08C7-4335-9A84-534CFA254D16}" type="presParOf" srcId="{A9CBC3A8-2DD9-4FB8-AAEB-CEB86D85254E}" destId="{BC095618-1B85-4643-ADDA-5A0D8B093611}" srcOrd="0" destOrd="0" presId="urn:microsoft.com/office/officeart/2018/2/layout/IconLabelDescriptionList"/>
    <dgm:cxn modelId="{BA5460E4-39E6-47DA-B40E-81208745F57E}" type="presParOf" srcId="{A9CBC3A8-2DD9-4FB8-AAEB-CEB86D85254E}" destId="{F542D6EB-00A5-458E-A386-9184F7A811DB}" srcOrd="1" destOrd="0" presId="urn:microsoft.com/office/officeart/2018/2/layout/IconLabelDescriptionList"/>
    <dgm:cxn modelId="{C773C959-773C-4F31-8DA1-8DC1202CA151}" type="presParOf" srcId="{A9CBC3A8-2DD9-4FB8-AAEB-CEB86D85254E}" destId="{08392C75-2CC0-4CB6-99BB-4929B8329AEB}" srcOrd="2" destOrd="0" presId="urn:microsoft.com/office/officeart/2018/2/layout/IconLabelDescriptionList"/>
    <dgm:cxn modelId="{848D80A3-7BB9-44A7-9E9C-BDE0EF880D83}" type="presParOf" srcId="{A9CBC3A8-2DD9-4FB8-AAEB-CEB86D85254E}" destId="{8EE91ED4-2928-4A07-A470-793EA05F683A}" srcOrd="3" destOrd="0" presId="urn:microsoft.com/office/officeart/2018/2/layout/IconLabelDescriptionList"/>
    <dgm:cxn modelId="{6C9D7B0E-159C-4170-B9E0-8032FECF2A33}" type="presParOf" srcId="{A9CBC3A8-2DD9-4FB8-AAEB-CEB86D85254E}" destId="{36D5E569-1DF5-4A13-943D-CCA63DE28287}"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A097933-54E2-4734-A18F-BC32B591C0AD}"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0883CEE-4989-4BD3-893D-853607898296}">
      <dgm:prSet/>
      <dgm:spPr/>
      <dgm:t>
        <a:bodyPr/>
        <a:lstStyle/>
        <a:p>
          <a:pPr>
            <a:lnSpc>
              <a:spcPct val="100000"/>
            </a:lnSpc>
            <a:defRPr b="1"/>
          </a:pPr>
          <a:r>
            <a:rPr lang="en-GB" dirty="0"/>
            <a:t>Application Performance</a:t>
          </a:r>
          <a:endParaRPr lang="en-US" dirty="0"/>
        </a:p>
      </dgm:t>
    </dgm:pt>
    <dgm:pt modelId="{3D804B67-199A-4A25-8F74-E0C51AB15178}" type="parTrans" cxnId="{1AA18BB1-ABCA-4588-A29F-F44FF4CBD157}">
      <dgm:prSet/>
      <dgm:spPr/>
      <dgm:t>
        <a:bodyPr/>
        <a:lstStyle/>
        <a:p>
          <a:endParaRPr lang="en-US"/>
        </a:p>
      </dgm:t>
    </dgm:pt>
    <dgm:pt modelId="{1B1F92BF-1172-4A7B-88B7-CDBDB01C2612}" type="sibTrans" cxnId="{1AA18BB1-ABCA-4588-A29F-F44FF4CBD157}">
      <dgm:prSet/>
      <dgm:spPr/>
      <dgm:t>
        <a:bodyPr/>
        <a:lstStyle/>
        <a:p>
          <a:endParaRPr lang="en-US"/>
        </a:p>
      </dgm:t>
    </dgm:pt>
    <dgm:pt modelId="{E5600E7E-BA54-4EAA-9681-71ED61054210}">
      <dgm:prSet/>
      <dgm:spPr/>
      <dgm:t>
        <a:bodyPr/>
        <a:lstStyle/>
        <a:p>
          <a:pPr>
            <a:lnSpc>
              <a:spcPct val="100000"/>
            </a:lnSpc>
          </a:pPr>
          <a:r>
            <a:rPr lang="en-GB" dirty="0"/>
            <a:t>Is the average time from when a system starts operating until it fails. A longer MTTF indicates a more reliable system and more robust testing and deployment procedures.</a:t>
          </a:r>
          <a:endParaRPr lang="en-US" dirty="0"/>
        </a:p>
      </dgm:t>
    </dgm:pt>
    <dgm:pt modelId="{71A3723A-5964-488B-962B-3403303DE533}" type="parTrans" cxnId="{CAB67077-F976-49FD-B391-648E00C72573}">
      <dgm:prSet/>
      <dgm:spPr/>
      <dgm:t>
        <a:bodyPr/>
        <a:lstStyle/>
        <a:p>
          <a:endParaRPr lang="en-US"/>
        </a:p>
      </dgm:t>
    </dgm:pt>
    <dgm:pt modelId="{C58CA16D-E137-4471-9D6D-C1B81ACEF389}" type="sibTrans" cxnId="{CAB67077-F976-49FD-B391-648E00C72573}">
      <dgm:prSet/>
      <dgm:spPr/>
      <dgm:t>
        <a:bodyPr/>
        <a:lstStyle/>
        <a:p>
          <a:endParaRPr lang="en-US"/>
        </a:p>
      </dgm:t>
    </dgm:pt>
    <dgm:pt modelId="{E085EE70-1BE1-4768-BB94-5894E49E7A07}">
      <dgm:prSet/>
      <dgm:spPr/>
      <dgm:t>
        <a:bodyPr/>
        <a:lstStyle/>
        <a:p>
          <a:pPr>
            <a:lnSpc>
              <a:spcPct val="100000"/>
            </a:lnSpc>
            <a:defRPr b="1"/>
          </a:pPr>
          <a:r>
            <a:rPr lang="en-GB" dirty="0"/>
            <a:t>Mean Time To Recover (MTTR)</a:t>
          </a:r>
          <a:endParaRPr lang="en-US" dirty="0"/>
        </a:p>
      </dgm:t>
    </dgm:pt>
    <dgm:pt modelId="{952A5CED-5392-4B7A-9A77-F58513A93A89}" type="parTrans" cxnId="{ADDDDD00-F447-4AF4-901C-022C0770D9E2}">
      <dgm:prSet/>
      <dgm:spPr/>
      <dgm:t>
        <a:bodyPr/>
        <a:lstStyle/>
        <a:p>
          <a:endParaRPr lang="en-US"/>
        </a:p>
      </dgm:t>
    </dgm:pt>
    <dgm:pt modelId="{FEE189B5-3291-44C1-B6EA-7F3903F0AACA}" type="sibTrans" cxnId="{ADDDDD00-F447-4AF4-901C-022C0770D9E2}">
      <dgm:prSet/>
      <dgm:spPr/>
      <dgm:t>
        <a:bodyPr/>
        <a:lstStyle/>
        <a:p>
          <a:endParaRPr lang="en-US"/>
        </a:p>
      </dgm:t>
    </dgm:pt>
    <dgm:pt modelId="{56639106-38AA-4657-B834-0FE1A341BAEC}">
      <dgm:prSet/>
      <dgm:spPr/>
      <dgm:t>
        <a:bodyPr/>
        <a:lstStyle/>
        <a:p>
          <a:pPr>
            <a:lnSpc>
              <a:spcPct val="100000"/>
            </a:lnSpc>
            <a:defRPr b="1"/>
          </a:pPr>
          <a:r>
            <a:rPr lang="en-GB" dirty="0"/>
            <a:t>Mean Time To Detect (MTTD)</a:t>
          </a:r>
          <a:endParaRPr lang="en-US" dirty="0"/>
        </a:p>
      </dgm:t>
    </dgm:pt>
    <dgm:pt modelId="{F5223574-6732-4D2A-987F-C60F49EE4768}" type="parTrans" cxnId="{53B48817-ACB6-4A97-904C-CC267CF307AB}">
      <dgm:prSet/>
      <dgm:spPr/>
      <dgm:t>
        <a:bodyPr/>
        <a:lstStyle/>
        <a:p>
          <a:endParaRPr lang="en-US"/>
        </a:p>
      </dgm:t>
    </dgm:pt>
    <dgm:pt modelId="{8B033317-F9F0-4433-A050-578176FD1117}" type="sibTrans" cxnId="{53B48817-ACB6-4A97-904C-CC267CF307AB}">
      <dgm:prSet/>
      <dgm:spPr/>
      <dgm:t>
        <a:bodyPr/>
        <a:lstStyle/>
        <a:p>
          <a:endParaRPr lang="en-US"/>
        </a:p>
      </dgm:t>
    </dgm:pt>
    <dgm:pt modelId="{BF8E5DB2-2313-42DB-9715-AF1BC6AF9E8E}">
      <dgm:prSet/>
      <dgm:spPr/>
      <dgm:t>
        <a:bodyPr/>
        <a:lstStyle/>
        <a:p>
          <a:pPr>
            <a:lnSpc>
              <a:spcPct val="100000"/>
            </a:lnSpc>
          </a:pPr>
          <a:r>
            <a:rPr lang="en-GB" dirty="0"/>
            <a:t>Measures how well an application performs in terms of speed and stability. Continuous monitoring helps ensure the application meets user demand efficiently and cost-effectively.</a:t>
          </a:r>
          <a:endParaRPr lang="en-US" dirty="0"/>
        </a:p>
      </dgm:t>
    </dgm:pt>
    <dgm:pt modelId="{F06AA5BE-F335-4D06-9AF6-55654D238820}" type="parTrans" cxnId="{A7637F55-045F-469A-8BED-8E8A74ED53FD}">
      <dgm:prSet/>
      <dgm:spPr/>
      <dgm:t>
        <a:bodyPr/>
        <a:lstStyle/>
        <a:p>
          <a:endParaRPr lang="en-GB"/>
        </a:p>
      </dgm:t>
    </dgm:pt>
    <dgm:pt modelId="{D40862E8-C5AD-4E74-871F-AB1115678495}" type="sibTrans" cxnId="{A7637F55-045F-469A-8BED-8E8A74ED53FD}">
      <dgm:prSet/>
      <dgm:spPr/>
      <dgm:t>
        <a:bodyPr/>
        <a:lstStyle/>
        <a:p>
          <a:endParaRPr lang="en-GB"/>
        </a:p>
      </dgm:t>
    </dgm:pt>
    <dgm:pt modelId="{59674A33-E01A-4F5B-9E81-DF9E3BA57B02}">
      <dgm:prSet/>
      <dgm:spPr/>
      <dgm:t>
        <a:bodyPr/>
        <a:lstStyle/>
        <a:p>
          <a:pPr>
            <a:lnSpc>
              <a:spcPct val="100000"/>
            </a:lnSpc>
            <a:defRPr b="1"/>
          </a:pPr>
          <a:r>
            <a:rPr lang="en-GB" dirty="0"/>
            <a:t>Mean Time To Failure (MTTF)</a:t>
          </a:r>
          <a:endParaRPr lang="en-US" dirty="0"/>
        </a:p>
      </dgm:t>
    </dgm:pt>
    <dgm:pt modelId="{89A33885-8643-4BAE-9DCD-AD596D82E557}" type="parTrans" cxnId="{41970226-7C10-4571-A854-6DBE32010108}">
      <dgm:prSet/>
      <dgm:spPr/>
      <dgm:t>
        <a:bodyPr/>
        <a:lstStyle/>
        <a:p>
          <a:endParaRPr lang="en-GB"/>
        </a:p>
      </dgm:t>
    </dgm:pt>
    <dgm:pt modelId="{22649B08-2D2F-402F-BB53-14E819C8612A}" type="sibTrans" cxnId="{41970226-7C10-4571-A854-6DBE32010108}">
      <dgm:prSet/>
      <dgm:spPr/>
      <dgm:t>
        <a:bodyPr/>
        <a:lstStyle/>
        <a:p>
          <a:endParaRPr lang="en-GB"/>
        </a:p>
      </dgm:t>
    </dgm:pt>
    <dgm:pt modelId="{100D0771-4EEF-4746-8EE1-F683A940FF88}">
      <dgm:prSet/>
      <dgm:spPr/>
      <dgm:t>
        <a:bodyPr/>
        <a:lstStyle/>
        <a:p>
          <a:pPr>
            <a:lnSpc>
              <a:spcPct val="100000"/>
            </a:lnSpc>
          </a:pPr>
          <a:r>
            <a:rPr lang="en-GB" dirty="0"/>
            <a:t>Is the average time taken to resolve a failure after it occurs. A shorter MTTR indicates a mature DevOps team capable of quickly addressing issues and minimizing downtime.</a:t>
          </a:r>
          <a:endParaRPr lang="en-US" dirty="0"/>
        </a:p>
      </dgm:t>
    </dgm:pt>
    <dgm:pt modelId="{928CB385-8D48-4E10-B76F-5ADC787005B3}" type="parTrans" cxnId="{7E3AFD0B-6FC9-4A61-A9DF-85D56CD04615}">
      <dgm:prSet/>
      <dgm:spPr/>
      <dgm:t>
        <a:bodyPr/>
        <a:lstStyle/>
        <a:p>
          <a:endParaRPr lang="en-GB"/>
        </a:p>
      </dgm:t>
    </dgm:pt>
    <dgm:pt modelId="{9494A137-F991-4141-89A2-44947F15D924}" type="sibTrans" cxnId="{7E3AFD0B-6FC9-4A61-A9DF-85D56CD04615}">
      <dgm:prSet/>
      <dgm:spPr/>
      <dgm:t>
        <a:bodyPr/>
        <a:lstStyle/>
        <a:p>
          <a:endParaRPr lang="en-GB"/>
        </a:p>
      </dgm:t>
    </dgm:pt>
    <dgm:pt modelId="{04BFC4D9-C4C1-4423-AACC-ADD395669164}">
      <dgm:prSet/>
      <dgm:spPr/>
      <dgm:t>
        <a:bodyPr/>
        <a:lstStyle/>
        <a:p>
          <a:pPr>
            <a:lnSpc>
              <a:spcPct val="100000"/>
            </a:lnSpc>
          </a:pPr>
          <a:r>
            <a:rPr lang="en-GB" dirty="0"/>
            <a:t>Is the average time it takes to detect a problem after it occurs. A shorter MTTD suggests efficient monitoring and alerting practices, crucial for minimizing impact and resolving issues swiftly.</a:t>
          </a:r>
          <a:endParaRPr lang="en-US" dirty="0"/>
        </a:p>
      </dgm:t>
    </dgm:pt>
    <dgm:pt modelId="{B03BDB2D-AFDB-44D3-8F03-42CE66450802}" type="parTrans" cxnId="{30D94996-B05D-42DE-86CF-03E34EC0E44A}">
      <dgm:prSet/>
      <dgm:spPr/>
      <dgm:t>
        <a:bodyPr/>
        <a:lstStyle/>
        <a:p>
          <a:endParaRPr lang="en-GB"/>
        </a:p>
      </dgm:t>
    </dgm:pt>
    <dgm:pt modelId="{354C4611-E66B-4C2C-8F56-6353D6164B4B}" type="sibTrans" cxnId="{30D94996-B05D-42DE-86CF-03E34EC0E44A}">
      <dgm:prSet/>
      <dgm:spPr/>
      <dgm:t>
        <a:bodyPr/>
        <a:lstStyle/>
        <a:p>
          <a:endParaRPr lang="en-GB"/>
        </a:p>
      </dgm:t>
    </dgm:pt>
    <dgm:pt modelId="{8B461853-0EA3-43EB-B771-75CD9C820FA4}" type="pres">
      <dgm:prSet presAssocID="{9A097933-54E2-4734-A18F-BC32B591C0AD}" presName="root" presStyleCnt="0">
        <dgm:presLayoutVars>
          <dgm:dir/>
          <dgm:resizeHandles val="exact"/>
        </dgm:presLayoutVars>
      </dgm:prSet>
      <dgm:spPr/>
    </dgm:pt>
    <dgm:pt modelId="{0DCA6719-A327-4658-B4BD-CE231510A115}" type="pres">
      <dgm:prSet presAssocID="{70883CEE-4989-4BD3-893D-853607898296}" presName="compNode" presStyleCnt="0"/>
      <dgm:spPr/>
    </dgm:pt>
    <dgm:pt modelId="{07C67CAF-AB53-4770-B2FC-BEF07D1AD2C6}" type="pres">
      <dgm:prSet presAssocID="{70883CEE-4989-4BD3-893D-853607898296}"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Race Car with solid fill"/>
        </a:ext>
      </dgm:extLst>
    </dgm:pt>
    <dgm:pt modelId="{D8D78BB3-9AE3-46F5-801B-66E351390D3B}" type="pres">
      <dgm:prSet presAssocID="{70883CEE-4989-4BD3-893D-853607898296}" presName="iconSpace" presStyleCnt="0"/>
      <dgm:spPr/>
    </dgm:pt>
    <dgm:pt modelId="{3615D363-EA96-403B-AB2C-D21A66182C0A}" type="pres">
      <dgm:prSet presAssocID="{70883CEE-4989-4BD3-893D-853607898296}" presName="parTx" presStyleLbl="revTx" presStyleIdx="0" presStyleCnt="8">
        <dgm:presLayoutVars>
          <dgm:chMax val="0"/>
          <dgm:chPref val="0"/>
        </dgm:presLayoutVars>
      </dgm:prSet>
      <dgm:spPr/>
    </dgm:pt>
    <dgm:pt modelId="{537D5D55-F0A6-4927-9445-C7E9163353C3}" type="pres">
      <dgm:prSet presAssocID="{70883CEE-4989-4BD3-893D-853607898296}" presName="txSpace" presStyleCnt="0"/>
      <dgm:spPr/>
    </dgm:pt>
    <dgm:pt modelId="{02C64D6B-8CA8-4ED5-BFAD-9758041DB757}" type="pres">
      <dgm:prSet presAssocID="{70883CEE-4989-4BD3-893D-853607898296}" presName="desTx" presStyleLbl="revTx" presStyleIdx="1" presStyleCnt="8">
        <dgm:presLayoutVars/>
      </dgm:prSet>
      <dgm:spPr/>
    </dgm:pt>
    <dgm:pt modelId="{3185C963-0A97-4631-A83E-D9A122214F26}" type="pres">
      <dgm:prSet presAssocID="{1B1F92BF-1172-4A7B-88B7-CDBDB01C2612}" presName="sibTrans" presStyleCnt="0"/>
      <dgm:spPr/>
    </dgm:pt>
    <dgm:pt modelId="{18197A4A-B670-429E-A1ED-8E8EFCCDA9B7}" type="pres">
      <dgm:prSet presAssocID="{59674A33-E01A-4F5B-9E81-DF9E3BA57B02}" presName="compNode" presStyleCnt="0"/>
      <dgm:spPr/>
    </dgm:pt>
    <dgm:pt modelId="{44339E69-9022-4271-B81F-B4E3DB11EF27}" type="pres">
      <dgm:prSet presAssocID="{59674A33-E01A-4F5B-9E81-DF9E3BA57B02}"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Hourglass Full with solid fill"/>
        </a:ext>
      </dgm:extLst>
    </dgm:pt>
    <dgm:pt modelId="{B66D93AA-3A22-4220-A922-632624827FA0}" type="pres">
      <dgm:prSet presAssocID="{59674A33-E01A-4F5B-9E81-DF9E3BA57B02}" presName="iconSpace" presStyleCnt="0"/>
      <dgm:spPr/>
    </dgm:pt>
    <dgm:pt modelId="{33B1C7D3-5D3A-4DAD-B08E-A8F000B48E20}" type="pres">
      <dgm:prSet presAssocID="{59674A33-E01A-4F5B-9E81-DF9E3BA57B02}" presName="parTx" presStyleLbl="revTx" presStyleIdx="2" presStyleCnt="8">
        <dgm:presLayoutVars>
          <dgm:chMax val="0"/>
          <dgm:chPref val="0"/>
        </dgm:presLayoutVars>
      </dgm:prSet>
      <dgm:spPr/>
    </dgm:pt>
    <dgm:pt modelId="{C2675020-7CA2-47C4-8819-49C03AFB4384}" type="pres">
      <dgm:prSet presAssocID="{59674A33-E01A-4F5B-9E81-DF9E3BA57B02}" presName="txSpace" presStyleCnt="0"/>
      <dgm:spPr/>
    </dgm:pt>
    <dgm:pt modelId="{00BA8168-444B-4FB7-A405-74DC0A36BB37}" type="pres">
      <dgm:prSet presAssocID="{59674A33-E01A-4F5B-9E81-DF9E3BA57B02}" presName="desTx" presStyleLbl="revTx" presStyleIdx="3" presStyleCnt="8">
        <dgm:presLayoutVars/>
      </dgm:prSet>
      <dgm:spPr/>
    </dgm:pt>
    <dgm:pt modelId="{EEFB2247-D096-430D-BB4C-2C0287A86A0A}" type="pres">
      <dgm:prSet presAssocID="{22649B08-2D2F-402F-BB53-14E819C8612A}" presName="sibTrans" presStyleCnt="0"/>
      <dgm:spPr/>
    </dgm:pt>
    <dgm:pt modelId="{7287970A-ED96-4A67-8141-0CAC2C326DEF}" type="pres">
      <dgm:prSet presAssocID="{E085EE70-1BE1-4768-BB94-5894E49E7A07}" presName="compNode" presStyleCnt="0"/>
      <dgm:spPr/>
    </dgm:pt>
    <dgm:pt modelId="{F01664F7-4EC6-44CF-830A-8CEDEFF90E9A}" type="pres">
      <dgm:prSet presAssocID="{E085EE70-1BE1-4768-BB94-5894E49E7A07}"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Stopwatch 66% with solid fill"/>
        </a:ext>
      </dgm:extLst>
    </dgm:pt>
    <dgm:pt modelId="{65529DB0-BC4E-4AD6-81B7-90D7481E9A8E}" type="pres">
      <dgm:prSet presAssocID="{E085EE70-1BE1-4768-BB94-5894E49E7A07}" presName="iconSpace" presStyleCnt="0"/>
      <dgm:spPr/>
    </dgm:pt>
    <dgm:pt modelId="{F7D573A2-45F3-476D-A13D-54191FDAEAFE}" type="pres">
      <dgm:prSet presAssocID="{E085EE70-1BE1-4768-BB94-5894E49E7A07}" presName="parTx" presStyleLbl="revTx" presStyleIdx="4" presStyleCnt="8">
        <dgm:presLayoutVars>
          <dgm:chMax val="0"/>
          <dgm:chPref val="0"/>
        </dgm:presLayoutVars>
      </dgm:prSet>
      <dgm:spPr/>
    </dgm:pt>
    <dgm:pt modelId="{DD00207A-2927-49E2-8A79-B9A69FB9E08E}" type="pres">
      <dgm:prSet presAssocID="{E085EE70-1BE1-4768-BB94-5894E49E7A07}" presName="txSpace" presStyleCnt="0"/>
      <dgm:spPr/>
    </dgm:pt>
    <dgm:pt modelId="{6C6FA689-2242-4DB2-8048-6BFE44714C65}" type="pres">
      <dgm:prSet presAssocID="{E085EE70-1BE1-4768-BB94-5894E49E7A07}" presName="desTx" presStyleLbl="revTx" presStyleIdx="5" presStyleCnt="8">
        <dgm:presLayoutVars/>
      </dgm:prSet>
      <dgm:spPr/>
    </dgm:pt>
    <dgm:pt modelId="{09DCB333-2283-4086-A096-411BE0E42E27}" type="pres">
      <dgm:prSet presAssocID="{FEE189B5-3291-44C1-B6EA-7F3903F0AACA}" presName="sibTrans" presStyleCnt="0"/>
      <dgm:spPr/>
    </dgm:pt>
    <dgm:pt modelId="{A2313A06-6131-4434-8C8C-65EFBF538BF6}" type="pres">
      <dgm:prSet presAssocID="{56639106-38AA-4657-B834-0FE1A341BAEC}" presName="compNode" presStyleCnt="0"/>
      <dgm:spPr/>
    </dgm:pt>
    <dgm:pt modelId="{3BDCE1DA-3F0A-4F67-9BDC-9AE0BECE9186}" type="pres">
      <dgm:prSet presAssocID="{56639106-38AA-4657-B834-0FE1A341BAEC}"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Metronome with solid fill"/>
        </a:ext>
      </dgm:extLst>
    </dgm:pt>
    <dgm:pt modelId="{29C3D8BF-1457-40A8-8B0B-6BC015D0EB91}" type="pres">
      <dgm:prSet presAssocID="{56639106-38AA-4657-B834-0FE1A341BAEC}" presName="iconSpace" presStyleCnt="0"/>
      <dgm:spPr/>
    </dgm:pt>
    <dgm:pt modelId="{EC2336FD-A60A-405C-897C-553241B7D5F6}" type="pres">
      <dgm:prSet presAssocID="{56639106-38AA-4657-B834-0FE1A341BAEC}" presName="parTx" presStyleLbl="revTx" presStyleIdx="6" presStyleCnt="8">
        <dgm:presLayoutVars>
          <dgm:chMax val="0"/>
          <dgm:chPref val="0"/>
        </dgm:presLayoutVars>
      </dgm:prSet>
      <dgm:spPr/>
    </dgm:pt>
    <dgm:pt modelId="{A56802DC-FA0E-4DA3-95E7-8E0404EDFB1D}" type="pres">
      <dgm:prSet presAssocID="{56639106-38AA-4657-B834-0FE1A341BAEC}" presName="txSpace" presStyleCnt="0"/>
      <dgm:spPr/>
    </dgm:pt>
    <dgm:pt modelId="{6E64F042-3589-4E9E-8FFC-AEC57CC6CF84}" type="pres">
      <dgm:prSet presAssocID="{56639106-38AA-4657-B834-0FE1A341BAEC}" presName="desTx" presStyleLbl="revTx" presStyleIdx="7" presStyleCnt="8">
        <dgm:presLayoutVars/>
      </dgm:prSet>
      <dgm:spPr/>
    </dgm:pt>
  </dgm:ptLst>
  <dgm:cxnLst>
    <dgm:cxn modelId="{ADDDDD00-F447-4AF4-901C-022C0770D9E2}" srcId="{9A097933-54E2-4734-A18F-BC32B591C0AD}" destId="{E085EE70-1BE1-4768-BB94-5894E49E7A07}" srcOrd="2" destOrd="0" parTransId="{952A5CED-5392-4B7A-9A77-F58513A93A89}" sibTransId="{FEE189B5-3291-44C1-B6EA-7F3903F0AACA}"/>
    <dgm:cxn modelId="{7E3AFD0B-6FC9-4A61-A9DF-85D56CD04615}" srcId="{E085EE70-1BE1-4768-BB94-5894E49E7A07}" destId="{100D0771-4EEF-4746-8EE1-F683A940FF88}" srcOrd="0" destOrd="0" parTransId="{928CB385-8D48-4E10-B76F-5ADC787005B3}" sibTransId="{9494A137-F991-4141-89A2-44947F15D924}"/>
    <dgm:cxn modelId="{53B48817-ACB6-4A97-904C-CC267CF307AB}" srcId="{9A097933-54E2-4734-A18F-BC32B591C0AD}" destId="{56639106-38AA-4657-B834-0FE1A341BAEC}" srcOrd="3" destOrd="0" parTransId="{F5223574-6732-4D2A-987F-C60F49EE4768}" sibTransId="{8B033317-F9F0-4433-A050-578176FD1117}"/>
    <dgm:cxn modelId="{0349BC1F-C6FB-41CF-B597-61DBAD58FED5}" type="presOf" srcId="{BF8E5DB2-2313-42DB-9715-AF1BC6AF9E8E}" destId="{02C64D6B-8CA8-4ED5-BFAD-9758041DB757}" srcOrd="0" destOrd="0" presId="urn:microsoft.com/office/officeart/2018/2/layout/IconLabelDescriptionList"/>
    <dgm:cxn modelId="{41970226-7C10-4571-A854-6DBE32010108}" srcId="{9A097933-54E2-4734-A18F-BC32B591C0AD}" destId="{59674A33-E01A-4F5B-9E81-DF9E3BA57B02}" srcOrd="1" destOrd="0" parTransId="{89A33885-8643-4BAE-9DCD-AD596D82E557}" sibTransId="{22649B08-2D2F-402F-BB53-14E819C8612A}"/>
    <dgm:cxn modelId="{4142F831-D389-4A13-B39E-E53792FEBF2E}" type="presOf" srcId="{56639106-38AA-4657-B834-0FE1A341BAEC}" destId="{EC2336FD-A60A-405C-897C-553241B7D5F6}" srcOrd="0" destOrd="0" presId="urn:microsoft.com/office/officeart/2018/2/layout/IconLabelDescriptionList"/>
    <dgm:cxn modelId="{CC9F1B3E-6193-4506-BC11-BF84A84A3729}" type="presOf" srcId="{100D0771-4EEF-4746-8EE1-F683A940FF88}" destId="{6C6FA689-2242-4DB2-8048-6BFE44714C65}" srcOrd="0" destOrd="0" presId="urn:microsoft.com/office/officeart/2018/2/layout/IconLabelDescriptionList"/>
    <dgm:cxn modelId="{A7637F55-045F-469A-8BED-8E8A74ED53FD}" srcId="{70883CEE-4989-4BD3-893D-853607898296}" destId="{BF8E5DB2-2313-42DB-9715-AF1BC6AF9E8E}" srcOrd="0" destOrd="0" parTransId="{F06AA5BE-F335-4D06-9AF6-55654D238820}" sibTransId="{D40862E8-C5AD-4E74-871F-AB1115678495}"/>
    <dgm:cxn modelId="{CAB67077-F976-49FD-B391-648E00C72573}" srcId="{59674A33-E01A-4F5B-9E81-DF9E3BA57B02}" destId="{E5600E7E-BA54-4EAA-9681-71ED61054210}" srcOrd="0" destOrd="0" parTransId="{71A3723A-5964-488B-962B-3403303DE533}" sibTransId="{C58CA16D-E137-4471-9D6D-C1B81ACEF389}"/>
    <dgm:cxn modelId="{30D94996-B05D-42DE-86CF-03E34EC0E44A}" srcId="{56639106-38AA-4657-B834-0FE1A341BAEC}" destId="{04BFC4D9-C4C1-4423-AACC-ADD395669164}" srcOrd="0" destOrd="0" parTransId="{B03BDB2D-AFDB-44D3-8F03-42CE66450802}" sibTransId="{354C4611-E66B-4C2C-8F56-6353D6164B4B}"/>
    <dgm:cxn modelId="{17933BAD-C221-4B13-ACDF-5CB9BD90A152}" type="presOf" srcId="{70883CEE-4989-4BD3-893D-853607898296}" destId="{3615D363-EA96-403B-AB2C-D21A66182C0A}" srcOrd="0" destOrd="0" presId="urn:microsoft.com/office/officeart/2018/2/layout/IconLabelDescriptionList"/>
    <dgm:cxn modelId="{66F86CAD-5095-4897-8669-CC11E44141CF}" type="presOf" srcId="{04BFC4D9-C4C1-4423-AACC-ADD395669164}" destId="{6E64F042-3589-4E9E-8FFC-AEC57CC6CF84}" srcOrd="0" destOrd="0" presId="urn:microsoft.com/office/officeart/2018/2/layout/IconLabelDescriptionList"/>
    <dgm:cxn modelId="{CA0C4CAE-8EC2-4BED-A247-5FC800A4B657}" type="presOf" srcId="{E085EE70-1BE1-4768-BB94-5894E49E7A07}" destId="{F7D573A2-45F3-476D-A13D-54191FDAEAFE}" srcOrd="0" destOrd="0" presId="urn:microsoft.com/office/officeart/2018/2/layout/IconLabelDescriptionList"/>
    <dgm:cxn modelId="{1AA18BB1-ABCA-4588-A29F-F44FF4CBD157}" srcId="{9A097933-54E2-4734-A18F-BC32B591C0AD}" destId="{70883CEE-4989-4BD3-893D-853607898296}" srcOrd="0" destOrd="0" parTransId="{3D804B67-199A-4A25-8F74-E0C51AB15178}" sibTransId="{1B1F92BF-1172-4A7B-88B7-CDBDB01C2612}"/>
    <dgm:cxn modelId="{34DF04B4-18CB-4A67-9E73-58A772960975}" type="presOf" srcId="{9A097933-54E2-4734-A18F-BC32B591C0AD}" destId="{8B461853-0EA3-43EB-B771-75CD9C820FA4}" srcOrd="0" destOrd="0" presId="urn:microsoft.com/office/officeart/2018/2/layout/IconLabelDescriptionList"/>
    <dgm:cxn modelId="{73F84EBE-9C7A-49C5-A863-B410155A6139}" type="presOf" srcId="{59674A33-E01A-4F5B-9E81-DF9E3BA57B02}" destId="{33B1C7D3-5D3A-4DAD-B08E-A8F000B48E20}" srcOrd="0" destOrd="0" presId="urn:microsoft.com/office/officeart/2018/2/layout/IconLabelDescriptionList"/>
    <dgm:cxn modelId="{733816EA-0A80-451A-8B68-8B03B8061F03}" type="presOf" srcId="{E5600E7E-BA54-4EAA-9681-71ED61054210}" destId="{00BA8168-444B-4FB7-A405-74DC0A36BB37}" srcOrd="0" destOrd="0" presId="urn:microsoft.com/office/officeart/2018/2/layout/IconLabelDescriptionList"/>
    <dgm:cxn modelId="{4107514B-DEFF-4978-8004-4598FE2E83BD}" type="presParOf" srcId="{8B461853-0EA3-43EB-B771-75CD9C820FA4}" destId="{0DCA6719-A327-4658-B4BD-CE231510A115}" srcOrd="0" destOrd="0" presId="urn:microsoft.com/office/officeart/2018/2/layout/IconLabelDescriptionList"/>
    <dgm:cxn modelId="{C83E0513-98B5-4B53-9287-6CFA43DBE186}" type="presParOf" srcId="{0DCA6719-A327-4658-B4BD-CE231510A115}" destId="{07C67CAF-AB53-4770-B2FC-BEF07D1AD2C6}" srcOrd="0" destOrd="0" presId="urn:microsoft.com/office/officeart/2018/2/layout/IconLabelDescriptionList"/>
    <dgm:cxn modelId="{081AFC1A-AB3B-47BA-90E6-DDED7084F44A}" type="presParOf" srcId="{0DCA6719-A327-4658-B4BD-CE231510A115}" destId="{D8D78BB3-9AE3-46F5-801B-66E351390D3B}" srcOrd="1" destOrd="0" presId="urn:microsoft.com/office/officeart/2018/2/layout/IconLabelDescriptionList"/>
    <dgm:cxn modelId="{F4082091-6B15-4D66-8A6E-5A5333EF102D}" type="presParOf" srcId="{0DCA6719-A327-4658-B4BD-CE231510A115}" destId="{3615D363-EA96-403B-AB2C-D21A66182C0A}" srcOrd="2" destOrd="0" presId="urn:microsoft.com/office/officeart/2018/2/layout/IconLabelDescriptionList"/>
    <dgm:cxn modelId="{F6C38E53-1E23-4706-93FD-B0C828A0CC7B}" type="presParOf" srcId="{0DCA6719-A327-4658-B4BD-CE231510A115}" destId="{537D5D55-F0A6-4927-9445-C7E9163353C3}" srcOrd="3" destOrd="0" presId="urn:microsoft.com/office/officeart/2018/2/layout/IconLabelDescriptionList"/>
    <dgm:cxn modelId="{545C9122-D1ED-4CA9-BA4C-DC9385779AD0}" type="presParOf" srcId="{0DCA6719-A327-4658-B4BD-CE231510A115}" destId="{02C64D6B-8CA8-4ED5-BFAD-9758041DB757}" srcOrd="4" destOrd="0" presId="urn:microsoft.com/office/officeart/2018/2/layout/IconLabelDescriptionList"/>
    <dgm:cxn modelId="{FB855C9B-2CD9-4CAB-9D56-FB18EDFE162B}" type="presParOf" srcId="{8B461853-0EA3-43EB-B771-75CD9C820FA4}" destId="{3185C963-0A97-4631-A83E-D9A122214F26}" srcOrd="1" destOrd="0" presId="urn:microsoft.com/office/officeart/2018/2/layout/IconLabelDescriptionList"/>
    <dgm:cxn modelId="{B96EEF2B-2FCF-4143-AFD0-98E8E7831DB1}" type="presParOf" srcId="{8B461853-0EA3-43EB-B771-75CD9C820FA4}" destId="{18197A4A-B670-429E-A1ED-8E8EFCCDA9B7}" srcOrd="2" destOrd="0" presId="urn:microsoft.com/office/officeart/2018/2/layout/IconLabelDescriptionList"/>
    <dgm:cxn modelId="{0447A46A-2ED9-4EB4-9806-8FA51258E735}" type="presParOf" srcId="{18197A4A-B670-429E-A1ED-8E8EFCCDA9B7}" destId="{44339E69-9022-4271-B81F-B4E3DB11EF27}" srcOrd="0" destOrd="0" presId="urn:microsoft.com/office/officeart/2018/2/layout/IconLabelDescriptionList"/>
    <dgm:cxn modelId="{66C6AE9D-349B-4316-A714-D4926645A193}" type="presParOf" srcId="{18197A4A-B670-429E-A1ED-8E8EFCCDA9B7}" destId="{B66D93AA-3A22-4220-A922-632624827FA0}" srcOrd="1" destOrd="0" presId="urn:microsoft.com/office/officeart/2018/2/layout/IconLabelDescriptionList"/>
    <dgm:cxn modelId="{FF4F0BC7-0BC4-46A1-92FE-F7E7E46BF6BA}" type="presParOf" srcId="{18197A4A-B670-429E-A1ED-8E8EFCCDA9B7}" destId="{33B1C7D3-5D3A-4DAD-B08E-A8F000B48E20}" srcOrd="2" destOrd="0" presId="urn:microsoft.com/office/officeart/2018/2/layout/IconLabelDescriptionList"/>
    <dgm:cxn modelId="{29A7E4E8-C8B9-4470-BEAE-8BFD1A17EE35}" type="presParOf" srcId="{18197A4A-B670-429E-A1ED-8E8EFCCDA9B7}" destId="{C2675020-7CA2-47C4-8819-49C03AFB4384}" srcOrd="3" destOrd="0" presId="urn:microsoft.com/office/officeart/2018/2/layout/IconLabelDescriptionList"/>
    <dgm:cxn modelId="{2A17AC7D-4B06-4DB9-8DB8-DE22F4DBB323}" type="presParOf" srcId="{18197A4A-B670-429E-A1ED-8E8EFCCDA9B7}" destId="{00BA8168-444B-4FB7-A405-74DC0A36BB37}" srcOrd="4" destOrd="0" presId="urn:microsoft.com/office/officeart/2018/2/layout/IconLabelDescriptionList"/>
    <dgm:cxn modelId="{6A2914E4-3B43-4C23-87BE-72ACA560C8F0}" type="presParOf" srcId="{8B461853-0EA3-43EB-B771-75CD9C820FA4}" destId="{EEFB2247-D096-430D-BB4C-2C0287A86A0A}" srcOrd="3" destOrd="0" presId="urn:microsoft.com/office/officeart/2018/2/layout/IconLabelDescriptionList"/>
    <dgm:cxn modelId="{A3AFFC5B-23EB-41A4-9E21-B03A0AEC692E}" type="presParOf" srcId="{8B461853-0EA3-43EB-B771-75CD9C820FA4}" destId="{7287970A-ED96-4A67-8141-0CAC2C326DEF}" srcOrd="4" destOrd="0" presId="urn:microsoft.com/office/officeart/2018/2/layout/IconLabelDescriptionList"/>
    <dgm:cxn modelId="{B946B75E-A1FA-47C4-8BA4-485712781106}" type="presParOf" srcId="{7287970A-ED96-4A67-8141-0CAC2C326DEF}" destId="{F01664F7-4EC6-44CF-830A-8CEDEFF90E9A}" srcOrd="0" destOrd="0" presId="urn:microsoft.com/office/officeart/2018/2/layout/IconLabelDescriptionList"/>
    <dgm:cxn modelId="{36C9B133-C05D-48A4-AB18-AC2A337B776B}" type="presParOf" srcId="{7287970A-ED96-4A67-8141-0CAC2C326DEF}" destId="{65529DB0-BC4E-4AD6-81B7-90D7481E9A8E}" srcOrd="1" destOrd="0" presId="urn:microsoft.com/office/officeart/2018/2/layout/IconLabelDescriptionList"/>
    <dgm:cxn modelId="{92FB0094-47B8-49C5-ABDF-D1EC25ABC429}" type="presParOf" srcId="{7287970A-ED96-4A67-8141-0CAC2C326DEF}" destId="{F7D573A2-45F3-476D-A13D-54191FDAEAFE}" srcOrd="2" destOrd="0" presId="urn:microsoft.com/office/officeart/2018/2/layout/IconLabelDescriptionList"/>
    <dgm:cxn modelId="{9DA5BBA7-AF6A-44AD-82E3-B0DFA56C6D99}" type="presParOf" srcId="{7287970A-ED96-4A67-8141-0CAC2C326DEF}" destId="{DD00207A-2927-49E2-8A79-B9A69FB9E08E}" srcOrd="3" destOrd="0" presId="urn:microsoft.com/office/officeart/2018/2/layout/IconLabelDescriptionList"/>
    <dgm:cxn modelId="{22289AAC-4EF2-43E6-908F-3CD6374286DF}" type="presParOf" srcId="{7287970A-ED96-4A67-8141-0CAC2C326DEF}" destId="{6C6FA689-2242-4DB2-8048-6BFE44714C65}" srcOrd="4" destOrd="0" presId="urn:microsoft.com/office/officeart/2018/2/layout/IconLabelDescriptionList"/>
    <dgm:cxn modelId="{93597BC1-D693-46D5-B737-115F3E426C66}" type="presParOf" srcId="{8B461853-0EA3-43EB-B771-75CD9C820FA4}" destId="{09DCB333-2283-4086-A096-411BE0E42E27}" srcOrd="5" destOrd="0" presId="urn:microsoft.com/office/officeart/2018/2/layout/IconLabelDescriptionList"/>
    <dgm:cxn modelId="{FA2CFF73-776B-4DD9-9355-F09F855FBFEA}" type="presParOf" srcId="{8B461853-0EA3-43EB-B771-75CD9C820FA4}" destId="{A2313A06-6131-4434-8C8C-65EFBF538BF6}" srcOrd="6" destOrd="0" presId="urn:microsoft.com/office/officeart/2018/2/layout/IconLabelDescriptionList"/>
    <dgm:cxn modelId="{AE620E6C-EF59-4D16-8CB3-61506EA99CEB}" type="presParOf" srcId="{A2313A06-6131-4434-8C8C-65EFBF538BF6}" destId="{3BDCE1DA-3F0A-4F67-9BDC-9AE0BECE9186}" srcOrd="0" destOrd="0" presId="urn:microsoft.com/office/officeart/2018/2/layout/IconLabelDescriptionList"/>
    <dgm:cxn modelId="{787F94BD-991D-4517-8D63-68BB4EEA7F51}" type="presParOf" srcId="{A2313A06-6131-4434-8C8C-65EFBF538BF6}" destId="{29C3D8BF-1457-40A8-8B0B-6BC015D0EB91}" srcOrd="1" destOrd="0" presId="urn:microsoft.com/office/officeart/2018/2/layout/IconLabelDescriptionList"/>
    <dgm:cxn modelId="{852D93F3-5477-4710-B839-92A23951877D}" type="presParOf" srcId="{A2313A06-6131-4434-8C8C-65EFBF538BF6}" destId="{EC2336FD-A60A-405C-897C-553241B7D5F6}" srcOrd="2" destOrd="0" presId="urn:microsoft.com/office/officeart/2018/2/layout/IconLabelDescriptionList"/>
    <dgm:cxn modelId="{15802093-5CAF-4E12-9CF9-87D1B556A434}" type="presParOf" srcId="{A2313A06-6131-4434-8C8C-65EFBF538BF6}" destId="{A56802DC-FA0E-4DA3-95E7-8E0404EDFB1D}" srcOrd="3" destOrd="0" presId="urn:microsoft.com/office/officeart/2018/2/layout/IconLabelDescriptionList"/>
    <dgm:cxn modelId="{23616B64-035F-416F-AAB6-88BB8CB0093B}" type="presParOf" srcId="{A2313A06-6131-4434-8C8C-65EFBF538BF6}" destId="{6E64F042-3589-4E9E-8FFC-AEC57CC6CF8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A097933-54E2-4734-A18F-BC32B591C0AD}"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0883CEE-4989-4BD3-893D-853607898296}">
      <dgm:prSet/>
      <dgm:spPr/>
      <dgm:t>
        <a:bodyPr/>
        <a:lstStyle/>
        <a:p>
          <a:pPr>
            <a:lnSpc>
              <a:spcPct val="100000"/>
            </a:lnSpc>
            <a:defRPr b="1"/>
          </a:pPr>
          <a:r>
            <a:rPr lang="en-GB" dirty="0"/>
            <a:t>Application Usage</a:t>
          </a:r>
          <a:endParaRPr lang="en-US" dirty="0"/>
        </a:p>
      </dgm:t>
    </dgm:pt>
    <dgm:pt modelId="{3D804B67-199A-4A25-8F74-E0C51AB15178}" type="parTrans" cxnId="{1AA18BB1-ABCA-4588-A29F-F44FF4CBD157}">
      <dgm:prSet/>
      <dgm:spPr/>
      <dgm:t>
        <a:bodyPr/>
        <a:lstStyle/>
        <a:p>
          <a:endParaRPr lang="en-US"/>
        </a:p>
      </dgm:t>
    </dgm:pt>
    <dgm:pt modelId="{1B1F92BF-1172-4A7B-88B7-CDBDB01C2612}" type="sibTrans" cxnId="{1AA18BB1-ABCA-4588-A29F-F44FF4CBD157}">
      <dgm:prSet/>
      <dgm:spPr/>
      <dgm:t>
        <a:bodyPr/>
        <a:lstStyle/>
        <a:p>
          <a:endParaRPr lang="en-US"/>
        </a:p>
      </dgm:t>
    </dgm:pt>
    <dgm:pt modelId="{E5600E7E-BA54-4EAA-9681-71ED61054210}">
      <dgm:prSet/>
      <dgm:spPr/>
      <dgm:t>
        <a:bodyPr/>
        <a:lstStyle/>
        <a:p>
          <a:pPr>
            <a:lnSpc>
              <a:spcPct val="100000"/>
            </a:lnSpc>
          </a:pPr>
          <a:r>
            <a:rPr lang="en-GB" dirty="0"/>
            <a:t>Measures how well a service meets the agreed-upon service level agreements (SLAs). High SLA compliance indicates reliable and consistent service delivery, reflecting DevOps maturity.</a:t>
          </a:r>
          <a:endParaRPr lang="en-US" dirty="0"/>
        </a:p>
      </dgm:t>
    </dgm:pt>
    <dgm:pt modelId="{71A3723A-5964-488B-962B-3403303DE533}" type="parTrans" cxnId="{CAB67077-F976-49FD-B391-648E00C72573}">
      <dgm:prSet/>
      <dgm:spPr/>
      <dgm:t>
        <a:bodyPr/>
        <a:lstStyle/>
        <a:p>
          <a:endParaRPr lang="en-US"/>
        </a:p>
      </dgm:t>
    </dgm:pt>
    <dgm:pt modelId="{C58CA16D-E137-4471-9D6D-C1B81ACEF389}" type="sibTrans" cxnId="{CAB67077-F976-49FD-B391-648E00C72573}">
      <dgm:prSet/>
      <dgm:spPr/>
      <dgm:t>
        <a:bodyPr/>
        <a:lstStyle/>
        <a:p>
          <a:endParaRPr lang="en-US"/>
        </a:p>
      </dgm:t>
    </dgm:pt>
    <dgm:pt modelId="{E085EE70-1BE1-4768-BB94-5894E49E7A07}">
      <dgm:prSet/>
      <dgm:spPr/>
      <dgm:t>
        <a:bodyPr/>
        <a:lstStyle/>
        <a:p>
          <a:pPr>
            <a:lnSpc>
              <a:spcPct val="100000"/>
            </a:lnSpc>
            <a:defRPr b="1"/>
          </a:pPr>
          <a:r>
            <a:rPr lang="en-GB" dirty="0"/>
            <a:t>User Satisfaction</a:t>
          </a:r>
          <a:endParaRPr lang="en-US" dirty="0"/>
        </a:p>
      </dgm:t>
    </dgm:pt>
    <dgm:pt modelId="{952A5CED-5392-4B7A-9A77-F58513A93A89}" type="parTrans" cxnId="{ADDDDD00-F447-4AF4-901C-022C0770D9E2}">
      <dgm:prSet/>
      <dgm:spPr/>
      <dgm:t>
        <a:bodyPr/>
        <a:lstStyle/>
        <a:p>
          <a:endParaRPr lang="en-US"/>
        </a:p>
      </dgm:t>
    </dgm:pt>
    <dgm:pt modelId="{FEE189B5-3291-44C1-B6EA-7F3903F0AACA}" type="sibTrans" cxnId="{ADDDDD00-F447-4AF4-901C-022C0770D9E2}">
      <dgm:prSet/>
      <dgm:spPr/>
      <dgm:t>
        <a:bodyPr/>
        <a:lstStyle/>
        <a:p>
          <a:endParaRPr lang="en-US"/>
        </a:p>
      </dgm:t>
    </dgm:pt>
    <dgm:pt modelId="{BF8E5DB2-2313-42DB-9715-AF1BC6AF9E8E}">
      <dgm:prSet/>
      <dgm:spPr/>
      <dgm:t>
        <a:bodyPr/>
        <a:lstStyle/>
        <a:p>
          <a:pPr>
            <a:lnSpc>
              <a:spcPct val="100000"/>
            </a:lnSpc>
          </a:pPr>
          <a:r>
            <a:rPr lang="en-GB" dirty="0"/>
            <a:t>Measures how much an application is used by its users, such as the number of active users, sessions, and session duration. High usage indicates the application provides significant value to its users.</a:t>
          </a:r>
          <a:endParaRPr lang="en-US" dirty="0"/>
        </a:p>
      </dgm:t>
    </dgm:pt>
    <dgm:pt modelId="{F06AA5BE-F335-4D06-9AF6-55654D238820}" type="parTrans" cxnId="{A7637F55-045F-469A-8BED-8E8A74ED53FD}">
      <dgm:prSet/>
      <dgm:spPr/>
      <dgm:t>
        <a:bodyPr/>
        <a:lstStyle/>
        <a:p>
          <a:endParaRPr lang="en-GB"/>
        </a:p>
      </dgm:t>
    </dgm:pt>
    <dgm:pt modelId="{D40862E8-C5AD-4E74-871F-AB1115678495}" type="sibTrans" cxnId="{A7637F55-045F-469A-8BED-8E8A74ED53FD}">
      <dgm:prSet/>
      <dgm:spPr/>
      <dgm:t>
        <a:bodyPr/>
        <a:lstStyle/>
        <a:p>
          <a:endParaRPr lang="en-GB"/>
        </a:p>
      </dgm:t>
    </dgm:pt>
    <dgm:pt modelId="{59674A33-E01A-4F5B-9E81-DF9E3BA57B02}">
      <dgm:prSet/>
      <dgm:spPr/>
      <dgm:t>
        <a:bodyPr/>
        <a:lstStyle/>
        <a:p>
          <a:pPr>
            <a:lnSpc>
              <a:spcPct val="100000"/>
            </a:lnSpc>
            <a:defRPr b="1"/>
          </a:pPr>
          <a:r>
            <a:rPr lang="en-GB" dirty="0"/>
            <a:t>SLA Compliance Level</a:t>
          </a:r>
          <a:endParaRPr lang="en-US" dirty="0"/>
        </a:p>
      </dgm:t>
    </dgm:pt>
    <dgm:pt modelId="{89A33885-8643-4BAE-9DCD-AD596D82E557}" type="parTrans" cxnId="{41970226-7C10-4571-A854-6DBE32010108}">
      <dgm:prSet/>
      <dgm:spPr/>
      <dgm:t>
        <a:bodyPr/>
        <a:lstStyle/>
        <a:p>
          <a:endParaRPr lang="en-GB"/>
        </a:p>
      </dgm:t>
    </dgm:pt>
    <dgm:pt modelId="{22649B08-2D2F-402F-BB53-14E819C8612A}" type="sibTrans" cxnId="{41970226-7C10-4571-A854-6DBE32010108}">
      <dgm:prSet/>
      <dgm:spPr/>
      <dgm:t>
        <a:bodyPr/>
        <a:lstStyle/>
        <a:p>
          <a:endParaRPr lang="en-GB"/>
        </a:p>
      </dgm:t>
    </dgm:pt>
    <dgm:pt modelId="{100D0771-4EEF-4746-8EE1-F683A940FF88}">
      <dgm:prSet/>
      <dgm:spPr/>
      <dgm:t>
        <a:bodyPr/>
        <a:lstStyle/>
        <a:p>
          <a:pPr>
            <a:lnSpc>
              <a:spcPct val="100000"/>
            </a:lnSpc>
          </a:pPr>
          <a:r>
            <a:rPr lang="en-GB" dirty="0"/>
            <a:t>Measures how users perceive the effectiveness, usability, and overall value of a product or service. High user satisfaction indicates that the DevOps team is successfully delivering features that meet user needs and expectations.</a:t>
          </a:r>
          <a:endParaRPr lang="en-US" dirty="0"/>
        </a:p>
      </dgm:t>
    </dgm:pt>
    <dgm:pt modelId="{928CB385-8D48-4E10-B76F-5ADC787005B3}" type="parTrans" cxnId="{7E3AFD0B-6FC9-4A61-A9DF-85D56CD04615}">
      <dgm:prSet/>
      <dgm:spPr/>
      <dgm:t>
        <a:bodyPr/>
        <a:lstStyle/>
        <a:p>
          <a:endParaRPr lang="en-GB"/>
        </a:p>
      </dgm:t>
    </dgm:pt>
    <dgm:pt modelId="{9494A137-F991-4141-89A2-44947F15D924}" type="sibTrans" cxnId="{7E3AFD0B-6FC9-4A61-A9DF-85D56CD04615}">
      <dgm:prSet/>
      <dgm:spPr/>
      <dgm:t>
        <a:bodyPr/>
        <a:lstStyle/>
        <a:p>
          <a:endParaRPr lang="en-GB"/>
        </a:p>
      </dgm:t>
    </dgm:pt>
    <dgm:pt modelId="{6F7BB36E-E8EF-4A93-8380-96869A0928D8}" type="pres">
      <dgm:prSet presAssocID="{9A097933-54E2-4734-A18F-BC32B591C0AD}" presName="root" presStyleCnt="0">
        <dgm:presLayoutVars>
          <dgm:dir/>
          <dgm:resizeHandles val="exact"/>
        </dgm:presLayoutVars>
      </dgm:prSet>
      <dgm:spPr/>
    </dgm:pt>
    <dgm:pt modelId="{52F421FF-9A6F-4B13-B452-6B153701666F}" type="pres">
      <dgm:prSet presAssocID="{70883CEE-4989-4BD3-893D-853607898296}" presName="compNode" presStyleCnt="0"/>
      <dgm:spPr/>
    </dgm:pt>
    <dgm:pt modelId="{F618A08D-FCDB-4155-88A5-0C3621BD3B60}" type="pres">
      <dgm:prSet presAssocID="{70883CEE-4989-4BD3-893D-853607898296}"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Users with solid fill"/>
        </a:ext>
      </dgm:extLst>
    </dgm:pt>
    <dgm:pt modelId="{B8FEA79D-DBDD-4DEE-B5D9-528631A76600}" type="pres">
      <dgm:prSet presAssocID="{70883CEE-4989-4BD3-893D-853607898296}" presName="iconSpace" presStyleCnt="0"/>
      <dgm:spPr/>
    </dgm:pt>
    <dgm:pt modelId="{784D82A3-D49A-42DE-B7CC-E271AA964D54}" type="pres">
      <dgm:prSet presAssocID="{70883CEE-4989-4BD3-893D-853607898296}" presName="parTx" presStyleLbl="revTx" presStyleIdx="0" presStyleCnt="6">
        <dgm:presLayoutVars>
          <dgm:chMax val="0"/>
          <dgm:chPref val="0"/>
        </dgm:presLayoutVars>
      </dgm:prSet>
      <dgm:spPr/>
    </dgm:pt>
    <dgm:pt modelId="{AE2F2641-3324-40AF-9A87-CD69FF52093A}" type="pres">
      <dgm:prSet presAssocID="{70883CEE-4989-4BD3-893D-853607898296}" presName="txSpace" presStyleCnt="0"/>
      <dgm:spPr/>
    </dgm:pt>
    <dgm:pt modelId="{990F57F0-DA00-4293-9BCF-36C65859E4B9}" type="pres">
      <dgm:prSet presAssocID="{70883CEE-4989-4BD3-893D-853607898296}" presName="desTx" presStyleLbl="revTx" presStyleIdx="1" presStyleCnt="6">
        <dgm:presLayoutVars/>
      </dgm:prSet>
      <dgm:spPr/>
    </dgm:pt>
    <dgm:pt modelId="{D2E648DD-C1F0-4D46-A4C3-0FD65D8FB886}" type="pres">
      <dgm:prSet presAssocID="{1B1F92BF-1172-4A7B-88B7-CDBDB01C2612}" presName="sibTrans" presStyleCnt="0"/>
      <dgm:spPr/>
    </dgm:pt>
    <dgm:pt modelId="{F6F9CC4C-C3BD-40A2-A518-549AE29DF73C}" type="pres">
      <dgm:prSet presAssocID="{59674A33-E01A-4F5B-9E81-DF9E3BA57B02}" presName="compNode" presStyleCnt="0"/>
      <dgm:spPr/>
    </dgm:pt>
    <dgm:pt modelId="{967DDBC7-5CDF-4CBF-BD22-9E7C3321DCE1}" type="pres">
      <dgm:prSet presAssocID="{59674A33-E01A-4F5B-9E81-DF9E3BA57B02}"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Contract with solid fill"/>
        </a:ext>
      </dgm:extLst>
    </dgm:pt>
    <dgm:pt modelId="{F77F5E32-6A2B-452B-AD86-DC095CDF667D}" type="pres">
      <dgm:prSet presAssocID="{59674A33-E01A-4F5B-9E81-DF9E3BA57B02}" presName="iconSpace" presStyleCnt="0"/>
      <dgm:spPr/>
    </dgm:pt>
    <dgm:pt modelId="{0F1FDC22-8ACF-416A-8267-B31A7483292F}" type="pres">
      <dgm:prSet presAssocID="{59674A33-E01A-4F5B-9E81-DF9E3BA57B02}" presName="parTx" presStyleLbl="revTx" presStyleIdx="2" presStyleCnt="6">
        <dgm:presLayoutVars>
          <dgm:chMax val="0"/>
          <dgm:chPref val="0"/>
        </dgm:presLayoutVars>
      </dgm:prSet>
      <dgm:spPr/>
    </dgm:pt>
    <dgm:pt modelId="{2F3B487B-A1E9-43A0-AB54-2CEFD9762339}" type="pres">
      <dgm:prSet presAssocID="{59674A33-E01A-4F5B-9E81-DF9E3BA57B02}" presName="txSpace" presStyleCnt="0"/>
      <dgm:spPr/>
    </dgm:pt>
    <dgm:pt modelId="{35A9A8FD-782C-4B62-8E2F-2C7A9E9ABDBE}" type="pres">
      <dgm:prSet presAssocID="{59674A33-E01A-4F5B-9E81-DF9E3BA57B02}" presName="desTx" presStyleLbl="revTx" presStyleIdx="3" presStyleCnt="6">
        <dgm:presLayoutVars/>
      </dgm:prSet>
      <dgm:spPr/>
    </dgm:pt>
    <dgm:pt modelId="{8F763857-B50E-43D8-8EBA-12AC06258E22}" type="pres">
      <dgm:prSet presAssocID="{22649B08-2D2F-402F-BB53-14E819C8612A}" presName="sibTrans" presStyleCnt="0"/>
      <dgm:spPr/>
    </dgm:pt>
    <dgm:pt modelId="{688ED9B2-8A75-4C1A-90DC-2090B3BE4B79}" type="pres">
      <dgm:prSet presAssocID="{E085EE70-1BE1-4768-BB94-5894E49E7A07}" presName="compNode" presStyleCnt="0"/>
      <dgm:spPr/>
    </dgm:pt>
    <dgm:pt modelId="{49BEBCAE-9D82-41CD-BF8F-062351DC1EB4}" type="pres">
      <dgm:prSet presAssocID="{E085EE70-1BE1-4768-BB94-5894E49E7A07}"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heckmark with solid fill"/>
        </a:ext>
      </dgm:extLst>
    </dgm:pt>
    <dgm:pt modelId="{13E097EB-E3D1-4E30-A5B6-2427DD2EFC8A}" type="pres">
      <dgm:prSet presAssocID="{E085EE70-1BE1-4768-BB94-5894E49E7A07}" presName="iconSpace" presStyleCnt="0"/>
      <dgm:spPr/>
    </dgm:pt>
    <dgm:pt modelId="{901B7ADC-C03D-4636-9F5D-805CA35A7DC9}" type="pres">
      <dgm:prSet presAssocID="{E085EE70-1BE1-4768-BB94-5894E49E7A07}" presName="parTx" presStyleLbl="revTx" presStyleIdx="4" presStyleCnt="6">
        <dgm:presLayoutVars>
          <dgm:chMax val="0"/>
          <dgm:chPref val="0"/>
        </dgm:presLayoutVars>
      </dgm:prSet>
      <dgm:spPr/>
    </dgm:pt>
    <dgm:pt modelId="{BCE4923F-5597-4C80-AA61-E58F825B4787}" type="pres">
      <dgm:prSet presAssocID="{E085EE70-1BE1-4768-BB94-5894E49E7A07}" presName="txSpace" presStyleCnt="0"/>
      <dgm:spPr/>
    </dgm:pt>
    <dgm:pt modelId="{E3A45F3B-8C17-4C0D-8EA4-E68BBDE583F1}" type="pres">
      <dgm:prSet presAssocID="{E085EE70-1BE1-4768-BB94-5894E49E7A07}" presName="desTx" presStyleLbl="revTx" presStyleIdx="5" presStyleCnt="6">
        <dgm:presLayoutVars/>
      </dgm:prSet>
      <dgm:spPr/>
    </dgm:pt>
  </dgm:ptLst>
  <dgm:cxnLst>
    <dgm:cxn modelId="{BA243E00-A810-4F23-AC14-FED7F659C310}" type="presOf" srcId="{100D0771-4EEF-4746-8EE1-F683A940FF88}" destId="{E3A45F3B-8C17-4C0D-8EA4-E68BBDE583F1}" srcOrd="0" destOrd="0" presId="urn:microsoft.com/office/officeart/2018/2/layout/IconLabelDescriptionList"/>
    <dgm:cxn modelId="{ADDDDD00-F447-4AF4-901C-022C0770D9E2}" srcId="{9A097933-54E2-4734-A18F-BC32B591C0AD}" destId="{E085EE70-1BE1-4768-BB94-5894E49E7A07}" srcOrd="2" destOrd="0" parTransId="{952A5CED-5392-4B7A-9A77-F58513A93A89}" sibTransId="{FEE189B5-3291-44C1-B6EA-7F3903F0AACA}"/>
    <dgm:cxn modelId="{7E3AFD0B-6FC9-4A61-A9DF-85D56CD04615}" srcId="{E085EE70-1BE1-4768-BB94-5894E49E7A07}" destId="{100D0771-4EEF-4746-8EE1-F683A940FF88}" srcOrd="0" destOrd="0" parTransId="{928CB385-8D48-4E10-B76F-5ADC787005B3}" sibTransId="{9494A137-F991-4141-89A2-44947F15D924}"/>
    <dgm:cxn modelId="{7F9B7120-5437-49A1-B701-37107DA782E7}" type="presOf" srcId="{9A097933-54E2-4734-A18F-BC32B591C0AD}" destId="{6F7BB36E-E8EF-4A93-8380-96869A0928D8}" srcOrd="0" destOrd="0" presId="urn:microsoft.com/office/officeart/2018/2/layout/IconLabelDescriptionList"/>
    <dgm:cxn modelId="{41970226-7C10-4571-A854-6DBE32010108}" srcId="{9A097933-54E2-4734-A18F-BC32B591C0AD}" destId="{59674A33-E01A-4F5B-9E81-DF9E3BA57B02}" srcOrd="1" destOrd="0" parTransId="{89A33885-8643-4BAE-9DCD-AD596D82E557}" sibTransId="{22649B08-2D2F-402F-BB53-14E819C8612A}"/>
    <dgm:cxn modelId="{A7637F55-045F-469A-8BED-8E8A74ED53FD}" srcId="{70883CEE-4989-4BD3-893D-853607898296}" destId="{BF8E5DB2-2313-42DB-9715-AF1BC6AF9E8E}" srcOrd="0" destOrd="0" parTransId="{F06AA5BE-F335-4D06-9AF6-55654D238820}" sibTransId="{D40862E8-C5AD-4E74-871F-AB1115678495}"/>
    <dgm:cxn modelId="{CAB67077-F976-49FD-B391-648E00C72573}" srcId="{59674A33-E01A-4F5B-9E81-DF9E3BA57B02}" destId="{E5600E7E-BA54-4EAA-9681-71ED61054210}" srcOrd="0" destOrd="0" parTransId="{71A3723A-5964-488B-962B-3403303DE533}" sibTransId="{C58CA16D-E137-4471-9D6D-C1B81ACEF389}"/>
    <dgm:cxn modelId="{1AA18BB1-ABCA-4588-A29F-F44FF4CBD157}" srcId="{9A097933-54E2-4734-A18F-BC32B591C0AD}" destId="{70883CEE-4989-4BD3-893D-853607898296}" srcOrd="0" destOrd="0" parTransId="{3D804B67-199A-4A25-8F74-E0C51AB15178}" sibTransId="{1B1F92BF-1172-4A7B-88B7-CDBDB01C2612}"/>
    <dgm:cxn modelId="{7BB02AD1-A2AF-4F4E-AD6B-1FC4DF9F6F30}" type="presOf" srcId="{59674A33-E01A-4F5B-9E81-DF9E3BA57B02}" destId="{0F1FDC22-8ACF-416A-8267-B31A7483292F}" srcOrd="0" destOrd="0" presId="urn:microsoft.com/office/officeart/2018/2/layout/IconLabelDescriptionList"/>
    <dgm:cxn modelId="{837FBDDD-F63D-4252-8DF6-C82606DA0EE9}" type="presOf" srcId="{E085EE70-1BE1-4768-BB94-5894E49E7A07}" destId="{901B7ADC-C03D-4636-9F5D-805CA35A7DC9}" srcOrd="0" destOrd="0" presId="urn:microsoft.com/office/officeart/2018/2/layout/IconLabelDescriptionList"/>
    <dgm:cxn modelId="{876021EF-ADB0-480E-BEB4-B9BAF199C7A9}" type="presOf" srcId="{BF8E5DB2-2313-42DB-9715-AF1BC6AF9E8E}" destId="{990F57F0-DA00-4293-9BCF-36C65859E4B9}" srcOrd="0" destOrd="0" presId="urn:microsoft.com/office/officeart/2018/2/layout/IconLabelDescriptionList"/>
    <dgm:cxn modelId="{16C806FF-6362-4AC9-9AE1-E13DFE3083D7}" type="presOf" srcId="{E5600E7E-BA54-4EAA-9681-71ED61054210}" destId="{35A9A8FD-782C-4B62-8E2F-2C7A9E9ABDBE}" srcOrd="0" destOrd="0" presId="urn:microsoft.com/office/officeart/2018/2/layout/IconLabelDescriptionList"/>
    <dgm:cxn modelId="{8EBC4EFF-B731-49CA-9BDA-3BDA13548F2F}" type="presOf" srcId="{70883CEE-4989-4BD3-893D-853607898296}" destId="{784D82A3-D49A-42DE-B7CC-E271AA964D54}" srcOrd="0" destOrd="0" presId="urn:microsoft.com/office/officeart/2018/2/layout/IconLabelDescriptionList"/>
    <dgm:cxn modelId="{8F4B6E4A-DF4A-4B0A-9108-B6138BB7CBAD}" type="presParOf" srcId="{6F7BB36E-E8EF-4A93-8380-96869A0928D8}" destId="{52F421FF-9A6F-4B13-B452-6B153701666F}" srcOrd="0" destOrd="0" presId="urn:microsoft.com/office/officeart/2018/2/layout/IconLabelDescriptionList"/>
    <dgm:cxn modelId="{1DB297E1-7237-48F8-8D54-77949715F34C}" type="presParOf" srcId="{52F421FF-9A6F-4B13-B452-6B153701666F}" destId="{F618A08D-FCDB-4155-88A5-0C3621BD3B60}" srcOrd="0" destOrd="0" presId="urn:microsoft.com/office/officeart/2018/2/layout/IconLabelDescriptionList"/>
    <dgm:cxn modelId="{0CEC26CE-334F-46A0-B35E-97F99E44EE51}" type="presParOf" srcId="{52F421FF-9A6F-4B13-B452-6B153701666F}" destId="{B8FEA79D-DBDD-4DEE-B5D9-528631A76600}" srcOrd="1" destOrd="0" presId="urn:microsoft.com/office/officeart/2018/2/layout/IconLabelDescriptionList"/>
    <dgm:cxn modelId="{A7664E23-FAA5-4C85-94E9-54D571C6276B}" type="presParOf" srcId="{52F421FF-9A6F-4B13-B452-6B153701666F}" destId="{784D82A3-D49A-42DE-B7CC-E271AA964D54}" srcOrd="2" destOrd="0" presId="urn:microsoft.com/office/officeart/2018/2/layout/IconLabelDescriptionList"/>
    <dgm:cxn modelId="{24FE121B-41A5-4C01-814B-520BD2734A50}" type="presParOf" srcId="{52F421FF-9A6F-4B13-B452-6B153701666F}" destId="{AE2F2641-3324-40AF-9A87-CD69FF52093A}" srcOrd="3" destOrd="0" presId="urn:microsoft.com/office/officeart/2018/2/layout/IconLabelDescriptionList"/>
    <dgm:cxn modelId="{C4C6F9C7-2303-42FF-8252-1F92017B64F5}" type="presParOf" srcId="{52F421FF-9A6F-4B13-B452-6B153701666F}" destId="{990F57F0-DA00-4293-9BCF-36C65859E4B9}" srcOrd="4" destOrd="0" presId="urn:microsoft.com/office/officeart/2018/2/layout/IconLabelDescriptionList"/>
    <dgm:cxn modelId="{FC9A7E23-A0CF-455B-96B9-018BBA9D6AC2}" type="presParOf" srcId="{6F7BB36E-E8EF-4A93-8380-96869A0928D8}" destId="{D2E648DD-C1F0-4D46-A4C3-0FD65D8FB886}" srcOrd="1" destOrd="0" presId="urn:microsoft.com/office/officeart/2018/2/layout/IconLabelDescriptionList"/>
    <dgm:cxn modelId="{C0F6592E-C38A-4171-B6D2-D3E62951FE32}" type="presParOf" srcId="{6F7BB36E-E8EF-4A93-8380-96869A0928D8}" destId="{F6F9CC4C-C3BD-40A2-A518-549AE29DF73C}" srcOrd="2" destOrd="0" presId="urn:microsoft.com/office/officeart/2018/2/layout/IconLabelDescriptionList"/>
    <dgm:cxn modelId="{E650622A-99C4-43AD-83BD-2DF804B493BE}" type="presParOf" srcId="{F6F9CC4C-C3BD-40A2-A518-549AE29DF73C}" destId="{967DDBC7-5CDF-4CBF-BD22-9E7C3321DCE1}" srcOrd="0" destOrd="0" presId="urn:microsoft.com/office/officeart/2018/2/layout/IconLabelDescriptionList"/>
    <dgm:cxn modelId="{19A9948E-1890-4066-9E77-21A946E4CBC8}" type="presParOf" srcId="{F6F9CC4C-C3BD-40A2-A518-549AE29DF73C}" destId="{F77F5E32-6A2B-452B-AD86-DC095CDF667D}" srcOrd="1" destOrd="0" presId="urn:microsoft.com/office/officeart/2018/2/layout/IconLabelDescriptionList"/>
    <dgm:cxn modelId="{4E2C5FFD-59C4-4515-B693-4E9946466806}" type="presParOf" srcId="{F6F9CC4C-C3BD-40A2-A518-549AE29DF73C}" destId="{0F1FDC22-8ACF-416A-8267-B31A7483292F}" srcOrd="2" destOrd="0" presId="urn:microsoft.com/office/officeart/2018/2/layout/IconLabelDescriptionList"/>
    <dgm:cxn modelId="{F9DB6291-FAF6-4E11-9906-FE9FEFD2FCDE}" type="presParOf" srcId="{F6F9CC4C-C3BD-40A2-A518-549AE29DF73C}" destId="{2F3B487B-A1E9-43A0-AB54-2CEFD9762339}" srcOrd="3" destOrd="0" presId="urn:microsoft.com/office/officeart/2018/2/layout/IconLabelDescriptionList"/>
    <dgm:cxn modelId="{5DB9125A-4A51-47F1-B09C-7292A934288B}" type="presParOf" srcId="{F6F9CC4C-C3BD-40A2-A518-549AE29DF73C}" destId="{35A9A8FD-782C-4B62-8E2F-2C7A9E9ABDBE}" srcOrd="4" destOrd="0" presId="urn:microsoft.com/office/officeart/2018/2/layout/IconLabelDescriptionList"/>
    <dgm:cxn modelId="{CD0F1B7E-2A99-4EB1-8C43-59B5A54CD0BF}" type="presParOf" srcId="{6F7BB36E-E8EF-4A93-8380-96869A0928D8}" destId="{8F763857-B50E-43D8-8EBA-12AC06258E22}" srcOrd="3" destOrd="0" presId="urn:microsoft.com/office/officeart/2018/2/layout/IconLabelDescriptionList"/>
    <dgm:cxn modelId="{29B23ABA-87DA-4885-B27F-D0421CB13183}" type="presParOf" srcId="{6F7BB36E-E8EF-4A93-8380-96869A0928D8}" destId="{688ED9B2-8A75-4C1A-90DC-2090B3BE4B79}" srcOrd="4" destOrd="0" presId="urn:microsoft.com/office/officeart/2018/2/layout/IconLabelDescriptionList"/>
    <dgm:cxn modelId="{A0304674-DF84-45A2-B5DE-12867D6EF080}" type="presParOf" srcId="{688ED9B2-8A75-4C1A-90DC-2090B3BE4B79}" destId="{49BEBCAE-9D82-41CD-BF8F-062351DC1EB4}" srcOrd="0" destOrd="0" presId="urn:microsoft.com/office/officeart/2018/2/layout/IconLabelDescriptionList"/>
    <dgm:cxn modelId="{E300B218-8E6B-4D3C-9E46-D27106958A84}" type="presParOf" srcId="{688ED9B2-8A75-4C1A-90DC-2090B3BE4B79}" destId="{13E097EB-E3D1-4E30-A5B6-2427DD2EFC8A}" srcOrd="1" destOrd="0" presId="urn:microsoft.com/office/officeart/2018/2/layout/IconLabelDescriptionList"/>
    <dgm:cxn modelId="{1FA47898-401A-43C3-AEE2-22611B5C13F5}" type="presParOf" srcId="{688ED9B2-8A75-4C1A-90DC-2090B3BE4B79}" destId="{901B7ADC-C03D-4636-9F5D-805CA35A7DC9}" srcOrd="2" destOrd="0" presId="urn:microsoft.com/office/officeart/2018/2/layout/IconLabelDescriptionList"/>
    <dgm:cxn modelId="{C7F4A89D-71BC-46A9-A980-15C1970119FB}" type="presParOf" srcId="{688ED9B2-8A75-4C1A-90DC-2090B3BE4B79}" destId="{BCE4923F-5597-4C80-AA61-E58F825B4787}" srcOrd="3" destOrd="0" presId="urn:microsoft.com/office/officeart/2018/2/layout/IconLabelDescriptionList"/>
    <dgm:cxn modelId="{0345B376-63DC-4C16-A302-D82223EE01E3}" type="presParOf" srcId="{688ED9B2-8A75-4C1A-90DC-2090B3BE4B79}" destId="{E3A45F3B-8C17-4C0D-8EA4-E68BBDE583F1}"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A097933-54E2-4734-A18F-BC32B591C0AD}"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0883CEE-4989-4BD3-893D-853607898296}">
      <dgm:prSet/>
      <dgm:spPr/>
      <dgm:t>
        <a:bodyPr/>
        <a:lstStyle/>
        <a:p>
          <a:pPr>
            <a:defRPr b="1"/>
          </a:pPr>
          <a:r>
            <a:rPr lang="en-GB" dirty="0"/>
            <a:t>Microservices Adoption</a:t>
          </a:r>
          <a:endParaRPr lang="en-US" dirty="0"/>
        </a:p>
      </dgm:t>
    </dgm:pt>
    <dgm:pt modelId="{3D804B67-199A-4A25-8F74-E0C51AB15178}" type="parTrans" cxnId="{1AA18BB1-ABCA-4588-A29F-F44FF4CBD157}">
      <dgm:prSet/>
      <dgm:spPr/>
      <dgm:t>
        <a:bodyPr/>
        <a:lstStyle/>
        <a:p>
          <a:endParaRPr lang="en-US"/>
        </a:p>
      </dgm:t>
    </dgm:pt>
    <dgm:pt modelId="{1B1F92BF-1172-4A7B-88B7-CDBDB01C2612}" type="sibTrans" cxnId="{1AA18BB1-ABCA-4588-A29F-F44FF4CBD157}">
      <dgm:prSet/>
      <dgm:spPr/>
      <dgm:t>
        <a:bodyPr/>
        <a:lstStyle/>
        <a:p>
          <a:endParaRPr lang="en-US"/>
        </a:p>
      </dgm:t>
    </dgm:pt>
    <dgm:pt modelId="{E5600E7E-BA54-4EAA-9681-71ED61054210}">
      <dgm:prSet/>
      <dgm:spPr/>
      <dgm:t>
        <a:bodyPr/>
        <a:lstStyle/>
        <a:p>
          <a:r>
            <a:rPr lang="en-GB" dirty="0"/>
            <a:t>Assesses the level of container adoption within an organization, focusing on portability and ease of deployment. Widespread use of containers like Docker enhances consistency across environments, resource efficiency, and deployment speed.</a:t>
          </a:r>
          <a:endParaRPr lang="en-US" dirty="0"/>
        </a:p>
      </dgm:t>
    </dgm:pt>
    <dgm:pt modelId="{71A3723A-5964-488B-962B-3403303DE533}" type="parTrans" cxnId="{CAB67077-F976-49FD-B391-648E00C72573}">
      <dgm:prSet/>
      <dgm:spPr/>
      <dgm:t>
        <a:bodyPr/>
        <a:lstStyle/>
        <a:p>
          <a:endParaRPr lang="en-US"/>
        </a:p>
      </dgm:t>
    </dgm:pt>
    <dgm:pt modelId="{C58CA16D-E137-4471-9D6D-C1B81ACEF389}" type="sibTrans" cxnId="{CAB67077-F976-49FD-B391-648E00C72573}">
      <dgm:prSet/>
      <dgm:spPr/>
      <dgm:t>
        <a:bodyPr/>
        <a:lstStyle/>
        <a:p>
          <a:endParaRPr lang="en-US"/>
        </a:p>
      </dgm:t>
    </dgm:pt>
    <dgm:pt modelId="{E085EE70-1BE1-4768-BB94-5894E49E7A07}">
      <dgm:prSet/>
      <dgm:spPr/>
      <dgm:t>
        <a:bodyPr/>
        <a:lstStyle/>
        <a:p>
          <a:pPr>
            <a:defRPr b="1"/>
          </a:pPr>
          <a:r>
            <a:rPr lang="fr-FR" dirty="0"/>
            <a:t>Infrastructure as Code (IaC) Usage</a:t>
          </a:r>
          <a:endParaRPr lang="en-US" dirty="0"/>
        </a:p>
      </dgm:t>
    </dgm:pt>
    <dgm:pt modelId="{952A5CED-5392-4B7A-9A77-F58513A93A89}" type="parTrans" cxnId="{ADDDDD00-F447-4AF4-901C-022C0770D9E2}">
      <dgm:prSet/>
      <dgm:spPr/>
      <dgm:t>
        <a:bodyPr/>
        <a:lstStyle/>
        <a:p>
          <a:endParaRPr lang="en-US"/>
        </a:p>
      </dgm:t>
    </dgm:pt>
    <dgm:pt modelId="{FEE189B5-3291-44C1-B6EA-7F3903F0AACA}" type="sibTrans" cxnId="{ADDDDD00-F447-4AF4-901C-022C0770D9E2}">
      <dgm:prSet/>
      <dgm:spPr/>
      <dgm:t>
        <a:bodyPr/>
        <a:lstStyle/>
        <a:p>
          <a:endParaRPr lang="en-US"/>
        </a:p>
      </dgm:t>
    </dgm:pt>
    <dgm:pt modelId="{BF8E5DB2-2313-42DB-9715-AF1BC6AF9E8E}">
      <dgm:prSet/>
      <dgm:spPr/>
      <dgm:t>
        <a:bodyPr/>
        <a:lstStyle/>
        <a:p>
          <a:r>
            <a:rPr lang="en-GB" dirty="0"/>
            <a:t>Evaluates how extensively an organization has adopted microservices architecture for designing and developing its software systems. High adoption of microservices indicates greater agility, modularity, and scalability in development and maintenance processes.</a:t>
          </a:r>
          <a:endParaRPr lang="en-US" dirty="0"/>
        </a:p>
      </dgm:t>
    </dgm:pt>
    <dgm:pt modelId="{F06AA5BE-F335-4D06-9AF6-55654D238820}" type="parTrans" cxnId="{A7637F55-045F-469A-8BED-8E8A74ED53FD}">
      <dgm:prSet/>
      <dgm:spPr/>
      <dgm:t>
        <a:bodyPr/>
        <a:lstStyle/>
        <a:p>
          <a:endParaRPr lang="en-GB"/>
        </a:p>
      </dgm:t>
    </dgm:pt>
    <dgm:pt modelId="{D40862E8-C5AD-4E74-871F-AB1115678495}" type="sibTrans" cxnId="{A7637F55-045F-469A-8BED-8E8A74ED53FD}">
      <dgm:prSet/>
      <dgm:spPr/>
      <dgm:t>
        <a:bodyPr/>
        <a:lstStyle/>
        <a:p>
          <a:endParaRPr lang="en-GB"/>
        </a:p>
      </dgm:t>
    </dgm:pt>
    <dgm:pt modelId="{59674A33-E01A-4F5B-9E81-DF9E3BA57B02}">
      <dgm:prSet/>
      <dgm:spPr/>
      <dgm:t>
        <a:bodyPr/>
        <a:lstStyle/>
        <a:p>
          <a:pPr>
            <a:defRPr b="1"/>
          </a:pPr>
          <a:r>
            <a:rPr lang="en-GB" dirty="0"/>
            <a:t>Containerization Usage</a:t>
          </a:r>
          <a:endParaRPr lang="en-US" dirty="0"/>
        </a:p>
      </dgm:t>
    </dgm:pt>
    <dgm:pt modelId="{89A33885-8643-4BAE-9DCD-AD596D82E557}" type="parTrans" cxnId="{41970226-7C10-4571-A854-6DBE32010108}">
      <dgm:prSet/>
      <dgm:spPr/>
      <dgm:t>
        <a:bodyPr/>
        <a:lstStyle/>
        <a:p>
          <a:endParaRPr lang="en-GB"/>
        </a:p>
      </dgm:t>
    </dgm:pt>
    <dgm:pt modelId="{22649B08-2D2F-402F-BB53-14E819C8612A}" type="sibTrans" cxnId="{41970226-7C10-4571-A854-6DBE32010108}">
      <dgm:prSet/>
      <dgm:spPr/>
      <dgm:t>
        <a:bodyPr/>
        <a:lstStyle/>
        <a:p>
          <a:endParaRPr lang="en-GB"/>
        </a:p>
      </dgm:t>
    </dgm:pt>
    <dgm:pt modelId="{100D0771-4EEF-4746-8EE1-F683A940FF88}">
      <dgm:prSet/>
      <dgm:spPr/>
      <dgm:t>
        <a:bodyPr/>
        <a:lstStyle/>
        <a:p>
          <a:r>
            <a:rPr lang="en-GB" noProof="0" dirty="0"/>
            <a:t>IaC</a:t>
          </a:r>
          <a:r>
            <a:rPr lang="en-GB" dirty="0"/>
            <a:t> is a practice that involves managing and provisioning infrastructure through code rather than manual processes. This metric measures the extent to which IaC is used, indicating automation, reproducibility, and consistency in infrastructure management.</a:t>
          </a:r>
          <a:endParaRPr lang="en-US" dirty="0"/>
        </a:p>
      </dgm:t>
    </dgm:pt>
    <dgm:pt modelId="{928CB385-8D48-4E10-B76F-5ADC787005B3}" type="parTrans" cxnId="{7E3AFD0B-6FC9-4A61-A9DF-85D56CD04615}">
      <dgm:prSet/>
      <dgm:spPr/>
      <dgm:t>
        <a:bodyPr/>
        <a:lstStyle/>
        <a:p>
          <a:endParaRPr lang="en-GB"/>
        </a:p>
      </dgm:t>
    </dgm:pt>
    <dgm:pt modelId="{9494A137-F991-4141-89A2-44947F15D924}" type="sibTrans" cxnId="{7E3AFD0B-6FC9-4A61-A9DF-85D56CD04615}">
      <dgm:prSet/>
      <dgm:spPr/>
      <dgm:t>
        <a:bodyPr/>
        <a:lstStyle/>
        <a:p>
          <a:endParaRPr lang="en-GB"/>
        </a:p>
      </dgm:t>
    </dgm:pt>
    <dgm:pt modelId="{742D40EA-6070-4ACE-A267-045150347595}" type="pres">
      <dgm:prSet presAssocID="{9A097933-54E2-4734-A18F-BC32B591C0AD}" presName="root" presStyleCnt="0">
        <dgm:presLayoutVars>
          <dgm:dir/>
          <dgm:resizeHandles val="exact"/>
        </dgm:presLayoutVars>
      </dgm:prSet>
      <dgm:spPr/>
    </dgm:pt>
    <dgm:pt modelId="{75116C98-C533-4719-93D8-C47F9EE984D0}" type="pres">
      <dgm:prSet presAssocID="{70883CEE-4989-4BD3-893D-853607898296}" presName="compNode" presStyleCnt="0"/>
      <dgm:spPr/>
    </dgm:pt>
    <dgm:pt modelId="{5D99F395-16E7-455E-A59E-F1578A0FD6F5}" type="pres">
      <dgm:prSet presAssocID="{70883CEE-4989-4BD3-893D-853607898296}"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Hierarchy with solid fill"/>
        </a:ext>
      </dgm:extLst>
    </dgm:pt>
    <dgm:pt modelId="{E79C9F75-2BC0-45D6-A3BF-59A3AAF06ACC}" type="pres">
      <dgm:prSet presAssocID="{70883CEE-4989-4BD3-893D-853607898296}" presName="iconSpace" presStyleCnt="0"/>
      <dgm:spPr/>
    </dgm:pt>
    <dgm:pt modelId="{45D536BB-F8FA-40B9-B928-E7955A33563F}" type="pres">
      <dgm:prSet presAssocID="{70883CEE-4989-4BD3-893D-853607898296}" presName="parTx" presStyleLbl="revTx" presStyleIdx="0" presStyleCnt="6">
        <dgm:presLayoutVars>
          <dgm:chMax val="0"/>
          <dgm:chPref val="0"/>
        </dgm:presLayoutVars>
      </dgm:prSet>
      <dgm:spPr/>
    </dgm:pt>
    <dgm:pt modelId="{60B4A530-FE2E-49AC-8BDD-8FC2EA23EE7A}" type="pres">
      <dgm:prSet presAssocID="{70883CEE-4989-4BD3-893D-853607898296}" presName="txSpace" presStyleCnt="0"/>
      <dgm:spPr/>
    </dgm:pt>
    <dgm:pt modelId="{2AAA85A4-B8FC-474B-9BA1-06B36DECA6EF}" type="pres">
      <dgm:prSet presAssocID="{70883CEE-4989-4BD3-893D-853607898296}" presName="desTx" presStyleLbl="revTx" presStyleIdx="1" presStyleCnt="6">
        <dgm:presLayoutVars/>
      </dgm:prSet>
      <dgm:spPr/>
    </dgm:pt>
    <dgm:pt modelId="{1A525C97-9E48-49F5-9144-D34CCA0E6973}" type="pres">
      <dgm:prSet presAssocID="{1B1F92BF-1172-4A7B-88B7-CDBDB01C2612}" presName="sibTrans" presStyleCnt="0"/>
      <dgm:spPr/>
    </dgm:pt>
    <dgm:pt modelId="{325F93FB-DF86-4490-AFFC-17B22F2685E8}" type="pres">
      <dgm:prSet presAssocID="{59674A33-E01A-4F5B-9E81-DF9E3BA57B02}" presName="compNode" presStyleCnt="0"/>
      <dgm:spPr/>
    </dgm:pt>
    <dgm:pt modelId="{0A2920FE-8363-4219-BF6D-5B9DC6FA2DD0}" type="pres">
      <dgm:prSet presAssocID="{59674A33-E01A-4F5B-9E81-DF9E3BA57B02}"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ox with solid fill"/>
        </a:ext>
      </dgm:extLst>
    </dgm:pt>
    <dgm:pt modelId="{D350ECA0-9D7E-4170-BD25-42E4E9755E7F}" type="pres">
      <dgm:prSet presAssocID="{59674A33-E01A-4F5B-9E81-DF9E3BA57B02}" presName="iconSpace" presStyleCnt="0"/>
      <dgm:spPr/>
    </dgm:pt>
    <dgm:pt modelId="{7E03147C-F75E-4ACA-AF02-CDF854B89CD0}" type="pres">
      <dgm:prSet presAssocID="{59674A33-E01A-4F5B-9E81-DF9E3BA57B02}" presName="parTx" presStyleLbl="revTx" presStyleIdx="2" presStyleCnt="6">
        <dgm:presLayoutVars>
          <dgm:chMax val="0"/>
          <dgm:chPref val="0"/>
        </dgm:presLayoutVars>
      </dgm:prSet>
      <dgm:spPr/>
    </dgm:pt>
    <dgm:pt modelId="{93467168-E968-4FA3-BA97-8CD61B235CF0}" type="pres">
      <dgm:prSet presAssocID="{59674A33-E01A-4F5B-9E81-DF9E3BA57B02}" presName="txSpace" presStyleCnt="0"/>
      <dgm:spPr/>
    </dgm:pt>
    <dgm:pt modelId="{6F47B4E3-10CE-44FA-AFAA-E187805472CD}" type="pres">
      <dgm:prSet presAssocID="{59674A33-E01A-4F5B-9E81-DF9E3BA57B02}" presName="desTx" presStyleLbl="revTx" presStyleIdx="3" presStyleCnt="6">
        <dgm:presLayoutVars/>
      </dgm:prSet>
      <dgm:spPr/>
    </dgm:pt>
    <dgm:pt modelId="{622769DB-6255-41B9-94DC-95396F493FB0}" type="pres">
      <dgm:prSet presAssocID="{22649B08-2D2F-402F-BB53-14E819C8612A}" presName="sibTrans" presStyleCnt="0"/>
      <dgm:spPr/>
    </dgm:pt>
    <dgm:pt modelId="{50334CF5-7169-4704-BE2F-32C73903E06E}" type="pres">
      <dgm:prSet presAssocID="{E085EE70-1BE1-4768-BB94-5894E49E7A07}" presName="compNode" presStyleCnt="0"/>
      <dgm:spPr/>
    </dgm:pt>
    <dgm:pt modelId="{28955F8F-798A-4F56-8F1C-C10275EF4FAE}" type="pres">
      <dgm:prSet presAssocID="{E085EE70-1BE1-4768-BB94-5894E49E7A0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4D5EEAD1-57F9-436F-876E-48B89C1674BD}" type="pres">
      <dgm:prSet presAssocID="{E085EE70-1BE1-4768-BB94-5894E49E7A07}" presName="iconSpace" presStyleCnt="0"/>
      <dgm:spPr/>
    </dgm:pt>
    <dgm:pt modelId="{1B641428-B42A-480F-B50C-715EECB7D78D}" type="pres">
      <dgm:prSet presAssocID="{E085EE70-1BE1-4768-BB94-5894E49E7A07}" presName="parTx" presStyleLbl="revTx" presStyleIdx="4" presStyleCnt="6">
        <dgm:presLayoutVars>
          <dgm:chMax val="0"/>
          <dgm:chPref val="0"/>
        </dgm:presLayoutVars>
      </dgm:prSet>
      <dgm:spPr/>
    </dgm:pt>
    <dgm:pt modelId="{47A8B61E-2D92-44A5-9295-1C893DFC8EAC}" type="pres">
      <dgm:prSet presAssocID="{E085EE70-1BE1-4768-BB94-5894E49E7A07}" presName="txSpace" presStyleCnt="0"/>
      <dgm:spPr/>
    </dgm:pt>
    <dgm:pt modelId="{4B521C30-8E7C-4D75-9E78-62E7AFE8B059}" type="pres">
      <dgm:prSet presAssocID="{E085EE70-1BE1-4768-BB94-5894E49E7A07}" presName="desTx" presStyleLbl="revTx" presStyleIdx="5" presStyleCnt="6">
        <dgm:presLayoutVars/>
      </dgm:prSet>
      <dgm:spPr/>
    </dgm:pt>
  </dgm:ptLst>
  <dgm:cxnLst>
    <dgm:cxn modelId="{ADDDDD00-F447-4AF4-901C-022C0770D9E2}" srcId="{9A097933-54E2-4734-A18F-BC32B591C0AD}" destId="{E085EE70-1BE1-4768-BB94-5894E49E7A07}" srcOrd="2" destOrd="0" parTransId="{952A5CED-5392-4B7A-9A77-F58513A93A89}" sibTransId="{FEE189B5-3291-44C1-B6EA-7F3903F0AACA}"/>
    <dgm:cxn modelId="{DC39C601-4B01-4107-8513-3A99E99A1168}" type="presOf" srcId="{E085EE70-1BE1-4768-BB94-5894E49E7A07}" destId="{1B641428-B42A-480F-B50C-715EECB7D78D}" srcOrd="0" destOrd="0" presId="urn:microsoft.com/office/officeart/2018/2/layout/IconLabelDescriptionList"/>
    <dgm:cxn modelId="{7E3AFD0B-6FC9-4A61-A9DF-85D56CD04615}" srcId="{E085EE70-1BE1-4768-BB94-5894E49E7A07}" destId="{100D0771-4EEF-4746-8EE1-F683A940FF88}" srcOrd="0" destOrd="0" parTransId="{928CB385-8D48-4E10-B76F-5ADC787005B3}" sibTransId="{9494A137-F991-4141-89A2-44947F15D924}"/>
    <dgm:cxn modelId="{AE677B0D-9F46-4066-AF7E-FE71001FCEAE}" type="presOf" srcId="{70883CEE-4989-4BD3-893D-853607898296}" destId="{45D536BB-F8FA-40B9-B928-E7955A33563F}" srcOrd="0" destOrd="0" presId="urn:microsoft.com/office/officeart/2018/2/layout/IconLabelDescriptionList"/>
    <dgm:cxn modelId="{DFF0AD12-56E6-4205-A78B-7F28F1D21619}" type="presOf" srcId="{E5600E7E-BA54-4EAA-9681-71ED61054210}" destId="{6F47B4E3-10CE-44FA-AFAA-E187805472CD}" srcOrd="0" destOrd="0" presId="urn:microsoft.com/office/officeart/2018/2/layout/IconLabelDescriptionList"/>
    <dgm:cxn modelId="{41970226-7C10-4571-A854-6DBE32010108}" srcId="{9A097933-54E2-4734-A18F-BC32B591C0AD}" destId="{59674A33-E01A-4F5B-9E81-DF9E3BA57B02}" srcOrd="1" destOrd="0" parTransId="{89A33885-8643-4BAE-9DCD-AD596D82E557}" sibTransId="{22649B08-2D2F-402F-BB53-14E819C8612A}"/>
    <dgm:cxn modelId="{54D18264-0658-4E52-81EA-D541DEA7449D}" type="presOf" srcId="{59674A33-E01A-4F5B-9E81-DF9E3BA57B02}" destId="{7E03147C-F75E-4ACA-AF02-CDF854B89CD0}" srcOrd="0" destOrd="0" presId="urn:microsoft.com/office/officeart/2018/2/layout/IconLabelDescriptionList"/>
    <dgm:cxn modelId="{88AD184C-BE2F-4E16-BC55-4CFED64DB875}" type="presOf" srcId="{9A097933-54E2-4734-A18F-BC32B591C0AD}" destId="{742D40EA-6070-4ACE-A267-045150347595}" srcOrd="0" destOrd="0" presId="urn:microsoft.com/office/officeart/2018/2/layout/IconLabelDescriptionList"/>
    <dgm:cxn modelId="{6F8E524D-E1EF-4413-8FD1-37C6998332A1}" type="presOf" srcId="{100D0771-4EEF-4746-8EE1-F683A940FF88}" destId="{4B521C30-8E7C-4D75-9E78-62E7AFE8B059}" srcOrd="0" destOrd="0" presId="urn:microsoft.com/office/officeart/2018/2/layout/IconLabelDescriptionList"/>
    <dgm:cxn modelId="{BF08F574-6227-4F9E-AA45-8C7BA87A0E8D}" type="presOf" srcId="{BF8E5DB2-2313-42DB-9715-AF1BC6AF9E8E}" destId="{2AAA85A4-B8FC-474B-9BA1-06B36DECA6EF}" srcOrd="0" destOrd="0" presId="urn:microsoft.com/office/officeart/2018/2/layout/IconLabelDescriptionList"/>
    <dgm:cxn modelId="{A7637F55-045F-469A-8BED-8E8A74ED53FD}" srcId="{70883CEE-4989-4BD3-893D-853607898296}" destId="{BF8E5DB2-2313-42DB-9715-AF1BC6AF9E8E}" srcOrd="0" destOrd="0" parTransId="{F06AA5BE-F335-4D06-9AF6-55654D238820}" sibTransId="{D40862E8-C5AD-4E74-871F-AB1115678495}"/>
    <dgm:cxn modelId="{CAB67077-F976-49FD-B391-648E00C72573}" srcId="{59674A33-E01A-4F5B-9E81-DF9E3BA57B02}" destId="{E5600E7E-BA54-4EAA-9681-71ED61054210}" srcOrd="0" destOrd="0" parTransId="{71A3723A-5964-488B-962B-3403303DE533}" sibTransId="{C58CA16D-E137-4471-9D6D-C1B81ACEF389}"/>
    <dgm:cxn modelId="{1AA18BB1-ABCA-4588-A29F-F44FF4CBD157}" srcId="{9A097933-54E2-4734-A18F-BC32B591C0AD}" destId="{70883CEE-4989-4BD3-893D-853607898296}" srcOrd="0" destOrd="0" parTransId="{3D804B67-199A-4A25-8F74-E0C51AB15178}" sibTransId="{1B1F92BF-1172-4A7B-88B7-CDBDB01C2612}"/>
    <dgm:cxn modelId="{E00BA2EF-546E-4C2B-8D85-7AD25FDA3190}" type="presParOf" srcId="{742D40EA-6070-4ACE-A267-045150347595}" destId="{75116C98-C533-4719-93D8-C47F9EE984D0}" srcOrd="0" destOrd="0" presId="urn:microsoft.com/office/officeart/2018/2/layout/IconLabelDescriptionList"/>
    <dgm:cxn modelId="{52856BB1-FF87-4519-8A1E-B34FC66E82FE}" type="presParOf" srcId="{75116C98-C533-4719-93D8-C47F9EE984D0}" destId="{5D99F395-16E7-455E-A59E-F1578A0FD6F5}" srcOrd="0" destOrd="0" presId="urn:microsoft.com/office/officeart/2018/2/layout/IconLabelDescriptionList"/>
    <dgm:cxn modelId="{D453E058-F2B6-4529-ABB5-7B23DF9AFF6B}" type="presParOf" srcId="{75116C98-C533-4719-93D8-C47F9EE984D0}" destId="{E79C9F75-2BC0-45D6-A3BF-59A3AAF06ACC}" srcOrd="1" destOrd="0" presId="urn:microsoft.com/office/officeart/2018/2/layout/IconLabelDescriptionList"/>
    <dgm:cxn modelId="{B7174454-952D-4C79-BC61-3C91B220CA61}" type="presParOf" srcId="{75116C98-C533-4719-93D8-C47F9EE984D0}" destId="{45D536BB-F8FA-40B9-B928-E7955A33563F}" srcOrd="2" destOrd="0" presId="urn:microsoft.com/office/officeart/2018/2/layout/IconLabelDescriptionList"/>
    <dgm:cxn modelId="{FD7254FD-B967-40A5-A46C-7177F2521380}" type="presParOf" srcId="{75116C98-C533-4719-93D8-C47F9EE984D0}" destId="{60B4A530-FE2E-49AC-8BDD-8FC2EA23EE7A}" srcOrd="3" destOrd="0" presId="urn:microsoft.com/office/officeart/2018/2/layout/IconLabelDescriptionList"/>
    <dgm:cxn modelId="{E3EAE93B-D3E6-4DA7-B9A3-52E7AE910232}" type="presParOf" srcId="{75116C98-C533-4719-93D8-C47F9EE984D0}" destId="{2AAA85A4-B8FC-474B-9BA1-06B36DECA6EF}" srcOrd="4" destOrd="0" presId="urn:microsoft.com/office/officeart/2018/2/layout/IconLabelDescriptionList"/>
    <dgm:cxn modelId="{634BA16F-0A79-4634-88CA-857372C987F2}" type="presParOf" srcId="{742D40EA-6070-4ACE-A267-045150347595}" destId="{1A525C97-9E48-49F5-9144-D34CCA0E6973}" srcOrd="1" destOrd="0" presId="urn:microsoft.com/office/officeart/2018/2/layout/IconLabelDescriptionList"/>
    <dgm:cxn modelId="{E31BBA35-CEE7-4173-AB74-2CEA349DA7FE}" type="presParOf" srcId="{742D40EA-6070-4ACE-A267-045150347595}" destId="{325F93FB-DF86-4490-AFFC-17B22F2685E8}" srcOrd="2" destOrd="0" presId="urn:microsoft.com/office/officeart/2018/2/layout/IconLabelDescriptionList"/>
    <dgm:cxn modelId="{EF12D340-F7E1-49B1-9DE6-6689CAAAA245}" type="presParOf" srcId="{325F93FB-DF86-4490-AFFC-17B22F2685E8}" destId="{0A2920FE-8363-4219-BF6D-5B9DC6FA2DD0}" srcOrd="0" destOrd="0" presId="urn:microsoft.com/office/officeart/2018/2/layout/IconLabelDescriptionList"/>
    <dgm:cxn modelId="{3EE9628B-EE9F-45A6-B16B-7F009CB87835}" type="presParOf" srcId="{325F93FB-DF86-4490-AFFC-17B22F2685E8}" destId="{D350ECA0-9D7E-4170-BD25-42E4E9755E7F}" srcOrd="1" destOrd="0" presId="urn:microsoft.com/office/officeart/2018/2/layout/IconLabelDescriptionList"/>
    <dgm:cxn modelId="{29062F05-9286-4A2C-9063-020C1169904C}" type="presParOf" srcId="{325F93FB-DF86-4490-AFFC-17B22F2685E8}" destId="{7E03147C-F75E-4ACA-AF02-CDF854B89CD0}" srcOrd="2" destOrd="0" presId="urn:microsoft.com/office/officeart/2018/2/layout/IconLabelDescriptionList"/>
    <dgm:cxn modelId="{590AE9A5-2A89-4BFC-998C-1064419D431B}" type="presParOf" srcId="{325F93FB-DF86-4490-AFFC-17B22F2685E8}" destId="{93467168-E968-4FA3-BA97-8CD61B235CF0}" srcOrd="3" destOrd="0" presId="urn:microsoft.com/office/officeart/2018/2/layout/IconLabelDescriptionList"/>
    <dgm:cxn modelId="{6C5BDDA1-391C-4760-A3BD-3C8C63387CCF}" type="presParOf" srcId="{325F93FB-DF86-4490-AFFC-17B22F2685E8}" destId="{6F47B4E3-10CE-44FA-AFAA-E187805472CD}" srcOrd="4" destOrd="0" presId="urn:microsoft.com/office/officeart/2018/2/layout/IconLabelDescriptionList"/>
    <dgm:cxn modelId="{CE3E26D0-1308-42D1-8950-850E24CBEC95}" type="presParOf" srcId="{742D40EA-6070-4ACE-A267-045150347595}" destId="{622769DB-6255-41B9-94DC-95396F493FB0}" srcOrd="3" destOrd="0" presId="urn:microsoft.com/office/officeart/2018/2/layout/IconLabelDescriptionList"/>
    <dgm:cxn modelId="{F9841F73-3E8B-4946-92AC-789A2A26754C}" type="presParOf" srcId="{742D40EA-6070-4ACE-A267-045150347595}" destId="{50334CF5-7169-4704-BE2F-32C73903E06E}" srcOrd="4" destOrd="0" presId="urn:microsoft.com/office/officeart/2018/2/layout/IconLabelDescriptionList"/>
    <dgm:cxn modelId="{83BC22EF-5280-47B5-833C-AEE6432B7AA4}" type="presParOf" srcId="{50334CF5-7169-4704-BE2F-32C73903E06E}" destId="{28955F8F-798A-4F56-8F1C-C10275EF4FAE}" srcOrd="0" destOrd="0" presId="urn:microsoft.com/office/officeart/2018/2/layout/IconLabelDescriptionList"/>
    <dgm:cxn modelId="{86A60FC7-BDBA-408A-BCF3-9F868BE5C437}" type="presParOf" srcId="{50334CF5-7169-4704-BE2F-32C73903E06E}" destId="{4D5EEAD1-57F9-436F-876E-48B89C1674BD}" srcOrd="1" destOrd="0" presId="urn:microsoft.com/office/officeart/2018/2/layout/IconLabelDescriptionList"/>
    <dgm:cxn modelId="{C274DCF0-0377-436D-BC43-CCC079146C37}" type="presParOf" srcId="{50334CF5-7169-4704-BE2F-32C73903E06E}" destId="{1B641428-B42A-480F-B50C-715EECB7D78D}" srcOrd="2" destOrd="0" presId="urn:microsoft.com/office/officeart/2018/2/layout/IconLabelDescriptionList"/>
    <dgm:cxn modelId="{42D6EB75-A506-4B84-A567-AB5680B2EC20}" type="presParOf" srcId="{50334CF5-7169-4704-BE2F-32C73903E06E}" destId="{47A8B61E-2D92-44A5-9295-1C893DFC8EAC}" srcOrd="3" destOrd="0" presId="urn:microsoft.com/office/officeart/2018/2/layout/IconLabelDescriptionList"/>
    <dgm:cxn modelId="{B19474CA-C016-4380-893F-7668CB7C06F5}" type="presParOf" srcId="{50334CF5-7169-4704-BE2F-32C73903E06E}" destId="{4B521C30-8E7C-4D75-9E78-62E7AFE8B059}"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A6215E-7984-41B8-85C4-7182AD2F838D}" type="doc">
      <dgm:prSet loTypeId="urn:microsoft.com/office/officeart/2005/8/layout/hList1" loCatId="list" qsTypeId="urn:microsoft.com/office/officeart/2005/8/quickstyle/simple2" qsCatId="simple" csTypeId="urn:microsoft.com/office/officeart/2005/8/colors/colorful5" csCatId="colorful" phldr="1"/>
      <dgm:spPr/>
      <dgm:t>
        <a:bodyPr/>
        <a:lstStyle/>
        <a:p>
          <a:endParaRPr lang="en-GB"/>
        </a:p>
      </dgm:t>
    </dgm:pt>
    <dgm:pt modelId="{732200CD-C339-4DEF-802C-CC7E733B1E51}">
      <dgm:prSet/>
      <dgm:spPr/>
      <dgm:t>
        <a:bodyPr/>
        <a:lstStyle/>
        <a:p>
          <a:r>
            <a:rPr lang="en-GB" b="1" dirty="0"/>
            <a:t>Monitoring and Incident Management:</a:t>
          </a:r>
          <a:endParaRPr lang="en-GB" dirty="0"/>
        </a:p>
      </dgm:t>
    </dgm:pt>
    <dgm:pt modelId="{91445B6B-E874-4F2A-8635-B554B6DDD69A}" type="parTrans" cxnId="{C273FB94-70AA-4866-B256-7F12E1B1408B}">
      <dgm:prSet/>
      <dgm:spPr/>
      <dgm:t>
        <a:bodyPr/>
        <a:lstStyle/>
        <a:p>
          <a:endParaRPr lang="en-GB"/>
        </a:p>
      </dgm:t>
    </dgm:pt>
    <dgm:pt modelId="{8A922245-B4A2-4E52-A6CA-4F56D49A479D}" type="sibTrans" cxnId="{C273FB94-70AA-4866-B256-7F12E1B1408B}">
      <dgm:prSet/>
      <dgm:spPr/>
      <dgm:t>
        <a:bodyPr/>
        <a:lstStyle/>
        <a:p>
          <a:endParaRPr lang="en-GB"/>
        </a:p>
      </dgm:t>
    </dgm:pt>
    <dgm:pt modelId="{969002D8-9C6E-44F5-A64A-DEE22018F104}">
      <dgm:prSet/>
      <dgm:spPr/>
      <dgm:t>
        <a:bodyPr/>
        <a:lstStyle/>
        <a:p>
          <a:r>
            <a:rPr lang="en-GB" b="1" dirty="0"/>
            <a:t>Architecture:</a:t>
          </a:r>
          <a:endParaRPr lang="en-GB" dirty="0"/>
        </a:p>
      </dgm:t>
    </dgm:pt>
    <dgm:pt modelId="{8F88F143-801C-47D9-A593-54A89BE824CE}" type="parTrans" cxnId="{651B403D-8339-49FD-9A7C-018C50692FD3}">
      <dgm:prSet/>
      <dgm:spPr/>
      <dgm:t>
        <a:bodyPr/>
        <a:lstStyle/>
        <a:p>
          <a:endParaRPr lang="en-GB"/>
        </a:p>
      </dgm:t>
    </dgm:pt>
    <dgm:pt modelId="{C3FA9D96-1480-4EB7-B1D3-93A43F4411CE}" type="sibTrans" cxnId="{651B403D-8339-49FD-9A7C-018C50692FD3}">
      <dgm:prSet/>
      <dgm:spPr/>
      <dgm:t>
        <a:bodyPr/>
        <a:lstStyle/>
        <a:p>
          <a:endParaRPr lang="en-GB"/>
        </a:p>
      </dgm:t>
    </dgm:pt>
    <dgm:pt modelId="{FC1906BF-EE40-430B-8D46-586E7A78D922}">
      <dgm:prSet/>
      <dgm:spPr/>
      <dgm:t>
        <a:bodyPr/>
        <a:lstStyle/>
        <a:p>
          <a:r>
            <a:rPr lang="en-GB" dirty="0"/>
            <a:t>Application performance is suboptimal, and performance metric monitoring is inadequate. Mean Time To Failure (MTTF) is low, and Mean Time To Repair (MTTR) and Mean Time To Detection (MTTD) are high, indicating poor incident management and system performance. To progress, organizations should start implementing monitoring tools to track application performance more effectively.</a:t>
          </a:r>
        </a:p>
      </dgm:t>
    </dgm:pt>
    <dgm:pt modelId="{3457F420-9BDC-430B-B5E0-6C46A11EEC78}" type="parTrans" cxnId="{A022241B-6CE4-4044-8906-F952955ABE3C}">
      <dgm:prSet/>
      <dgm:spPr/>
      <dgm:t>
        <a:bodyPr/>
        <a:lstStyle/>
        <a:p>
          <a:endParaRPr lang="en-GB"/>
        </a:p>
      </dgm:t>
    </dgm:pt>
    <dgm:pt modelId="{EFA4E40D-B4A7-4705-BA64-CDF52565F74A}" type="sibTrans" cxnId="{A022241B-6CE4-4044-8906-F952955ABE3C}">
      <dgm:prSet/>
      <dgm:spPr/>
      <dgm:t>
        <a:bodyPr/>
        <a:lstStyle/>
        <a:p>
          <a:endParaRPr lang="en-GB"/>
        </a:p>
      </dgm:t>
    </dgm:pt>
    <dgm:pt modelId="{9A261ACC-D04E-4EF2-AC82-43E061A08458}">
      <dgm:prSet/>
      <dgm:spPr/>
      <dgm:t>
        <a:bodyPr/>
        <a:lstStyle/>
        <a:p>
          <a:r>
            <a:rPr lang="en-GB" dirty="0"/>
            <a:t>There is no effective use of modern technologies such as containers, microservices, or Infrastructure as Code (IaC), limiting development and deployment agility and scalability. Key metrics at this level could include the number of services running in containers and the use of IaC. To reach the next level, organizations might begin exploring container technologies like Docker, consider adopting a microservices architecture, and start using IaC for infrastructure management.</a:t>
          </a:r>
        </a:p>
      </dgm:t>
    </dgm:pt>
    <dgm:pt modelId="{41933049-90D7-42E8-BF78-799C4AA2551C}" type="parTrans" cxnId="{B88D9F44-BBDB-4882-9B34-43136842BDC3}">
      <dgm:prSet/>
      <dgm:spPr/>
      <dgm:t>
        <a:bodyPr/>
        <a:lstStyle/>
        <a:p>
          <a:endParaRPr lang="en-GB"/>
        </a:p>
      </dgm:t>
    </dgm:pt>
    <dgm:pt modelId="{CFE7DD5E-2E9E-4166-AA39-23076BB35FFB}" type="sibTrans" cxnId="{B88D9F44-BBDB-4882-9B34-43136842BDC3}">
      <dgm:prSet/>
      <dgm:spPr/>
      <dgm:t>
        <a:bodyPr/>
        <a:lstStyle/>
        <a:p>
          <a:endParaRPr lang="en-GB"/>
        </a:p>
      </dgm:t>
    </dgm:pt>
    <dgm:pt modelId="{64025DA8-4126-455C-A7B9-E7792C98585F}" type="pres">
      <dgm:prSet presAssocID="{7BA6215E-7984-41B8-85C4-7182AD2F838D}" presName="Name0" presStyleCnt="0">
        <dgm:presLayoutVars>
          <dgm:dir/>
          <dgm:animLvl val="lvl"/>
          <dgm:resizeHandles val="exact"/>
        </dgm:presLayoutVars>
      </dgm:prSet>
      <dgm:spPr/>
    </dgm:pt>
    <dgm:pt modelId="{0B53D821-BBFE-4B09-934E-963A4CD42E6E}" type="pres">
      <dgm:prSet presAssocID="{732200CD-C339-4DEF-802C-CC7E733B1E51}" presName="composite" presStyleCnt="0"/>
      <dgm:spPr/>
    </dgm:pt>
    <dgm:pt modelId="{DDCAC1FD-27A3-4DC2-B99B-7FD38EE9AC48}" type="pres">
      <dgm:prSet presAssocID="{732200CD-C339-4DEF-802C-CC7E733B1E51}" presName="parTx" presStyleLbl="alignNode1" presStyleIdx="0" presStyleCnt="2">
        <dgm:presLayoutVars>
          <dgm:chMax val="0"/>
          <dgm:chPref val="0"/>
          <dgm:bulletEnabled val="1"/>
        </dgm:presLayoutVars>
      </dgm:prSet>
      <dgm:spPr/>
    </dgm:pt>
    <dgm:pt modelId="{4E7E6B64-B791-4C2C-BC8B-112CE1DA9A51}" type="pres">
      <dgm:prSet presAssocID="{732200CD-C339-4DEF-802C-CC7E733B1E51}" presName="desTx" presStyleLbl="alignAccFollowNode1" presStyleIdx="0" presStyleCnt="2">
        <dgm:presLayoutVars>
          <dgm:bulletEnabled val="1"/>
        </dgm:presLayoutVars>
      </dgm:prSet>
      <dgm:spPr/>
    </dgm:pt>
    <dgm:pt modelId="{19BCD7DC-CC0B-451B-B7C2-84BA4BDB0CD7}" type="pres">
      <dgm:prSet presAssocID="{8A922245-B4A2-4E52-A6CA-4F56D49A479D}" presName="space" presStyleCnt="0"/>
      <dgm:spPr/>
    </dgm:pt>
    <dgm:pt modelId="{33B0CA9A-3405-457A-97CF-83E72920BBB0}" type="pres">
      <dgm:prSet presAssocID="{969002D8-9C6E-44F5-A64A-DEE22018F104}" presName="composite" presStyleCnt="0"/>
      <dgm:spPr/>
    </dgm:pt>
    <dgm:pt modelId="{5AEA2B09-4468-4D95-9073-52F102D7E57A}" type="pres">
      <dgm:prSet presAssocID="{969002D8-9C6E-44F5-A64A-DEE22018F104}" presName="parTx" presStyleLbl="alignNode1" presStyleIdx="1" presStyleCnt="2">
        <dgm:presLayoutVars>
          <dgm:chMax val="0"/>
          <dgm:chPref val="0"/>
          <dgm:bulletEnabled val="1"/>
        </dgm:presLayoutVars>
      </dgm:prSet>
      <dgm:spPr/>
    </dgm:pt>
    <dgm:pt modelId="{CE76CEBC-1D6F-4178-AB9D-565F25CAB5C2}" type="pres">
      <dgm:prSet presAssocID="{969002D8-9C6E-44F5-A64A-DEE22018F104}" presName="desTx" presStyleLbl="alignAccFollowNode1" presStyleIdx="1" presStyleCnt="2">
        <dgm:presLayoutVars>
          <dgm:bulletEnabled val="1"/>
        </dgm:presLayoutVars>
      </dgm:prSet>
      <dgm:spPr/>
    </dgm:pt>
  </dgm:ptLst>
  <dgm:cxnLst>
    <dgm:cxn modelId="{F74DD114-8D90-417F-AF64-13CC8410E2DD}" type="presOf" srcId="{7BA6215E-7984-41B8-85C4-7182AD2F838D}" destId="{64025DA8-4126-455C-A7B9-E7792C98585F}" srcOrd="0" destOrd="0" presId="urn:microsoft.com/office/officeart/2005/8/layout/hList1"/>
    <dgm:cxn modelId="{A022241B-6CE4-4044-8906-F952955ABE3C}" srcId="{732200CD-C339-4DEF-802C-CC7E733B1E51}" destId="{FC1906BF-EE40-430B-8D46-586E7A78D922}" srcOrd="0" destOrd="0" parTransId="{3457F420-9BDC-430B-B5E0-6C46A11EEC78}" sibTransId="{EFA4E40D-B4A7-4705-BA64-CDF52565F74A}"/>
    <dgm:cxn modelId="{651B403D-8339-49FD-9A7C-018C50692FD3}" srcId="{7BA6215E-7984-41B8-85C4-7182AD2F838D}" destId="{969002D8-9C6E-44F5-A64A-DEE22018F104}" srcOrd="1" destOrd="0" parTransId="{8F88F143-801C-47D9-A593-54A89BE824CE}" sibTransId="{C3FA9D96-1480-4EB7-B1D3-93A43F4411CE}"/>
    <dgm:cxn modelId="{B88D9F44-BBDB-4882-9B34-43136842BDC3}" srcId="{969002D8-9C6E-44F5-A64A-DEE22018F104}" destId="{9A261ACC-D04E-4EF2-AC82-43E061A08458}" srcOrd="0" destOrd="0" parTransId="{41933049-90D7-42E8-BF78-799C4AA2551C}" sibTransId="{CFE7DD5E-2E9E-4166-AA39-23076BB35FFB}"/>
    <dgm:cxn modelId="{21BCAC6A-2DF5-44B1-9E9A-F2A62A2674F0}" type="presOf" srcId="{9A261ACC-D04E-4EF2-AC82-43E061A08458}" destId="{CE76CEBC-1D6F-4178-AB9D-565F25CAB5C2}" srcOrd="0" destOrd="0" presId="urn:microsoft.com/office/officeart/2005/8/layout/hList1"/>
    <dgm:cxn modelId="{C26FBD6C-602B-4D17-87E7-58E3C5F85518}" type="presOf" srcId="{732200CD-C339-4DEF-802C-CC7E733B1E51}" destId="{DDCAC1FD-27A3-4DC2-B99B-7FD38EE9AC48}" srcOrd="0" destOrd="0" presId="urn:microsoft.com/office/officeart/2005/8/layout/hList1"/>
    <dgm:cxn modelId="{C273FB94-70AA-4866-B256-7F12E1B1408B}" srcId="{7BA6215E-7984-41B8-85C4-7182AD2F838D}" destId="{732200CD-C339-4DEF-802C-CC7E733B1E51}" srcOrd="0" destOrd="0" parTransId="{91445B6B-E874-4F2A-8635-B554B6DDD69A}" sibTransId="{8A922245-B4A2-4E52-A6CA-4F56D49A479D}"/>
    <dgm:cxn modelId="{06892B97-16BF-41CC-8054-C771798BCC42}" type="presOf" srcId="{FC1906BF-EE40-430B-8D46-586E7A78D922}" destId="{4E7E6B64-B791-4C2C-BC8B-112CE1DA9A51}" srcOrd="0" destOrd="0" presId="urn:microsoft.com/office/officeart/2005/8/layout/hList1"/>
    <dgm:cxn modelId="{0F3B50D8-FB44-4B48-A200-429DE97AA168}" type="presOf" srcId="{969002D8-9C6E-44F5-A64A-DEE22018F104}" destId="{5AEA2B09-4468-4D95-9073-52F102D7E57A}" srcOrd="0" destOrd="0" presId="urn:microsoft.com/office/officeart/2005/8/layout/hList1"/>
    <dgm:cxn modelId="{7EA35BA3-010B-4117-BE1A-AA7ACCFB046C}" type="presParOf" srcId="{64025DA8-4126-455C-A7B9-E7792C98585F}" destId="{0B53D821-BBFE-4B09-934E-963A4CD42E6E}" srcOrd="0" destOrd="0" presId="urn:microsoft.com/office/officeart/2005/8/layout/hList1"/>
    <dgm:cxn modelId="{A42FA54E-D7B8-4D74-9C60-783303AAAACE}" type="presParOf" srcId="{0B53D821-BBFE-4B09-934E-963A4CD42E6E}" destId="{DDCAC1FD-27A3-4DC2-B99B-7FD38EE9AC48}" srcOrd="0" destOrd="0" presId="urn:microsoft.com/office/officeart/2005/8/layout/hList1"/>
    <dgm:cxn modelId="{562947DE-CFBE-4623-A0E5-70B45B125B34}" type="presParOf" srcId="{0B53D821-BBFE-4B09-934E-963A4CD42E6E}" destId="{4E7E6B64-B791-4C2C-BC8B-112CE1DA9A51}" srcOrd="1" destOrd="0" presId="urn:microsoft.com/office/officeart/2005/8/layout/hList1"/>
    <dgm:cxn modelId="{15CA210F-051D-47E0-8A92-9A9D1A817191}" type="presParOf" srcId="{64025DA8-4126-455C-A7B9-E7792C98585F}" destId="{19BCD7DC-CC0B-451B-B7C2-84BA4BDB0CD7}" srcOrd="1" destOrd="0" presId="urn:microsoft.com/office/officeart/2005/8/layout/hList1"/>
    <dgm:cxn modelId="{ABD70491-4EE5-4778-8AAA-EC41BB172F30}" type="presParOf" srcId="{64025DA8-4126-455C-A7B9-E7792C98585F}" destId="{33B0CA9A-3405-457A-97CF-83E72920BBB0}" srcOrd="2" destOrd="0" presId="urn:microsoft.com/office/officeart/2005/8/layout/hList1"/>
    <dgm:cxn modelId="{5C556AE1-4D6F-4E77-A8D4-7E0BD4DD5C39}" type="presParOf" srcId="{33B0CA9A-3405-457A-97CF-83E72920BBB0}" destId="{5AEA2B09-4468-4D95-9073-52F102D7E57A}" srcOrd="0" destOrd="0" presId="urn:microsoft.com/office/officeart/2005/8/layout/hList1"/>
    <dgm:cxn modelId="{5FA5FADB-ED51-43C3-A655-952422BEBE15}" type="presParOf" srcId="{33B0CA9A-3405-457A-97CF-83E72920BBB0}" destId="{CE76CEBC-1D6F-4178-AB9D-565F25CAB5C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A6215E-7984-41B8-85C4-7182AD2F838D}" type="doc">
      <dgm:prSet loTypeId="urn:microsoft.com/office/officeart/2005/8/layout/hList1" loCatId="list" qsTypeId="urn:microsoft.com/office/officeart/2005/8/quickstyle/simple2" qsCatId="simple" csTypeId="urn:microsoft.com/office/officeart/2005/8/colors/colorful5" csCatId="colorful" phldr="1"/>
      <dgm:spPr/>
      <dgm:t>
        <a:bodyPr/>
        <a:lstStyle/>
        <a:p>
          <a:endParaRPr lang="en-GB"/>
        </a:p>
      </dgm:t>
    </dgm:pt>
    <dgm:pt modelId="{B82CE860-DD28-4775-AD46-0A6F43E65F29}">
      <dgm:prSet phldrT="[Text]"/>
      <dgm:spPr/>
      <dgm:t>
        <a:bodyPr/>
        <a:lstStyle/>
        <a:p>
          <a:r>
            <a:rPr lang="en-GB" b="1" dirty="0"/>
            <a:t>Culture:</a:t>
          </a:r>
          <a:endParaRPr lang="en-GB" dirty="0"/>
        </a:p>
      </dgm:t>
    </dgm:pt>
    <dgm:pt modelId="{004B61CD-DA7D-4290-935F-0073E5A66923}" type="parTrans" cxnId="{F8C5BB80-4553-4E35-AD10-B8AE64C604E3}">
      <dgm:prSet/>
      <dgm:spPr/>
      <dgm:t>
        <a:bodyPr/>
        <a:lstStyle/>
        <a:p>
          <a:endParaRPr lang="en-GB"/>
        </a:p>
      </dgm:t>
    </dgm:pt>
    <dgm:pt modelId="{DE7495A5-476F-4C28-886F-6A9D6149B997}" type="sibTrans" cxnId="{F8C5BB80-4553-4E35-AD10-B8AE64C604E3}">
      <dgm:prSet/>
      <dgm:spPr/>
      <dgm:t>
        <a:bodyPr/>
        <a:lstStyle/>
        <a:p>
          <a:endParaRPr lang="en-GB"/>
        </a:p>
      </dgm:t>
    </dgm:pt>
    <dgm:pt modelId="{BB6AB5BD-BAC6-44BF-B765-63C8F62D4449}">
      <dgm:prSet/>
      <dgm:spPr/>
      <dgm:t>
        <a:bodyPr/>
        <a:lstStyle/>
        <a:p>
          <a:r>
            <a:rPr lang="en-GB" b="1" dirty="0"/>
            <a:t>Development, Integration, and Deployment:</a:t>
          </a:r>
          <a:endParaRPr lang="en-GB" dirty="0"/>
        </a:p>
      </dgm:t>
    </dgm:pt>
    <dgm:pt modelId="{35D77E02-D0BC-448D-9A45-B447B1E14E48}" type="parTrans" cxnId="{83856C1F-E801-4CF0-9CDA-BE95F4D37387}">
      <dgm:prSet/>
      <dgm:spPr/>
      <dgm:t>
        <a:bodyPr/>
        <a:lstStyle/>
        <a:p>
          <a:endParaRPr lang="en-GB"/>
        </a:p>
      </dgm:t>
    </dgm:pt>
    <dgm:pt modelId="{B5BF0E3E-74E8-43BA-AF59-EF226AB1DE12}" type="sibTrans" cxnId="{83856C1F-E801-4CF0-9CDA-BE95F4D37387}">
      <dgm:prSet/>
      <dgm:spPr/>
      <dgm:t>
        <a:bodyPr/>
        <a:lstStyle/>
        <a:p>
          <a:endParaRPr lang="en-GB"/>
        </a:p>
      </dgm:t>
    </dgm:pt>
    <dgm:pt modelId="{9F2AA371-98D6-4562-B548-184B137CB62F}">
      <dgm:prSet/>
      <dgm:spPr/>
      <dgm:t>
        <a:bodyPr/>
        <a:lstStyle/>
        <a:p>
          <a:r>
            <a:rPr lang="en-GB" b="1" dirty="0"/>
            <a:t>Software Quality:</a:t>
          </a:r>
          <a:endParaRPr lang="en-GB" dirty="0"/>
        </a:p>
      </dgm:t>
    </dgm:pt>
    <dgm:pt modelId="{2ACABE88-BD1C-4B51-972E-EB54ED85F3C9}" type="parTrans" cxnId="{38134339-6355-485D-B513-6B16CD920DB5}">
      <dgm:prSet/>
      <dgm:spPr/>
      <dgm:t>
        <a:bodyPr/>
        <a:lstStyle/>
        <a:p>
          <a:endParaRPr lang="en-GB"/>
        </a:p>
      </dgm:t>
    </dgm:pt>
    <dgm:pt modelId="{64A35C03-A917-49BE-806D-6F8E470EC640}" type="sibTrans" cxnId="{38134339-6355-485D-B513-6B16CD920DB5}">
      <dgm:prSet/>
      <dgm:spPr/>
      <dgm:t>
        <a:bodyPr/>
        <a:lstStyle/>
        <a:p>
          <a:endParaRPr lang="en-GB"/>
        </a:p>
      </dgm:t>
    </dgm:pt>
    <dgm:pt modelId="{9739BD47-1714-4F97-8191-83EBAD50FB0E}">
      <dgm:prSet/>
      <dgm:spPr/>
      <dgm:t>
        <a:bodyPr/>
        <a:lstStyle/>
        <a:p>
          <a:r>
            <a:rPr lang="en-GB" dirty="0"/>
            <a:t>Initiatives to reduce delivery and deployment times are underway with the adoption of Continuous Integration (CI). Continuous Delivery (CD) may still be in early stages. Metrics should include delivery and deployment times, deployment frequency, and failed deployment rates. Advancing to the next level involves optimizing these times further and fully adopting CI and CD to increase deployment frequency.</a:t>
          </a:r>
        </a:p>
      </dgm:t>
    </dgm:pt>
    <dgm:pt modelId="{7433CC24-B29B-485C-A7B5-BBEA7EF458C5}" type="parTrans" cxnId="{1B6727BB-FECE-4CA8-80EA-2F673F76CD00}">
      <dgm:prSet/>
      <dgm:spPr/>
      <dgm:t>
        <a:bodyPr/>
        <a:lstStyle/>
        <a:p>
          <a:endParaRPr lang="en-GB"/>
        </a:p>
      </dgm:t>
    </dgm:pt>
    <dgm:pt modelId="{45D2FA97-CC8B-4F36-AB27-0BE3B34F8305}" type="sibTrans" cxnId="{1B6727BB-FECE-4CA8-80EA-2F673F76CD00}">
      <dgm:prSet/>
      <dgm:spPr/>
      <dgm:t>
        <a:bodyPr/>
        <a:lstStyle/>
        <a:p>
          <a:endParaRPr lang="en-GB"/>
        </a:p>
      </dgm:t>
    </dgm:pt>
    <dgm:pt modelId="{068910CF-3D8A-45F1-BE66-405AE94AFFD1}">
      <dgm:prSet/>
      <dgm:spPr/>
      <dgm:t>
        <a:bodyPr/>
        <a:lstStyle/>
        <a:p>
          <a:r>
            <a:rPr lang="en-GB" dirty="0"/>
            <a:t>There are serious efforts toward improving code quality and moving towards test automation, though challenges remain in reducing test execution times and improving code coverage. To progress, efforts should aim at fully automating testing, enhancing code quality, reducing test times, and increasing coverage.</a:t>
          </a:r>
        </a:p>
      </dgm:t>
    </dgm:pt>
    <dgm:pt modelId="{6088E74A-4436-41A2-853F-E56A68C7DFF7}" type="parTrans" cxnId="{F634DD49-0E23-459B-B27E-A862AC11872E}">
      <dgm:prSet/>
      <dgm:spPr/>
      <dgm:t>
        <a:bodyPr/>
        <a:lstStyle/>
        <a:p>
          <a:endParaRPr lang="en-GB"/>
        </a:p>
      </dgm:t>
    </dgm:pt>
    <dgm:pt modelId="{DF396900-68AA-49C3-B9DF-B26630DF2197}" type="sibTrans" cxnId="{F634DD49-0E23-459B-B27E-A862AC11872E}">
      <dgm:prSet/>
      <dgm:spPr/>
      <dgm:t>
        <a:bodyPr/>
        <a:lstStyle/>
        <a:p>
          <a:endParaRPr lang="en-GB"/>
        </a:p>
      </dgm:t>
    </dgm:pt>
    <dgm:pt modelId="{9E80C2C1-0C3D-495B-B97B-7A5BD9699A17}">
      <dgm:prSet phldrT="[Text]"/>
      <dgm:spPr/>
      <dgm:t>
        <a:bodyPr/>
        <a:lstStyle/>
        <a:p>
          <a:r>
            <a:rPr lang="en-GB" dirty="0"/>
            <a:t>Retrospectives and error-learning sessions are now routine, with increased participation in training and development activities. However, these efforts might not sufficiently address high turnover or significantly enhance team satisfaction. Efforts should focus on fully integrating continuous improvement into the organizational culture and promoting ongoing training and development.</a:t>
          </a:r>
        </a:p>
      </dgm:t>
    </dgm:pt>
    <dgm:pt modelId="{DEF1783E-0FAE-4BFE-8501-326EF5204D63}" type="sibTrans" cxnId="{94F31640-5F69-404C-92EA-4D2E65F9D5E2}">
      <dgm:prSet/>
      <dgm:spPr/>
      <dgm:t>
        <a:bodyPr/>
        <a:lstStyle/>
        <a:p>
          <a:endParaRPr lang="en-GB"/>
        </a:p>
      </dgm:t>
    </dgm:pt>
    <dgm:pt modelId="{46B2B03B-1226-43AF-B207-485C43CC7D7D}" type="parTrans" cxnId="{94F31640-5F69-404C-92EA-4D2E65F9D5E2}">
      <dgm:prSet/>
      <dgm:spPr/>
      <dgm:t>
        <a:bodyPr/>
        <a:lstStyle/>
        <a:p>
          <a:endParaRPr lang="en-GB"/>
        </a:p>
      </dgm:t>
    </dgm:pt>
    <dgm:pt modelId="{6EA32DDB-4AEE-4F7C-B459-C54EF4A0C616}" type="pres">
      <dgm:prSet presAssocID="{7BA6215E-7984-41B8-85C4-7182AD2F838D}" presName="Name0" presStyleCnt="0">
        <dgm:presLayoutVars>
          <dgm:dir/>
          <dgm:animLvl val="lvl"/>
          <dgm:resizeHandles val="exact"/>
        </dgm:presLayoutVars>
      </dgm:prSet>
      <dgm:spPr/>
    </dgm:pt>
    <dgm:pt modelId="{4AB1BDB0-1667-4499-91FF-36EEC6FD7623}" type="pres">
      <dgm:prSet presAssocID="{B82CE860-DD28-4775-AD46-0A6F43E65F29}" presName="composite" presStyleCnt="0"/>
      <dgm:spPr/>
    </dgm:pt>
    <dgm:pt modelId="{222DB2E6-E666-4851-9BE9-B2CCCC67C658}" type="pres">
      <dgm:prSet presAssocID="{B82CE860-DD28-4775-AD46-0A6F43E65F29}" presName="parTx" presStyleLbl="alignNode1" presStyleIdx="0" presStyleCnt="3">
        <dgm:presLayoutVars>
          <dgm:chMax val="0"/>
          <dgm:chPref val="0"/>
          <dgm:bulletEnabled val="1"/>
        </dgm:presLayoutVars>
      </dgm:prSet>
      <dgm:spPr/>
    </dgm:pt>
    <dgm:pt modelId="{43BEF3A7-8AB0-4D6E-9716-658C514D8C18}" type="pres">
      <dgm:prSet presAssocID="{B82CE860-DD28-4775-AD46-0A6F43E65F29}" presName="desTx" presStyleLbl="alignAccFollowNode1" presStyleIdx="0" presStyleCnt="3">
        <dgm:presLayoutVars>
          <dgm:bulletEnabled val="1"/>
        </dgm:presLayoutVars>
      </dgm:prSet>
      <dgm:spPr/>
    </dgm:pt>
    <dgm:pt modelId="{B9526362-A38F-4F35-BAB7-A914D32BC8D6}" type="pres">
      <dgm:prSet presAssocID="{DE7495A5-476F-4C28-886F-6A9D6149B997}" presName="space" presStyleCnt="0"/>
      <dgm:spPr/>
    </dgm:pt>
    <dgm:pt modelId="{94DE9FD2-4B20-4A43-ABB8-EB6ADA4D38B3}" type="pres">
      <dgm:prSet presAssocID="{BB6AB5BD-BAC6-44BF-B765-63C8F62D4449}" presName="composite" presStyleCnt="0"/>
      <dgm:spPr/>
    </dgm:pt>
    <dgm:pt modelId="{92655193-FEAE-4E10-A9E1-B8AF97AC01DC}" type="pres">
      <dgm:prSet presAssocID="{BB6AB5BD-BAC6-44BF-B765-63C8F62D4449}" presName="parTx" presStyleLbl="alignNode1" presStyleIdx="1" presStyleCnt="3">
        <dgm:presLayoutVars>
          <dgm:chMax val="0"/>
          <dgm:chPref val="0"/>
          <dgm:bulletEnabled val="1"/>
        </dgm:presLayoutVars>
      </dgm:prSet>
      <dgm:spPr/>
    </dgm:pt>
    <dgm:pt modelId="{28430092-7178-4153-8C79-8EA8E4E47A88}" type="pres">
      <dgm:prSet presAssocID="{BB6AB5BD-BAC6-44BF-B765-63C8F62D4449}" presName="desTx" presStyleLbl="alignAccFollowNode1" presStyleIdx="1" presStyleCnt="3">
        <dgm:presLayoutVars>
          <dgm:bulletEnabled val="1"/>
        </dgm:presLayoutVars>
      </dgm:prSet>
      <dgm:spPr/>
    </dgm:pt>
    <dgm:pt modelId="{E6D22BF1-1D6B-45A3-8A6B-DAA645ED4082}" type="pres">
      <dgm:prSet presAssocID="{B5BF0E3E-74E8-43BA-AF59-EF226AB1DE12}" presName="space" presStyleCnt="0"/>
      <dgm:spPr/>
    </dgm:pt>
    <dgm:pt modelId="{3446CCDA-AC5C-47C6-8852-E1925644B185}" type="pres">
      <dgm:prSet presAssocID="{9F2AA371-98D6-4562-B548-184B137CB62F}" presName="composite" presStyleCnt="0"/>
      <dgm:spPr/>
    </dgm:pt>
    <dgm:pt modelId="{A1DFDBED-2EE1-42AB-890A-07ECCC479E5D}" type="pres">
      <dgm:prSet presAssocID="{9F2AA371-98D6-4562-B548-184B137CB62F}" presName="parTx" presStyleLbl="alignNode1" presStyleIdx="2" presStyleCnt="3">
        <dgm:presLayoutVars>
          <dgm:chMax val="0"/>
          <dgm:chPref val="0"/>
          <dgm:bulletEnabled val="1"/>
        </dgm:presLayoutVars>
      </dgm:prSet>
      <dgm:spPr/>
    </dgm:pt>
    <dgm:pt modelId="{702329AE-0FD8-4C97-95F2-A021DB7FE296}" type="pres">
      <dgm:prSet presAssocID="{9F2AA371-98D6-4562-B548-184B137CB62F}" presName="desTx" presStyleLbl="alignAccFollowNode1" presStyleIdx="2" presStyleCnt="3">
        <dgm:presLayoutVars>
          <dgm:bulletEnabled val="1"/>
        </dgm:presLayoutVars>
      </dgm:prSet>
      <dgm:spPr/>
    </dgm:pt>
  </dgm:ptLst>
  <dgm:cxnLst>
    <dgm:cxn modelId="{29C37C03-00B9-497E-824A-86415F4FF664}" type="presOf" srcId="{9F2AA371-98D6-4562-B548-184B137CB62F}" destId="{A1DFDBED-2EE1-42AB-890A-07ECCC479E5D}" srcOrd="0" destOrd="0" presId="urn:microsoft.com/office/officeart/2005/8/layout/hList1"/>
    <dgm:cxn modelId="{83856C1F-E801-4CF0-9CDA-BE95F4D37387}" srcId="{7BA6215E-7984-41B8-85C4-7182AD2F838D}" destId="{BB6AB5BD-BAC6-44BF-B765-63C8F62D4449}" srcOrd="1" destOrd="0" parTransId="{35D77E02-D0BC-448D-9A45-B447B1E14E48}" sibTransId="{B5BF0E3E-74E8-43BA-AF59-EF226AB1DE12}"/>
    <dgm:cxn modelId="{38134339-6355-485D-B513-6B16CD920DB5}" srcId="{7BA6215E-7984-41B8-85C4-7182AD2F838D}" destId="{9F2AA371-98D6-4562-B548-184B137CB62F}" srcOrd="2" destOrd="0" parTransId="{2ACABE88-BD1C-4B51-972E-EB54ED85F3C9}" sibTransId="{64A35C03-A917-49BE-806D-6F8E470EC640}"/>
    <dgm:cxn modelId="{94F31640-5F69-404C-92EA-4D2E65F9D5E2}" srcId="{B82CE860-DD28-4775-AD46-0A6F43E65F29}" destId="{9E80C2C1-0C3D-495B-B97B-7A5BD9699A17}" srcOrd="0" destOrd="0" parTransId="{46B2B03B-1226-43AF-B207-485C43CC7D7D}" sibTransId="{DEF1783E-0FAE-4BFE-8501-326EF5204D63}"/>
    <dgm:cxn modelId="{101BEA67-2FF9-4B6F-A7F6-65CE3D6A9B8B}" type="presOf" srcId="{9E80C2C1-0C3D-495B-B97B-7A5BD9699A17}" destId="{43BEF3A7-8AB0-4D6E-9716-658C514D8C18}" srcOrd="0" destOrd="0" presId="urn:microsoft.com/office/officeart/2005/8/layout/hList1"/>
    <dgm:cxn modelId="{F634DD49-0E23-459B-B27E-A862AC11872E}" srcId="{9F2AA371-98D6-4562-B548-184B137CB62F}" destId="{068910CF-3D8A-45F1-BE66-405AE94AFFD1}" srcOrd="0" destOrd="0" parTransId="{6088E74A-4436-41A2-853F-E56A68C7DFF7}" sibTransId="{DF396900-68AA-49C3-B9DF-B26630DF2197}"/>
    <dgm:cxn modelId="{F8C5BB80-4553-4E35-AD10-B8AE64C604E3}" srcId="{7BA6215E-7984-41B8-85C4-7182AD2F838D}" destId="{B82CE860-DD28-4775-AD46-0A6F43E65F29}" srcOrd="0" destOrd="0" parTransId="{004B61CD-DA7D-4290-935F-0073E5A66923}" sibTransId="{DE7495A5-476F-4C28-886F-6A9D6149B997}"/>
    <dgm:cxn modelId="{A905AA98-8D76-4AF9-9321-C2B0761F1F1D}" type="presOf" srcId="{B82CE860-DD28-4775-AD46-0A6F43E65F29}" destId="{222DB2E6-E666-4851-9BE9-B2CCCC67C658}" srcOrd="0" destOrd="0" presId="urn:microsoft.com/office/officeart/2005/8/layout/hList1"/>
    <dgm:cxn modelId="{E46D2E9B-92C8-4C04-B737-4AB509B02928}" type="presOf" srcId="{BB6AB5BD-BAC6-44BF-B765-63C8F62D4449}" destId="{92655193-FEAE-4E10-A9E1-B8AF97AC01DC}" srcOrd="0" destOrd="0" presId="urn:microsoft.com/office/officeart/2005/8/layout/hList1"/>
    <dgm:cxn modelId="{1B6727BB-FECE-4CA8-80EA-2F673F76CD00}" srcId="{BB6AB5BD-BAC6-44BF-B765-63C8F62D4449}" destId="{9739BD47-1714-4F97-8191-83EBAD50FB0E}" srcOrd="0" destOrd="0" parTransId="{7433CC24-B29B-485C-A7B5-BBEA7EF458C5}" sibTransId="{45D2FA97-CC8B-4F36-AB27-0BE3B34F8305}"/>
    <dgm:cxn modelId="{41FF26CD-D8F1-4D41-90C9-D45D064D8D6B}" type="presOf" srcId="{068910CF-3D8A-45F1-BE66-405AE94AFFD1}" destId="{702329AE-0FD8-4C97-95F2-A021DB7FE296}" srcOrd="0" destOrd="0" presId="urn:microsoft.com/office/officeart/2005/8/layout/hList1"/>
    <dgm:cxn modelId="{E4B926EA-F1CA-4CF7-91B1-7DE36E3BFEF7}" type="presOf" srcId="{9739BD47-1714-4F97-8191-83EBAD50FB0E}" destId="{28430092-7178-4153-8C79-8EA8E4E47A88}" srcOrd="0" destOrd="0" presId="urn:microsoft.com/office/officeart/2005/8/layout/hList1"/>
    <dgm:cxn modelId="{A722B4FA-E4EA-49AA-9CD6-8426622B7C86}" type="presOf" srcId="{7BA6215E-7984-41B8-85C4-7182AD2F838D}" destId="{6EA32DDB-4AEE-4F7C-B459-C54EF4A0C616}" srcOrd="0" destOrd="0" presId="urn:microsoft.com/office/officeart/2005/8/layout/hList1"/>
    <dgm:cxn modelId="{A72C85F5-644F-41D4-8EE3-F01BED97FFF2}" type="presParOf" srcId="{6EA32DDB-4AEE-4F7C-B459-C54EF4A0C616}" destId="{4AB1BDB0-1667-4499-91FF-36EEC6FD7623}" srcOrd="0" destOrd="0" presId="urn:microsoft.com/office/officeart/2005/8/layout/hList1"/>
    <dgm:cxn modelId="{12F5905D-DE27-492D-9FC9-2B2674691A86}" type="presParOf" srcId="{4AB1BDB0-1667-4499-91FF-36EEC6FD7623}" destId="{222DB2E6-E666-4851-9BE9-B2CCCC67C658}" srcOrd="0" destOrd="0" presId="urn:microsoft.com/office/officeart/2005/8/layout/hList1"/>
    <dgm:cxn modelId="{C8FA0A29-1FF4-4DFF-92E5-9EBD7CC215F4}" type="presParOf" srcId="{4AB1BDB0-1667-4499-91FF-36EEC6FD7623}" destId="{43BEF3A7-8AB0-4D6E-9716-658C514D8C18}" srcOrd="1" destOrd="0" presId="urn:microsoft.com/office/officeart/2005/8/layout/hList1"/>
    <dgm:cxn modelId="{3CD1A305-A9CF-408B-9D42-674144E700E4}" type="presParOf" srcId="{6EA32DDB-4AEE-4F7C-B459-C54EF4A0C616}" destId="{B9526362-A38F-4F35-BAB7-A914D32BC8D6}" srcOrd="1" destOrd="0" presId="urn:microsoft.com/office/officeart/2005/8/layout/hList1"/>
    <dgm:cxn modelId="{C750CD42-76F0-4D05-97AF-BDE32EDE27BE}" type="presParOf" srcId="{6EA32DDB-4AEE-4F7C-B459-C54EF4A0C616}" destId="{94DE9FD2-4B20-4A43-ABB8-EB6ADA4D38B3}" srcOrd="2" destOrd="0" presId="urn:microsoft.com/office/officeart/2005/8/layout/hList1"/>
    <dgm:cxn modelId="{1B0C15A6-D7F8-4A24-827D-76470688B6EA}" type="presParOf" srcId="{94DE9FD2-4B20-4A43-ABB8-EB6ADA4D38B3}" destId="{92655193-FEAE-4E10-A9E1-B8AF97AC01DC}" srcOrd="0" destOrd="0" presId="urn:microsoft.com/office/officeart/2005/8/layout/hList1"/>
    <dgm:cxn modelId="{CC64813D-8C9D-4D5B-B873-6FFE8620EFCB}" type="presParOf" srcId="{94DE9FD2-4B20-4A43-ABB8-EB6ADA4D38B3}" destId="{28430092-7178-4153-8C79-8EA8E4E47A88}" srcOrd="1" destOrd="0" presId="urn:microsoft.com/office/officeart/2005/8/layout/hList1"/>
    <dgm:cxn modelId="{3ACE90D0-AEED-40D8-AFFF-6F2A461C0ADA}" type="presParOf" srcId="{6EA32DDB-4AEE-4F7C-B459-C54EF4A0C616}" destId="{E6D22BF1-1D6B-45A3-8A6B-DAA645ED4082}" srcOrd="3" destOrd="0" presId="urn:microsoft.com/office/officeart/2005/8/layout/hList1"/>
    <dgm:cxn modelId="{C92324AD-F040-4667-8EE5-E5BC4461F646}" type="presParOf" srcId="{6EA32DDB-4AEE-4F7C-B459-C54EF4A0C616}" destId="{3446CCDA-AC5C-47C6-8852-E1925644B185}" srcOrd="4" destOrd="0" presId="urn:microsoft.com/office/officeart/2005/8/layout/hList1"/>
    <dgm:cxn modelId="{2A4169CE-ED6A-4E08-A869-B6E4E296861A}" type="presParOf" srcId="{3446CCDA-AC5C-47C6-8852-E1925644B185}" destId="{A1DFDBED-2EE1-42AB-890A-07ECCC479E5D}" srcOrd="0" destOrd="0" presId="urn:microsoft.com/office/officeart/2005/8/layout/hList1"/>
    <dgm:cxn modelId="{791D7F95-D6ED-43EB-B168-0C8E1FB3EC65}" type="presParOf" srcId="{3446CCDA-AC5C-47C6-8852-E1925644B185}" destId="{702329AE-0FD8-4C97-95F2-A021DB7FE29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BA6215E-7984-41B8-85C4-7182AD2F838D}" type="doc">
      <dgm:prSet loTypeId="urn:microsoft.com/office/officeart/2005/8/layout/hList1" loCatId="list" qsTypeId="urn:microsoft.com/office/officeart/2005/8/quickstyle/simple2" qsCatId="simple" csTypeId="urn:microsoft.com/office/officeart/2005/8/colors/colorful5" csCatId="colorful" phldr="1"/>
      <dgm:spPr/>
      <dgm:t>
        <a:bodyPr/>
        <a:lstStyle/>
        <a:p>
          <a:endParaRPr lang="en-GB"/>
        </a:p>
      </dgm:t>
    </dgm:pt>
    <dgm:pt modelId="{732200CD-C339-4DEF-802C-CC7E733B1E51}">
      <dgm:prSet/>
      <dgm:spPr/>
      <dgm:t>
        <a:bodyPr/>
        <a:lstStyle/>
        <a:p>
          <a:r>
            <a:rPr lang="en-GB" b="1" dirty="0"/>
            <a:t>Monitoring and Incident Management:</a:t>
          </a:r>
          <a:endParaRPr lang="en-GB" dirty="0"/>
        </a:p>
      </dgm:t>
    </dgm:pt>
    <dgm:pt modelId="{91445B6B-E874-4F2A-8635-B554B6DDD69A}" type="parTrans" cxnId="{C273FB94-70AA-4866-B256-7F12E1B1408B}">
      <dgm:prSet/>
      <dgm:spPr/>
      <dgm:t>
        <a:bodyPr/>
        <a:lstStyle/>
        <a:p>
          <a:endParaRPr lang="en-GB"/>
        </a:p>
      </dgm:t>
    </dgm:pt>
    <dgm:pt modelId="{8A922245-B4A2-4E52-A6CA-4F56D49A479D}" type="sibTrans" cxnId="{C273FB94-70AA-4866-B256-7F12E1B1408B}">
      <dgm:prSet/>
      <dgm:spPr/>
      <dgm:t>
        <a:bodyPr/>
        <a:lstStyle/>
        <a:p>
          <a:endParaRPr lang="en-GB"/>
        </a:p>
      </dgm:t>
    </dgm:pt>
    <dgm:pt modelId="{969002D8-9C6E-44F5-A64A-DEE22018F104}">
      <dgm:prSet/>
      <dgm:spPr/>
      <dgm:t>
        <a:bodyPr/>
        <a:lstStyle/>
        <a:p>
          <a:r>
            <a:rPr lang="en-GB" b="1" dirty="0"/>
            <a:t>Architecture:</a:t>
          </a:r>
          <a:endParaRPr lang="en-GB" dirty="0"/>
        </a:p>
      </dgm:t>
    </dgm:pt>
    <dgm:pt modelId="{8F88F143-801C-47D9-A593-54A89BE824CE}" type="parTrans" cxnId="{651B403D-8339-49FD-9A7C-018C50692FD3}">
      <dgm:prSet/>
      <dgm:spPr/>
      <dgm:t>
        <a:bodyPr/>
        <a:lstStyle/>
        <a:p>
          <a:endParaRPr lang="en-GB"/>
        </a:p>
      </dgm:t>
    </dgm:pt>
    <dgm:pt modelId="{C3FA9D96-1480-4EB7-B1D3-93A43F4411CE}" type="sibTrans" cxnId="{651B403D-8339-49FD-9A7C-018C50692FD3}">
      <dgm:prSet/>
      <dgm:spPr/>
      <dgm:t>
        <a:bodyPr/>
        <a:lstStyle/>
        <a:p>
          <a:endParaRPr lang="en-GB"/>
        </a:p>
      </dgm:t>
    </dgm:pt>
    <dgm:pt modelId="{FC1906BF-EE40-430B-8D46-586E7A78D922}">
      <dgm:prSet/>
      <dgm:spPr/>
      <dgm:t>
        <a:bodyPr/>
        <a:lstStyle/>
        <a:p>
          <a:r>
            <a:rPr lang="en-GB" dirty="0"/>
            <a:t>Application performance is monitored, with actions being taken to improve Mean Time To Failure (MTTF) and reduce Mean Time To Repair (MTTR) and Mean Time To Detection (MTTD). These efforts may still be nascent, and actual performance could vary. To level up, efforts to track application performance and improve MTTF, reduce MTTR, and MTTD should be intensified. User satisfaction should start being a targeted goal.</a:t>
          </a:r>
        </a:p>
      </dgm:t>
    </dgm:pt>
    <dgm:pt modelId="{3457F420-9BDC-430B-B5E0-6C46A11EEC78}" type="parTrans" cxnId="{A022241B-6CE4-4044-8906-F952955ABE3C}">
      <dgm:prSet/>
      <dgm:spPr/>
      <dgm:t>
        <a:bodyPr/>
        <a:lstStyle/>
        <a:p>
          <a:endParaRPr lang="en-GB"/>
        </a:p>
      </dgm:t>
    </dgm:pt>
    <dgm:pt modelId="{EFA4E40D-B4A7-4705-BA64-CDF52565F74A}" type="sibTrans" cxnId="{A022241B-6CE4-4044-8906-F952955ABE3C}">
      <dgm:prSet/>
      <dgm:spPr/>
      <dgm:t>
        <a:bodyPr/>
        <a:lstStyle/>
        <a:p>
          <a:endParaRPr lang="en-GB"/>
        </a:p>
      </dgm:t>
    </dgm:pt>
    <dgm:pt modelId="{9A261ACC-D04E-4EF2-AC82-43E061A08458}">
      <dgm:prSet/>
      <dgm:spPr/>
      <dgm:t>
        <a:bodyPr/>
        <a:lstStyle/>
        <a:p>
          <a:r>
            <a:rPr lang="en-GB" dirty="0"/>
            <a:t>The use of modern technologies like containers is in initial stages, with the adoption of microservices and Infrastructure as Code (IaC) still progressing. Advancing involves more extensive use of containers, beginning to adopt microservices architecture, and utilizing IaC more effectively.</a:t>
          </a:r>
        </a:p>
      </dgm:t>
    </dgm:pt>
    <dgm:pt modelId="{41933049-90D7-42E8-BF78-799C4AA2551C}" type="parTrans" cxnId="{B88D9F44-BBDB-4882-9B34-43136842BDC3}">
      <dgm:prSet/>
      <dgm:spPr/>
      <dgm:t>
        <a:bodyPr/>
        <a:lstStyle/>
        <a:p>
          <a:endParaRPr lang="en-GB"/>
        </a:p>
      </dgm:t>
    </dgm:pt>
    <dgm:pt modelId="{CFE7DD5E-2E9E-4166-AA39-23076BB35FFB}" type="sibTrans" cxnId="{B88D9F44-BBDB-4882-9B34-43136842BDC3}">
      <dgm:prSet/>
      <dgm:spPr/>
      <dgm:t>
        <a:bodyPr/>
        <a:lstStyle/>
        <a:p>
          <a:endParaRPr lang="en-GB"/>
        </a:p>
      </dgm:t>
    </dgm:pt>
    <dgm:pt modelId="{64025DA8-4126-455C-A7B9-E7792C98585F}" type="pres">
      <dgm:prSet presAssocID="{7BA6215E-7984-41B8-85C4-7182AD2F838D}" presName="Name0" presStyleCnt="0">
        <dgm:presLayoutVars>
          <dgm:dir/>
          <dgm:animLvl val="lvl"/>
          <dgm:resizeHandles val="exact"/>
        </dgm:presLayoutVars>
      </dgm:prSet>
      <dgm:spPr/>
    </dgm:pt>
    <dgm:pt modelId="{0B53D821-BBFE-4B09-934E-963A4CD42E6E}" type="pres">
      <dgm:prSet presAssocID="{732200CD-C339-4DEF-802C-CC7E733B1E51}" presName="composite" presStyleCnt="0"/>
      <dgm:spPr/>
    </dgm:pt>
    <dgm:pt modelId="{DDCAC1FD-27A3-4DC2-B99B-7FD38EE9AC48}" type="pres">
      <dgm:prSet presAssocID="{732200CD-C339-4DEF-802C-CC7E733B1E51}" presName="parTx" presStyleLbl="alignNode1" presStyleIdx="0" presStyleCnt="2">
        <dgm:presLayoutVars>
          <dgm:chMax val="0"/>
          <dgm:chPref val="0"/>
          <dgm:bulletEnabled val="1"/>
        </dgm:presLayoutVars>
      </dgm:prSet>
      <dgm:spPr/>
    </dgm:pt>
    <dgm:pt modelId="{4E7E6B64-B791-4C2C-BC8B-112CE1DA9A51}" type="pres">
      <dgm:prSet presAssocID="{732200CD-C339-4DEF-802C-CC7E733B1E51}" presName="desTx" presStyleLbl="alignAccFollowNode1" presStyleIdx="0" presStyleCnt="2">
        <dgm:presLayoutVars>
          <dgm:bulletEnabled val="1"/>
        </dgm:presLayoutVars>
      </dgm:prSet>
      <dgm:spPr/>
    </dgm:pt>
    <dgm:pt modelId="{19BCD7DC-CC0B-451B-B7C2-84BA4BDB0CD7}" type="pres">
      <dgm:prSet presAssocID="{8A922245-B4A2-4E52-A6CA-4F56D49A479D}" presName="space" presStyleCnt="0"/>
      <dgm:spPr/>
    </dgm:pt>
    <dgm:pt modelId="{33B0CA9A-3405-457A-97CF-83E72920BBB0}" type="pres">
      <dgm:prSet presAssocID="{969002D8-9C6E-44F5-A64A-DEE22018F104}" presName="composite" presStyleCnt="0"/>
      <dgm:spPr/>
    </dgm:pt>
    <dgm:pt modelId="{5AEA2B09-4468-4D95-9073-52F102D7E57A}" type="pres">
      <dgm:prSet presAssocID="{969002D8-9C6E-44F5-A64A-DEE22018F104}" presName="parTx" presStyleLbl="alignNode1" presStyleIdx="1" presStyleCnt="2">
        <dgm:presLayoutVars>
          <dgm:chMax val="0"/>
          <dgm:chPref val="0"/>
          <dgm:bulletEnabled val="1"/>
        </dgm:presLayoutVars>
      </dgm:prSet>
      <dgm:spPr/>
    </dgm:pt>
    <dgm:pt modelId="{CE76CEBC-1D6F-4178-AB9D-565F25CAB5C2}" type="pres">
      <dgm:prSet presAssocID="{969002D8-9C6E-44F5-A64A-DEE22018F104}" presName="desTx" presStyleLbl="alignAccFollowNode1" presStyleIdx="1" presStyleCnt="2">
        <dgm:presLayoutVars>
          <dgm:bulletEnabled val="1"/>
        </dgm:presLayoutVars>
      </dgm:prSet>
      <dgm:spPr/>
    </dgm:pt>
  </dgm:ptLst>
  <dgm:cxnLst>
    <dgm:cxn modelId="{F74DD114-8D90-417F-AF64-13CC8410E2DD}" type="presOf" srcId="{7BA6215E-7984-41B8-85C4-7182AD2F838D}" destId="{64025DA8-4126-455C-A7B9-E7792C98585F}" srcOrd="0" destOrd="0" presId="urn:microsoft.com/office/officeart/2005/8/layout/hList1"/>
    <dgm:cxn modelId="{A022241B-6CE4-4044-8906-F952955ABE3C}" srcId="{732200CD-C339-4DEF-802C-CC7E733B1E51}" destId="{FC1906BF-EE40-430B-8D46-586E7A78D922}" srcOrd="0" destOrd="0" parTransId="{3457F420-9BDC-430B-B5E0-6C46A11EEC78}" sibTransId="{EFA4E40D-B4A7-4705-BA64-CDF52565F74A}"/>
    <dgm:cxn modelId="{651B403D-8339-49FD-9A7C-018C50692FD3}" srcId="{7BA6215E-7984-41B8-85C4-7182AD2F838D}" destId="{969002D8-9C6E-44F5-A64A-DEE22018F104}" srcOrd="1" destOrd="0" parTransId="{8F88F143-801C-47D9-A593-54A89BE824CE}" sibTransId="{C3FA9D96-1480-4EB7-B1D3-93A43F4411CE}"/>
    <dgm:cxn modelId="{B88D9F44-BBDB-4882-9B34-43136842BDC3}" srcId="{969002D8-9C6E-44F5-A64A-DEE22018F104}" destId="{9A261ACC-D04E-4EF2-AC82-43E061A08458}" srcOrd="0" destOrd="0" parTransId="{41933049-90D7-42E8-BF78-799C4AA2551C}" sibTransId="{CFE7DD5E-2E9E-4166-AA39-23076BB35FFB}"/>
    <dgm:cxn modelId="{21BCAC6A-2DF5-44B1-9E9A-F2A62A2674F0}" type="presOf" srcId="{9A261ACC-D04E-4EF2-AC82-43E061A08458}" destId="{CE76CEBC-1D6F-4178-AB9D-565F25CAB5C2}" srcOrd="0" destOrd="0" presId="urn:microsoft.com/office/officeart/2005/8/layout/hList1"/>
    <dgm:cxn modelId="{C26FBD6C-602B-4D17-87E7-58E3C5F85518}" type="presOf" srcId="{732200CD-C339-4DEF-802C-CC7E733B1E51}" destId="{DDCAC1FD-27A3-4DC2-B99B-7FD38EE9AC48}" srcOrd="0" destOrd="0" presId="urn:microsoft.com/office/officeart/2005/8/layout/hList1"/>
    <dgm:cxn modelId="{C273FB94-70AA-4866-B256-7F12E1B1408B}" srcId="{7BA6215E-7984-41B8-85C4-7182AD2F838D}" destId="{732200CD-C339-4DEF-802C-CC7E733B1E51}" srcOrd="0" destOrd="0" parTransId="{91445B6B-E874-4F2A-8635-B554B6DDD69A}" sibTransId="{8A922245-B4A2-4E52-A6CA-4F56D49A479D}"/>
    <dgm:cxn modelId="{06892B97-16BF-41CC-8054-C771798BCC42}" type="presOf" srcId="{FC1906BF-EE40-430B-8D46-586E7A78D922}" destId="{4E7E6B64-B791-4C2C-BC8B-112CE1DA9A51}" srcOrd="0" destOrd="0" presId="urn:microsoft.com/office/officeart/2005/8/layout/hList1"/>
    <dgm:cxn modelId="{0F3B50D8-FB44-4B48-A200-429DE97AA168}" type="presOf" srcId="{969002D8-9C6E-44F5-A64A-DEE22018F104}" destId="{5AEA2B09-4468-4D95-9073-52F102D7E57A}" srcOrd="0" destOrd="0" presId="urn:microsoft.com/office/officeart/2005/8/layout/hList1"/>
    <dgm:cxn modelId="{7EA35BA3-010B-4117-BE1A-AA7ACCFB046C}" type="presParOf" srcId="{64025DA8-4126-455C-A7B9-E7792C98585F}" destId="{0B53D821-BBFE-4B09-934E-963A4CD42E6E}" srcOrd="0" destOrd="0" presId="urn:microsoft.com/office/officeart/2005/8/layout/hList1"/>
    <dgm:cxn modelId="{A42FA54E-D7B8-4D74-9C60-783303AAAACE}" type="presParOf" srcId="{0B53D821-BBFE-4B09-934E-963A4CD42E6E}" destId="{DDCAC1FD-27A3-4DC2-B99B-7FD38EE9AC48}" srcOrd="0" destOrd="0" presId="urn:microsoft.com/office/officeart/2005/8/layout/hList1"/>
    <dgm:cxn modelId="{562947DE-CFBE-4623-A0E5-70B45B125B34}" type="presParOf" srcId="{0B53D821-BBFE-4B09-934E-963A4CD42E6E}" destId="{4E7E6B64-B791-4C2C-BC8B-112CE1DA9A51}" srcOrd="1" destOrd="0" presId="urn:microsoft.com/office/officeart/2005/8/layout/hList1"/>
    <dgm:cxn modelId="{15CA210F-051D-47E0-8A92-9A9D1A817191}" type="presParOf" srcId="{64025DA8-4126-455C-A7B9-E7792C98585F}" destId="{19BCD7DC-CC0B-451B-B7C2-84BA4BDB0CD7}" srcOrd="1" destOrd="0" presId="urn:microsoft.com/office/officeart/2005/8/layout/hList1"/>
    <dgm:cxn modelId="{ABD70491-4EE5-4778-8AAA-EC41BB172F30}" type="presParOf" srcId="{64025DA8-4126-455C-A7B9-E7792C98585F}" destId="{33B0CA9A-3405-457A-97CF-83E72920BBB0}" srcOrd="2" destOrd="0" presId="urn:microsoft.com/office/officeart/2005/8/layout/hList1"/>
    <dgm:cxn modelId="{5C556AE1-4D6F-4E77-A8D4-7E0BD4DD5C39}" type="presParOf" srcId="{33B0CA9A-3405-457A-97CF-83E72920BBB0}" destId="{5AEA2B09-4468-4D95-9073-52F102D7E57A}" srcOrd="0" destOrd="0" presId="urn:microsoft.com/office/officeart/2005/8/layout/hList1"/>
    <dgm:cxn modelId="{5FA5FADB-ED51-43C3-A655-952422BEBE15}" type="presParOf" srcId="{33B0CA9A-3405-457A-97CF-83E72920BBB0}" destId="{CE76CEBC-1D6F-4178-AB9D-565F25CAB5C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BA6215E-7984-41B8-85C4-7182AD2F838D}" type="doc">
      <dgm:prSet loTypeId="urn:microsoft.com/office/officeart/2005/8/layout/hList1" loCatId="list" qsTypeId="urn:microsoft.com/office/officeart/2005/8/quickstyle/simple2" qsCatId="simple" csTypeId="urn:microsoft.com/office/officeart/2005/8/colors/colorful5" csCatId="colorful" phldr="1"/>
      <dgm:spPr/>
      <dgm:t>
        <a:bodyPr/>
        <a:lstStyle/>
        <a:p>
          <a:endParaRPr lang="en-GB"/>
        </a:p>
      </dgm:t>
    </dgm:pt>
    <dgm:pt modelId="{B82CE860-DD28-4775-AD46-0A6F43E65F29}">
      <dgm:prSet phldrT="[Text]"/>
      <dgm:spPr/>
      <dgm:t>
        <a:bodyPr/>
        <a:lstStyle/>
        <a:p>
          <a:r>
            <a:rPr lang="en-GB" b="1" dirty="0"/>
            <a:t>Culture:</a:t>
          </a:r>
          <a:endParaRPr lang="en-GB" dirty="0"/>
        </a:p>
      </dgm:t>
    </dgm:pt>
    <dgm:pt modelId="{004B61CD-DA7D-4290-935F-0073E5A66923}" type="parTrans" cxnId="{F8C5BB80-4553-4E35-AD10-B8AE64C604E3}">
      <dgm:prSet/>
      <dgm:spPr/>
      <dgm:t>
        <a:bodyPr/>
        <a:lstStyle/>
        <a:p>
          <a:endParaRPr lang="en-GB"/>
        </a:p>
      </dgm:t>
    </dgm:pt>
    <dgm:pt modelId="{DE7495A5-476F-4C28-886F-6A9D6149B997}" type="sibTrans" cxnId="{F8C5BB80-4553-4E35-AD10-B8AE64C604E3}">
      <dgm:prSet/>
      <dgm:spPr/>
      <dgm:t>
        <a:bodyPr/>
        <a:lstStyle/>
        <a:p>
          <a:endParaRPr lang="en-GB"/>
        </a:p>
      </dgm:t>
    </dgm:pt>
    <dgm:pt modelId="{BB6AB5BD-BAC6-44BF-B765-63C8F62D4449}">
      <dgm:prSet/>
      <dgm:spPr/>
      <dgm:t>
        <a:bodyPr/>
        <a:lstStyle/>
        <a:p>
          <a:r>
            <a:rPr lang="en-GB" b="1" dirty="0"/>
            <a:t>Development, Integration, and Deployment:</a:t>
          </a:r>
          <a:endParaRPr lang="en-GB" dirty="0"/>
        </a:p>
      </dgm:t>
    </dgm:pt>
    <dgm:pt modelId="{35D77E02-D0BC-448D-9A45-B447B1E14E48}" type="parTrans" cxnId="{83856C1F-E801-4CF0-9CDA-BE95F4D37387}">
      <dgm:prSet/>
      <dgm:spPr/>
      <dgm:t>
        <a:bodyPr/>
        <a:lstStyle/>
        <a:p>
          <a:endParaRPr lang="en-GB"/>
        </a:p>
      </dgm:t>
    </dgm:pt>
    <dgm:pt modelId="{B5BF0E3E-74E8-43BA-AF59-EF226AB1DE12}" type="sibTrans" cxnId="{83856C1F-E801-4CF0-9CDA-BE95F4D37387}">
      <dgm:prSet/>
      <dgm:spPr/>
      <dgm:t>
        <a:bodyPr/>
        <a:lstStyle/>
        <a:p>
          <a:endParaRPr lang="en-GB"/>
        </a:p>
      </dgm:t>
    </dgm:pt>
    <dgm:pt modelId="{9F2AA371-98D6-4562-B548-184B137CB62F}">
      <dgm:prSet/>
      <dgm:spPr/>
      <dgm:t>
        <a:bodyPr/>
        <a:lstStyle/>
        <a:p>
          <a:r>
            <a:rPr lang="en-GB" b="1" dirty="0"/>
            <a:t>Software Quality:</a:t>
          </a:r>
          <a:endParaRPr lang="en-GB" dirty="0"/>
        </a:p>
      </dgm:t>
    </dgm:pt>
    <dgm:pt modelId="{2ACABE88-BD1C-4B51-972E-EB54ED85F3C9}" type="parTrans" cxnId="{38134339-6355-485D-B513-6B16CD920DB5}">
      <dgm:prSet/>
      <dgm:spPr/>
      <dgm:t>
        <a:bodyPr/>
        <a:lstStyle/>
        <a:p>
          <a:endParaRPr lang="en-GB"/>
        </a:p>
      </dgm:t>
    </dgm:pt>
    <dgm:pt modelId="{64A35C03-A917-49BE-806D-6F8E470EC640}" type="sibTrans" cxnId="{38134339-6355-485D-B513-6B16CD920DB5}">
      <dgm:prSet/>
      <dgm:spPr/>
      <dgm:t>
        <a:bodyPr/>
        <a:lstStyle/>
        <a:p>
          <a:endParaRPr lang="en-GB"/>
        </a:p>
      </dgm:t>
    </dgm:pt>
    <dgm:pt modelId="{9739BD47-1714-4F97-8191-83EBAD50FB0E}">
      <dgm:prSet/>
      <dgm:spPr/>
      <dgm:t>
        <a:bodyPr/>
        <a:lstStyle/>
        <a:p>
          <a:r>
            <a:rPr lang="en-GB" dirty="0"/>
            <a:t>Delivery and deployment times have considerably improved with high deployment frequency. CI and CD are standard practices. Monitor delivery times, deployment frequency, and failed deployment rates closely. Aim to fully implement CD and further shorten delivery and deployment times.</a:t>
          </a:r>
        </a:p>
      </dgm:t>
    </dgm:pt>
    <dgm:pt modelId="{7433CC24-B29B-485C-A7B5-BBEA7EF458C5}" type="parTrans" cxnId="{1B6727BB-FECE-4CA8-80EA-2F673F76CD00}">
      <dgm:prSet/>
      <dgm:spPr/>
      <dgm:t>
        <a:bodyPr/>
        <a:lstStyle/>
        <a:p>
          <a:endParaRPr lang="en-GB"/>
        </a:p>
      </dgm:t>
    </dgm:pt>
    <dgm:pt modelId="{45D2FA97-CC8B-4F36-AB27-0BE3B34F8305}" type="sibTrans" cxnId="{1B6727BB-FECE-4CA8-80EA-2F673F76CD00}">
      <dgm:prSet/>
      <dgm:spPr/>
      <dgm:t>
        <a:bodyPr/>
        <a:lstStyle/>
        <a:p>
          <a:endParaRPr lang="en-GB"/>
        </a:p>
      </dgm:t>
    </dgm:pt>
    <dgm:pt modelId="{068910CF-3D8A-45F1-BE66-405AE94AFFD1}">
      <dgm:prSet/>
      <dgm:spPr/>
      <dgm:t>
        <a:bodyPr/>
        <a:lstStyle/>
        <a:p>
          <a:r>
            <a:rPr lang="en-GB" dirty="0"/>
            <a:t>High code quality and fully automated testing are achieved, with reduced test execution times and high code coverage indicating good software development practices. Measure and optimize code quality, coverage, and track defect escape rates. Strive for maximum test automation and further improvement in code quality.</a:t>
          </a:r>
        </a:p>
      </dgm:t>
    </dgm:pt>
    <dgm:pt modelId="{6088E74A-4436-41A2-853F-E56A68C7DFF7}" type="parTrans" cxnId="{F634DD49-0E23-459B-B27E-A862AC11872E}">
      <dgm:prSet/>
      <dgm:spPr/>
      <dgm:t>
        <a:bodyPr/>
        <a:lstStyle/>
        <a:p>
          <a:endParaRPr lang="en-GB"/>
        </a:p>
      </dgm:t>
    </dgm:pt>
    <dgm:pt modelId="{DF396900-68AA-49C3-B9DF-B26630DF2197}" type="sibTrans" cxnId="{F634DD49-0E23-459B-B27E-A862AC11872E}">
      <dgm:prSet/>
      <dgm:spPr/>
      <dgm:t>
        <a:bodyPr/>
        <a:lstStyle/>
        <a:p>
          <a:endParaRPr lang="en-GB"/>
        </a:p>
      </dgm:t>
    </dgm:pt>
    <dgm:pt modelId="{9E80C2C1-0C3D-495B-B97B-7A5BD9699A17}">
      <dgm:prSet phldrT="[Text]"/>
      <dgm:spPr/>
      <dgm:t>
        <a:bodyPr/>
        <a:lstStyle/>
        <a:p>
          <a:r>
            <a:rPr lang="en-GB" dirty="0"/>
            <a:t>Retrospectives and error learning are fully integrated, with high team satisfaction and low turnover indicating improved talent retention and engagement. Continue measuring team satisfaction and turnover, and introduce training success metrics to foster a culture of continuous learning and improvement.</a:t>
          </a:r>
        </a:p>
      </dgm:t>
    </dgm:pt>
    <dgm:pt modelId="{DEF1783E-0FAE-4BFE-8501-326EF5204D63}" type="sibTrans" cxnId="{94F31640-5F69-404C-92EA-4D2E65F9D5E2}">
      <dgm:prSet/>
      <dgm:spPr/>
      <dgm:t>
        <a:bodyPr/>
        <a:lstStyle/>
        <a:p>
          <a:endParaRPr lang="en-GB"/>
        </a:p>
      </dgm:t>
    </dgm:pt>
    <dgm:pt modelId="{46B2B03B-1226-43AF-B207-485C43CC7D7D}" type="parTrans" cxnId="{94F31640-5F69-404C-92EA-4D2E65F9D5E2}">
      <dgm:prSet/>
      <dgm:spPr/>
      <dgm:t>
        <a:bodyPr/>
        <a:lstStyle/>
        <a:p>
          <a:endParaRPr lang="en-GB"/>
        </a:p>
      </dgm:t>
    </dgm:pt>
    <dgm:pt modelId="{6EA32DDB-4AEE-4F7C-B459-C54EF4A0C616}" type="pres">
      <dgm:prSet presAssocID="{7BA6215E-7984-41B8-85C4-7182AD2F838D}" presName="Name0" presStyleCnt="0">
        <dgm:presLayoutVars>
          <dgm:dir/>
          <dgm:animLvl val="lvl"/>
          <dgm:resizeHandles val="exact"/>
        </dgm:presLayoutVars>
      </dgm:prSet>
      <dgm:spPr/>
    </dgm:pt>
    <dgm:pt modelId="{4AB1BDB0-1667-4499-91FF-36EEC6FD7623}" type="pres">
      <dgm:prSet presAssocID="{B82CE860-DD28-4775-AD46-0A6F43E65F29}" presName="composite" presStyleCnt="0"/>
      <dgm:spPr/>
    </dgm:pt>
    <dgm:pt modelId="{222DB2E6-E666-4851-9BE9-B2CCCC67C658}" type="pres">
      <dgm:prSet presAssocID="{B82CE860-DD28-4775-AD46-0A6F43E65F29}" presName="parTx" presStyleLbl="alignNode1" presStyleIdx="0" presStyleCnt="3">
        <dgm:presLayoutVars>
          <dgm:chMax val="0"/>
          <dgm:chPref val="0"/>
          <dgm:bulletEnabled val="1"/>
        </dgm:presLayoutVars>
      </dgm:prSet>
      <dgm:spPr/>
    </dgm:pt>
    <dgm:pt modelId="{43BEF3A7-8AB0-4D6E-9716-658C514D8C18}" type="pres">
      <dgm:prSet presAssocID="{B82CE860-DD28-4775-AD46-0A6F43E65F29}" presName="desTx" presStyleLbl="alignAccFollowNode1" presStyleIdx="0" presStyleCnt="3">
        <dgm:presLayoutVars>
          <dgm:bulletEnabled val="1"/>
        </dgm:presLayoutVars>
      </dgm:prSet>
      <dgm:spPr/>
    </dgm:pt>
    <dgm:pt modelId="{B9526362-A38F-4F35-BAB7-A914D32BC8D6}" type="pres">
      <dgm:prSet presAssocID="{DE7495A5-476F-4C28-886F-6A9D6149B997}" presName="space" presStyleCnt="0"/>
      <dgm:spPr/>
    </dgm:pt>
    <dgm:pt modelId="{94DE9FD2-4B20-4A43-ABB8-EB6ADA4D38B3}" type="pres">
      <dgm:prSet presAssocID="{BB6AB5BD-BAC6-44BF-B765-63C8F62D4449}" presName="composite" presStyleCnt="0"/>
      <dgm:spPr/>
    </dgm:pt>
    <dgm:pt modelId="{92655193-FEAE-4E10-A9E1-B8AF97AC01DC}" type="pres">
      <dgm:prSet presAssocID="{BB6AB5BD-BAC6-44BF-B765-63C8F62D4449}" presName="parTx" presStyleLbl="alignNode1" presStyleIdx="1" presStyleCnt="3">
        <dgm:presLayoutVars>
          <dgm:chMax val="0"/>
          <dgm:chPref val="0"/>
          <dgm:bulletEnabled val="1"/>
        </dgm:presLayoutVars>
      </dgm:prSet>
      <dgm:spPr/>
    </dgm:pt>
    <dgm:pt modelId="{28430092-7178-4153-8C79-8EA8E4E47A88}" type="pres">
      <dgm:prSet presAssocID="{BB6AB5BD-BAC6-44BF-B765-63C8F62D4449}" presName="desTx" presStyleLbl="alignAccFollowNode1" presStyleIdx="1" presStyleCnt="3">
        <dgm:presLayoutVars>
          <dgm:bulletEnabled val="1"/>
        </dgm:presLayoutVars>
      </dgm:prSet>
      <dgm:spPr/>
    </dgm:pt>
    <dgm:pt modelId="{E6D22BF1-1D6B-45A3-8A6B-DAA645ED4082}" type="pres">
      <dgm:prSet presAssocID="{B5BF0E3E-74E8-43BA-AF59-EF226AB1DE12}" presName="space" presStyleCnt="0"/>
      <dgm:spPr/>
    </dgm:pt>
    <dgm:pt modelId="{3446CCDA-AC5C-47C6-8852-E1925644B185}" type="pres">
      <dgm:prSet presAssocID="{9F2AA371-98D6-4562-B548-184B137CB62F}" presName="composite" presStyleCnt="0"/>
      <dgm:spPr/>
    </dgm:pt>
    <dgm:pt modelId="{A1DFDBED-2EE1-42AB-890A-07ECCC479E5D}" type="pres">
      <dgm:prSet presAssocID="{9F2AA371-98D6-4562-B548-184B137CB62F}" presName="parTx" presStyleLbl="alignNode1" presStyleIdx="2" presStyleCnt="3">
        <dgm:presLayoutVars>
          <dgm:chMax val="0"/>
          <dgm:chPref val="0"/>
          <dgm:bulletEnabled val="1"/>
        </dgm:presLayoutVars>
      </dgm:prSet>
      <dgm:spPr/>
    </dgm:pt>
    <dgm:pt modelId="{702329AE-0FD8-4C97-95F2-A021DB7FE296}" type="pres">
      <dgm:prSet presAssocID="{9F2AA371-98D6-4562-B548-184B137CB62F}" presName="desTx" presStyleLbl="alignAccFollowNode1" presStyleIdx="2" presStyleCnt="3">
        <dgm:presLayoutVars>
          <dgm:bulletEnabled val="1"/>
        </dgm:presLayoutVars>
      </dgm:prSet>
      <dgm:spPr/>
    </dgm:pt>
  </dgm:ptLst>
  <dgm:cxnLst>
    <dgm:cxn modelId="{29C37C03-00B9-497E-824A-86415F4FF664}" type="presOf" srcId="{9F2AA371-98D6-4562-B548-184B137CB62F}" destId="{A1DFDBED-2EE1-42AB-890A-07ECCC479E5D}" srcOrd="0" destOrd="0" presId="urn:microsoft.com/office/officeart/2005/8/layout/hList1"/>
    <dgm:cxn modelId="{83856C1F-E801-4CF0-9CDA-BE95F4D37387}" srcId="{7BA6215E-7984-41B8-85C4-7182AD2F838D}" destId="{BB6AB5BD-BAC6-44BF-B765-63C8F62D4449}" srcOrd="1" destOrd="0" parTransId="{35D77E02-D0BC-448D-9A45-B447B1E14E48}" sibTransId="{B5BF0E3E-74E8-43BA-AF59-EF226AB1DE12}"/>
    <dgm:cxn modelId="{38134339-6355-485D-B513-6B16CD920DB5}" srcId="{7BA6215E-7984-41B8-85C4-7182AD2F838D}" destId="{9F2AA371-98D6-4562-B548-184B137CB62F}" srcOrd="2" destOrd="0" parTransId="{2ACABE88-BD1C-4B51-972E-EB54ED85F3C9}" sibTransId="{64A35C03-A917-49BE-806D-6F8E470EC640}"/>
    <dgm:cxn modelId="{94F31640-5F69-404C-92EA-4D2E65F9D5E2}" srcId="{B82CE860-DD28-4775-AD46-0A6F43E65F29}" destId="{9E80C2C1-0C3D-495B-B97B-7A5BD9699A17}" srcOrd="0" destOrd="0" parTransId="{46B2B03B-1226-43AF-B207-485C43CC7D7D}" sibTransId="{DEF1783E-0FAE-4BFE-8501-326EF5204D63}"/>
    <dgm:cxn modelId="{101BEA67-2FF9-4B6F-A7F6-65CE3D6A9B8B}" type="presOf" srcId="{9E80C2C1-0C3D-495B-B97B-7A5BD9699A17}" destId="{43BEF3A7-8AB0-4D6E-9716-658C514D8C18}" srcOrd="0" destOrd="0" presId="urn:microsoft.com/office/officeart/2005/8/layout/hList1"/>
    <dgm:cxn modelId="{F634DD49-0E23-459B-B27E-A862AC11872E}" srcId="{9F2AA371-98D6-4562-B548-184B137CB62F}" destId="{068910CF-3D8A-45F1-BE66-405AE94AFFD1}" srcOrd="0" destOrd="0" parTransId="{6088E74A-4436-41A2-853F-E56A68C7DFF7}" sibTransId="{DF396900-68AA-49C3-B9DF-B26630DF2197}"/>
    <dgm:cxn modelId="{F8C5BB80-4553-4E35-AD10-B8AE64C604E3}" srcId="{7BA6215E-7984-41B8-85C4-7182AD2F838D}" destId="{B82CE860-DD28-4775-AD46-0A6F43E65F29}" srcOrd="0" destOrd="0" parTransId="{004B61CD-DA7D-4290-935F-0073E5A66923}" sibTransId="{DE7495A5-476F-4C28-886F-6A9D6149B997}"/>
    <dgm:cxn modelId="{A905AA98-8D76-4AF9-9321-C2B0761F1F1D}" type="presOf" srcId="{B82CE860-DD28-4775-AD46-0A6F43E65F29}" destId="{222DB2E6-E666-4851-9BE9-B2CCCC67C658}" srcOrd="0" destOrd="0" presId="urn:microsoft.com/office/officeart/2005/8/layout/hList1"/>
    <dgm:cxn modelId="{E46D2E9B-92C8-4C04-B737-4AB509B02928}" type="presOf" srcId="{BB6AB5BD-BAC6-44BF-B765-63C8F62D4449}" destId="{92655193-FEAE-4E10-A9E1-B8AF97AC01DC}" srcOrd="0" destOrd="0" presId="urn:microsoft.com/office/officeart/2005/8/layout/hList1"/>
    <dgm:cxn modelId="{1B6727BB-FECE-4CA8-80EA-2F673F76CD00}" srcId="{BB6AB5BD-BAC6-44BF-B765-63C8F62D4449}" destId="{9739BD47-1714-4F97-8191-83EBAD50FB0E}" srcOrd="0" destOrd="0" parTransId="{7433CC24-B29B-485C-A7B5-BBEA7EF458C5}" sibTransId="{45D2FA97-CC8B-4F36-AB27-0BE3B34F8305}"/>
    <dgm:cxn modelId="{41FF26CD-D8F1-4D41-90C9-D45D064D8D6B}" type="presOf" srcId="{068910CF-3D8A-45F1-BE66-405AE94AFFD1}" destId="{702329AE-0FD8-4C97-95F2-A021DB7FE296}" srcOrd="0" destOrd="0" presId="urn:microsoft.com/office/officeart/2005/8/layout/hList1"/>
    <dgm:cxn modelId="{E4B926EA-F1CA-4CF7-91B1-7DE36E3BFEF7}" type="presOf" srcId="{9739BD47-1714-4F97-8191-83EBAD50FB0E}" destId="{28430092-7178-4153-8C79-8EA8E4E47A88}" srcOrd="0" destOrd="0" presId="urn:microsoft.com/office/officeart/2005/8/layout/hList1"/>
    <dgm:cxn modelId="{A722B4FA-E4EA-49AA-9CD6-8426622B7C86}" type="presOf" srcId="{7BA6215E-7984-41B8-85C4-7182AD2F838D}" destId="{6EA32DDB-4AEE-4F7C-B459-C54EF4A0C616}" srcOrd="0" destOrd="0" presId="urn:microsoft.com/office/officeart/2005/8/layout/hList1"/>
    <dgm:cxn modelId="{A72C85F5-644F-41D4-8EE3-F01BED97FFF2}" type="presParOf" srcId="{6EA32DDB-4AEE-4F7C-B459-C54EF4A0C616}" destId="{4AB1BDB0-1667-4499-91FF-36EEC6FD7623}" srcOrd="0" destOrd="0" presId="urn:microsoft.com/office/officeart/2005/8/layout/hList1"/>
    <dgm:cxn modelId="{12F5905D-DE27-492D-9FC9-2B2674691A86}" type="presParOf" srcId="{4AB1BDB0-1667-4499-91FF-36EEC6FD7623}" destId="{222DB2E6-E666-4851-9BE9-B2CCCC67C658}" srcOrd="0" destOrd="0" presId="urn:microsoft.com/office/officeart/2005/8/layout/hList1"/>
    <dgm:cxn modelId="{C8FA0A29-1FF4-4DFF-92E5-9EBD7CC215F4}" type="presParOf" srcId="{4AB1BDB0-1667-4499-91FF-36EEC6FD7623}" destId="{43BEF3A7-8AB0-4D6E-9716-658C514D8C18}" srcOrd="1" destOrd="0" presId="urn:microsoft.com/office/officeart/2005/8/layout/hList1"/>
    <dgm:cxn modelId="{3CD1A305-A9CF-408B-9D42-674144E700E4}" type="presParOf" srcId="{6EA32DDB-4AEE-4F7C-B459-C54EF4A0C616}" destId="{B9526362-A38F-4F35-BAB7-A914D32BC8D6}" srcOrd="1" destOrd="0" presId="urn:microsoft.com/office/officeart/2005/8/layout/hList1"/>
    <dgm:cxn modelId="{C750CD42-76F0-4D05-97AF-BDE32EDE27BE}" type="presParOf" srcId="{6EA32DDB-4AEE-4F7C-B459-C54EF4A0C616}" destId="{94DE9FD2-4B20-4A43-ABB8-EB6ADA4D38B3}" srcOrd="2" destOrd="0" presId="urn:microsoft.com/office/officeart/2005/8/layout/hList1"/>
    <dgm:cxn modelId="{1B0C15A6-D7F8-4A24-827D-76470688B6EA}" type="presParOf" srcId="{94DE9FD2-4B20-4A43-ABB8-EB6ADA4D38B3}" destId="{92655193-FEAE-4E10-A9E1-B8AF97AC01DC}" srcOrd="0" destOrd="0" presId="urn:microsoft.com/office/officeart/2005/8/layout/hList1"/>
    <dgm:cxn modelId="{CC64813D-8C9D-4D5B-B873-6FFE8620EFCB}" type="presParOf" srcId="{94DE9FD2-4B20-4A43-ABB8-EB6ADA4D38B3}" destId="{28430092-7178-4153-8C79-8EA8E4E47A88}" srcOrd="1" destOrd="0" presId="urn:microsoft.com/office/officeart/2005/8/layout/hList1"/>
    <dgm:cxn modelId="{3ACE90D0-AEED-40D8-AFFF-6F2A461C0ADA}" type="presParOf" srcId="{6EA32DDB-4AEE-4F7C-B459-C54EF4A0C616}" destId="{E6D22BF1-1D6B-45A3-8A6B-DAA645ED4082}" srcOrd="3" destOrd="0" presId="urn:microsoft.com/office/officeart/2005/8/layout/hList1"/>
    <dgm:cxn modelId="{C92324AD-F040-4667-8EE5-E5BC4461F646}" type="presParOf" srcId="{6EA32DDB-4AEE-4F7C-B459-C54EF4A0C616}" destId="{3446CCDA-AC5C-47C6-8852-E1925644B185}" srcOrd="4" destOrd="0" presId="urn:microsoft.com/office/officeart/2005/8/layout/hList1"/>
    <dgm:cxn modelId="{2A4169CE-ED6A-4E08-A869-B6E4E296861A}" type="presParOf" srcId="{3446CCDA-AC5C-47C6-8852-E1925644B185}" destId="{A1DFDBED-2EE1-42AB-890A-07ECCC479E5D}" srcOrd="0" destOrd="0" presId="urn:microsoft.com/office/officeart/2005/8/layout/hList1"/>
    <dgm:cxn modelId="{791D7F95-D6ED-43EB-B168-0C8E1FB3EC65}" type="presParOf" srcId="{3446CCDA-AC5C-47C6-8852-E1925644B185}" destId="{702329AE-0FD8-4C97-95F2-A021DB7FE29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BA6215E-7984-41B8-85C4-7182AD2F838D}" type="doc">
      <dgm:prSet loTypeId="urn:microsoft.com/office/officeart/2005/8/layout/hList1" loCatId="list" qsTypeId="urn:microsoft.com/office/officeart/2005/8/quickstyle/simple2" qsCatId="simple" csTypeId="urn:microsoft.com/office/officeart/2005/8/colors/colorful5" csCatId="colorful" phldr="1"/>
      <dgm:spPr/>
      <dgm:t>
        <a:bodyPr/>
        <a:lstStyle/>
        <a:p>
          <a:endParaRPr lang="en-GB"/>
        </a:p>
      </dgm:t>
    </dgm:pt>
    <dgm:pt modelId="{732200CD-C339-4DEF-802C-CC7E733B1E51}">
      <dgm:prSet/>
      <dgm:spPr/>
      <dgm:t>
        <a:bodyPr/>
        <a:lstStyle/>
        <a:p>
          <a:r>
            <a:rPr lang="en-GB" b="1" dirty="0"/>
            <a:t>Monitoring and Incident Management:</a:t>
          </a:r>
          <a:endParaRPr lang="en-GB" dirty="0"/>
        </a:p>
      </dgm:t>
    </dgm:pt>
    <dgm:pt modelId="{91445B6B-E874-4F2A-8635-B554B6DDD69A}" type="parTrans" cxnId="{C273FB94-70AA-4866-B256-7F12E1B1408B}">
      <dgm:prSet/>
      <dgm:spPr/>
      <dgm:t>
        <a:bodyPr/>
        <a:lstStyle/>
        <a:p>
          <a:endParaRPr lang="en-GB"/>
        </a:p>
      </dgm:t>
    </dgm:pt>
    <dgm:pt modelId="{8A922245-B4A2-4E52-A6CA-4F56D49A479D}" type="sibTrans" cxnId="{C273FB94-70AA-4866-B256-7F12E1B1408B}">
      <dgm:prSet/>
      <dgm:spPr/>
      <dgm:t>
        <a:bodyPr/>
        <a:lstStyle/>
        <a:p>
          <a:endParaRPr lang="en-GB"/>
        </a:p>
      </dgm:t>
    </dgm:pt>
    <dgm:pt modelId="{969002D8-9C6E-44F5-A64A-DEE22018F104}">
      <dgm:prSet/>
      <dgm:spPr/>
      <dgm:t>
        <a:bodyPr/>
        <a:lstStyle/>
        <a:p>
          <a:r>
            <a:rPr lang="en-GB" b="1" dirty="0"/>
            <a:t>Architecture:</a:t>
          </a:r>
          <a:endParaRPr lang="en-GB" dirty="0"/>
        </a:p>
      </dgm:t>
    </dgm:pt>
    <dgm:pt modelId="{8F88F143-801C-47D9-A593-54A89BE824CE}" type="parTrans" cxnId="{651B403D-8339-49FD-9A7C-018C50692FD3}">
      <dgm:prSet/>
      <dgm:spPr/>
      <dgm:t>
        <a:bodyPr/>
        <a:lstStyle/>
        <a:p>
          <a:endParaRPr lang="en-GB"/>
        </a:p>
      </dgm:t>
    </dgm:pt>
    <dgm:pt modelId="{C3FA9D96-1480-4EB7-B1D3-93A43F4411CE}" type="sibTrans" cxnId="{651B403D-8339-49FD-9A7C-018C50692FD3}">
      <dgm:prSet/>
      <dgm:spPr/>
      <dgm:t>
        <a:bodyPr/>
        <a:lstStyle/>
        <a:p>
          <a:endParaRPr lang="en-GB"/>
        </a:p>
      </dgm:t>
    </dgm:pt>
    <dgm:pt modelId="{FC1906BF-EE40-430B-8D46-586E7A78D922}">
      <dgm:prSet/>
      <dgm:spPr/>
      <dgm:t>
        <a:bodyPr/>
        <a:lstStyle/>
        <a:p>
          <a:r>
            <a:rPr lang="en-GB" dirty="0"/>
            <a:t>Application performance is high, and performance metrics are closely monitored. Improved MTTF and reduced MTTR and MTTD show the organization's ability to respond swiftly to incidents. Continue improving application performance metrics and start measuring user satisfaction.</a:t>
          </a:r>
        </a:p>
      </dgm:t>
    </dgm:pt>
    <dgm:pt modelId="{3457F420-9BDC-430B-B5E0-6C46A11EEC78}" type="parTrans" cxnId="{A022241B-6CE4-4044-8906-F952955ABE3C}">
      <dgm:prSet/>
      <dgm:spPr/>
      <dgm:t>
        <a:bodyPr/>
        <a:lstStyle/>
        <a:p>
          <a:endParaRPr lang="en-GB"/>
        </a:p>
      </dgm:t>
    </dgm:pt>
    <dgm:pt modelId="{EFA4E40D-B4A7-4705-BA64-CDF52565F74A}" type="sibTrans" cxnId="{A022241B-6CE4-4044-8906-F952955ABE3C}">
      <dgm:prSet/>
      <dgm:spPr/>
      <dgm:t>
        <a:bodyPr/>
        <a:lstStyle/>
        <a:p>
          <a:endParaRPr lang="en-GB"/>
        </a:p>
      </dgm:t>
    </dgm:pt>
    <dgm:pt modelId="{9A261ACC-D04E-4EF2-AC82-43E061A08458}">
      <dgm:prSet/>
      <dgm:spPr/>
      <dgm:t>
        <a:bodyPr/>
        <a:lstStyle/>
        <a:p>
          <a:r>
            <a:rPr lang="en-GB" dirty="0"/>
            <a:t>Routine use of modern technologies like containers and microservices, and IaC adoption facilitates scalability and infrastructure management. Quantitatively measure the adoption of containers, microservices, and track IaC utilization. Work towards extending microservices architecture and IaC across the organization to advance to the next level.</a:t>
          </a:r>
        </a:p>
      </dgm:t>
    </dgm:pt>
    <dgm:pt modelId="{41933049-90D7-42E8-BF78-799C4AA2551C}" type="parTrans" cxnId="{B88D9F44-BBDB-4882-9B34-43136842BDC3}">
      <dgm:prSet/>
      <dgm:spPr/>
      <dgm:t>
        <a:bodyPr/>
        <a:lstStyle/>
        <a:p>
          <a:endParaRPr lang="en-GB"/>
        </a:p>
      </dgm:t>
    </dgm:pt>
    <dgm:pt modelId="{CFE7DD5E-2E9E-4166-AA39-23076BB35FFB}" type="sibTrans" cxnId="{B88D9F44-BBDB-4882-9B34-43136842BDC3}">
      <dgm:prSet/>
      <dgm:spPr/>
      <dgm:t>
        <a:bodyPr/>
        <a:lstStyle/>
        <a:p>
          <a:endParaRPr lang="en-GB"/>
        </a:p>
      </dgm:t>
    </dgm:pt>
    <dgm:pt modelId="{64025DA8-4126-455C-A7B9-E7792C98585F}" type="pres">
      <dgm:prSet presAssocID="{7BA6215E-7984-41B8-85C4-7182AD2F838D}" presName="Name0" presStyleCnt="0">
        <dgm:presLayoutVars>
          <dgm:dir/>
          <dgm:animLvl val="lvl"/>
          <dgm:resizeHandles val="exact"/>
        </dgm:presLayoutVars>
      </dgm:prSet>
      <dgm:spPr/>
    </dgm:pt>
    <dgm:pt modelId="{0B53D821-BBFE-4B09-934E-963A4CD42E6E}" type="pres">
      <dgm:prSet presAssocID="{732200CD-C339-4DEF-802C-CC7E733B1E51}" presName="composite" presStyleCnt="0"/>
      <dgm:spPr/>
    </dgm:pt>
    <dgm:pt modelId="{DDCAC1FD-27A3-4DC2-B99B-7FD38EE9AC48}" type="pres">
      <dgm:prSet presAssocID="{732200CD-C339-4DEF-802C-CC7E733B1E51}" presName="parTx" presStyleLbl="alignNode1" presStyleIdx="0" presStyleCnt="2">
        <dgm:presLayoutVars>
          <dgm:chMax val="0"/>
          <dgm:chPref val="0"/>
          <dgm:bulletEnabled val="1"/>
        </dgm:presLayoutVars>
      </dgm:prSet>
      <dgm:spPr/>
    </dgm:pt>
    <dgm:pt modelId="{4E7E6B64-B791-4C2C-BC8B-112CE1DA9A51}" type="pres">
      <dgm:prSet presAssocID="{732200CD-C339-4DEF-802C-CC7E733B1E51}" presName="desTx" presStyleLbl="alignAccFollowNode1" presStyleIdx="0" presStyleCnt="2">
        <dgm:presLayoutVars>
          <dgm:bulletEnabled val="1"/>
        </dgm:presLayoutVars>
      </dgm:prSet>
      <dgm:spPr/>
    </dgm:pt>
    <dgm:pt modelId="{19BCD7DC-CC0B-451B-B7C2-84BA4BDB0CD7}" type="pres">
      <dgm:prSet presAssocID="{8A922245-B4A2-4E52-A6CA-4F56D49A479D}" presName="space" presStyleCnt="0"/>
      <dgm:spPr/>
    </dgm:pt>
    <dgm:pt modelId="{33B0CA9A-3405-457A-97CF-83E72920BBB0}" type="pres">
      <dgm:prSet presAssocID="{969002D8-9C6E-44F5-A64A-DEE22018F104}" presName="composite" presStyleCnt="0"/>
      <dgm:spPr/>
    </dgm:pt>
    <dgm:pt modelId="{5AEA2B09-4468-4D95-9073-52F102D7E57A}" type="pres">
      <dgm:prSet presAssocID="{969002D8-9C6E-44F5-A64A-DEE22018F104}" presName="parTx" presStyleLbl="alignNode1" presStyleIdx="1" presStyleCnt="2">
        <dgm:presLayoutVars>
          <dgm:chMax val="0"/>
          <dgm:chPref val="0"/>
          <dgm:bulletEnabled val="1"/>
        </dgm:presLayoutVars>
      </dgm:prSet>
      <dgm:spPr/>
    </dgm:pt>
    <dgm:pt modelId="{CE76CEBC-1D6F-4178-AB9D-565F25CAB5C2}" type="pres">
      <dgm:prSet presAssocID="{969002D8-9C6E-44F5-A64A-DEE22018F104}" presName="desTx" presStyleLbl="alignAccFollowNode1" presStyleIdx="1" presStyleCnt="2">
        <dgm:presLayoutVars>
          <dgm:bulletEnabled val="1"/>
        </dgm:presLayoutVars>
      </dgm:prSet>
      <dgm:spPr/>
    </dgm:pt>
  </dgm:ptLst>
  <dgm:cxnLst>
    <dgm:cxn modelId="{F74DD114-8D90-417F-AF64-13CC8410E2DD}" type="presOf" srcId="{7BA6215E-7984-41B8-85C4-7182AD2F838D}" destId="{64025DA8-4126-455C-A7B9-E7792C98585F}" srcOrd="0" destOrd="0" presId="urn:microsoft.com/office/officeart/2005/8/layout/hList1"/>
    <dgm:cxn modelId="{A022241B-6CE4-4044-8906-F952955ABE3C}" srcId="{732200CD-C339-4DEF-802C-CC7E733B1E51}" destId="{FC1906BF-EE40-430B-8D46-586E7A78D922}" srcOrd="0" destOrd="0" parTransId="{3457F420-9BDC-430B-B5E0-6C46A11EEC78}" sibTransId="{EFA4E40D-B4A7-4705-BA64-CDF52565F74A}"/>
    <dgm:cxn modelId="{651B403D-8339-49FD-9A7C-018C50692FD3}" srcId="{7BA6215E-7984-41B8-85C4-7182AD2F838D}" destId="{969002D8-9C6E-44F5-A64A-DEE22018F104}" srcOrd="1" destOrd="0" parTransId="{8F88F143-801C-47D9-A593-54A89BE824CE}" sibTransId="{C3FA9D96-1480-4EB7-B1D3-93A43F4411CE}"/>
    <dgm:cxn modelId="{B88D9F44-BBDB-4882-9B34-43136842BDC3}" srcId="{969002D8-9C6E-44F5-A64A-DEE22018F104}" destId="{9A261ACC-D04E-4EF2-AC82-43E061A08458}" srcOrd="0" destOrd="0" parTransId="{41933049-90D7-42E8-BF78-799C4AA2551C}" sibTransId="{CFE7DD5E-2E9E-4166-AA39-23076BB35FFB}"/>
    <dgm:cxn modelId="{21BCAC6A-2DF5-44B1-9E9A-F2A62A2674F0}" type="presOf" srcId="{9A261ACC-D04E-4EF2-AC82-43E061A08458}" destId="{CE76CEBC-1D6F-4178-AB9D-565F25CAB5C2}" srcOrd="0" destOrd="0" presId="urn:microsoft.com/office/officeart/2005/8/layout/hList1"/>
    <dgm:cxn modelId="{C26FBD6C-602B-4D17-87E7-58E3C5F85518}" type="presOf" srcId="{732200CD-C339-4DEF-802C-CC7E733B1E51}" destId="{DDCAC1FD-27A3-4DC2-B99B-7FD38EE9AC48}" srcOrd="0" destOrd="0" presId="urn:microsoft.com/office/officeart/2005/8/layout/hList1"/>
    <dgm:cxn modelId="{C273FB94-70AA-4866-B256-7F12E1B1408B}" srcId="{7BA6215E-7984-41B8-85C4-7182AD2F838D}" destId="{732200CD-C339-4DEF-802C-CC7E733B1E51}" srcOrd="0" destOrd="0" parTransId="{91445B6B-E874-4F2A-8635-B554B6DDD69A}" sibTransId="{8A922245-B4A2-4E52-A6CA-4F56D49A479D}"/>
    <dgm:cxn modelId="{06892B97-16BF-41CC-8054-C771798BCC42}" type="presOf" srcId="{FC1906BF-EE40-430B-8D46-586E7A78D922}" destId="{4E7E6B64-B791-4C2C-BC8B-112CE1DA9A51}" srcOrd="0" destOrd="0" presId="urn:microsoft.com/office/officeart/2005/8/layout/hList1"/>
    <dgm:cxn modelId="{0F3B50D8-FB44-4B48-A200-429DE97AA168}" type="presOf" srcId="{969002D8-9C6E-44F5-A64A-DEE22018F104}" destId="{5AEA2B09-4468-4D95-9073-52F102D7E57A}" srcOrd="0" destOrd="0" presId="urn:microsoft.com/office/officeart/2005/8/layout/hList1"/>
    <dgm:cxn modelId="{7EA35BA3-010B-4117-BE1A-AA7ACCFB046C}" type="presParOf" srcId="{64025DA8-4126-455C-A7B9-E7792C98585F}" destId="{0B53D821-BBFE-4B09-934E-963A4CD42E6E}" srcOrd="0" destOrd="0" presId="urn:microsoft.com/office/officeart/2005/8/layout/hList1"/>
    <dgm:cxn modelId="{A42FA54E-D7B8-4D74-9C60-783303AAAACE}" type="presParOf" srcId="{0B53D821-BBFE-4B09-934E-963A4CD42E6E}" destId="{DDCAC1FD-27A3-4DC2-B99B-7FD38EE9AC48}" srcOrd="0" destOrd="0" presId="urn:microsoft.com/office/officeart/2005/8/layout/hList1"/>
    <dgm:cxn modelId="{562947DE-CFBE-4623-A0E5-70B45B125B34}" type="presParOf" srcId="{0B53D821-BBFE-4B09-934E-963A4CD42E6E}" destId="{4E7E6B64-B791-4C2C-BC8B-112CE1DA9A51}" srcOrd="1" destOrd="0" presId="urn:microsoft.com/office/officeart/2005/8/layout/hList1"/>
    <dgm:cxn modelId="{15CA210F-051D-47E0-8A92-9A9D1A817191}" type="presParOf" srcId="{64025DA8-4126-455C-A7B9-E7792C98585F}" destId="{19BCD7DC-CC0B-451B-B7C2-84BA4BDB0CD7}" srcOrd="1" destOrd="0" presId="urn:microsoft.com/office/officeart/2005/8/layout/hList1"/>
    <dgm:cxn modelId="{ABD70491-4EE5-4778-8AAA-EC41BB172F30}" type="presParOf" srcId="{64025DA8-4126-455C-A7B9-E7792C98585F}" destId="{33B0CA9A-3405-457A-97CF-83E72920BBB0}" srcOrd="2" destOrd="0" presId="urn:microsoft.com/office/officeart/2005/8/layout/hList1"/>
    <dgm:cxn modelId="{5C556AE1-4D6F-4E77-A8D4-7E0BD4DD5C39}" type="presParOf" srcId="{33B0CA9A-3405-457A-97CF-83E72920BBB0}" destId="{5AEA2B09-4468-4D95-9073-52F102D7E57A}" srcOrd="0" destOrd="0" presId="urn:microsoft.com/office/officeart/2005/8/layout/hList1"/>
    <dgm:cxn modelId="{5FA5FADB-ED51-43C3-A655-952422BEBE15}" type="presParOf" srcId="{33B0CA9A-3405-457A-97CF-83E72920BBB0}" destId="{CE76CEBC-1D6F-4178-AB9D-565F25CAB5C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BA6215E-7984-41B8-85C4-7182AD2F838D}" type="doc">
      <dgm:prSet loTypeId="urn:microsoft.com/office/officeart/2005/8/layout/hList1" loCatId="list" qsTypeId="urn:microsoft.com/office/officeart/2005/8/quickstyle/simple2" qsCatId="simple" csTypeId="urn:microsoft.com/office/officeart/2005/8/colors/colorful5" csCatId="colorful" phldr="1"/>
      <dgm:spPr/>
      <dgm:t>
        <a:bodyPr/>
        <a:lstStyle/>
        <a:p>
          <a:endParaRPr lang="en-GB"/>
        </a:p>
      </dgm:t>
    </dgm:pt>
    <dgm:pt modelId="{B82CE860-DD28-4775-AD46-0A6F43E65F29}">
      <dgm:prSet phldrT="[Text]"/>
      <dgm:spPr/>
      <dgm:t>
        <a:bodyPr/>
        <a:lstStyle/>
        <a:p>
          <a:r>
            <a:rPr lang="en-GB" b="1" dirty="0"/>
            <a:t>Culture:</a:t>
          </a:r>
          <a:endParaRPr lang="en-GB" dirty="0"/>
        </a:p>
      </dgm:t>
    </dgm:pt>
    <dgm:pt modelId="{004B61CD-DA7D-4290-935F-0073E5A66923}" type="parTrans" cxnId="{F8C5BB80-4553-4E35-AD10-B8AE64C604E3}">
      <dgm:prSet/>
      <dgm:spPr/>
      <dgm:t>
        <a:bodyPr/>
        <a:lstStyle/>
        <a:p>
          <a:endParaRPr lang="en-GB"/>
        </a:p>
      </dgm:t>
    </dgm:pt>
    <dgm:pt modelId="{DE7495A5-476F-4C28-886F-6A9D6149B997}" type="sibTrans" cxnId="{F8C5BB80-4553-4E35-AD10-B8AE64C604E3}">
      <dgm:prSet/>
      <dgm:spPr/>
      <dgm:t>
        <a:bodyPr/>
        <a:lstStyle/>
        <a:p>
          <a:endParaRPr lang="en-GB"/>
        </a:p>
      </dgm:t>
    </dgm:pt>
    <dgm:pt modelId="{BB6AB5BD-BAC6-44BF-B765-63C8F62D4449}">
      <dgm:prSet/>
      <dgm:spPr/>
      <dgm:t>
        <a:bodyPr/>
        <a:lstStyle/>
        <a:p>
          <a:r>
            <a:rPr lang="en-GB" b="1" dirty="0"/>
            <a:t>Development, Integration, and Deployment:</a:t>
          </a:r>
          <a:endParaRPr lang="en-GB" dirty="0"/>
        </a:p>
      </dgm:t>
    </dgm:pt>
    <dgm:pt modelId="{35D77E02-D0BC-448D-9A45-B447B1E14E48}" type="parTrans" cxnId="{83856C1F-E801-4CF0-9CDA-BE95F4D37387}">
      <dgm:prSet/>
      <dgm:spPr/>
      <dgm:t>
        <a:bodyPr/>
        <a:lstStyle/>
        <a:p>
          <a:endParaRPr lang="en-GB"/>
        </a:p>
      </dgm:t>
    </dgm:pt>
    <dgm:pt modelId="{B5BF0E3E-74E8-43BA-AF59-EF226AB1DE12}" type="sibTrans" cxnId="{83856C1F-E801-4CF0-9CDA-BE95F4D37387}">
      <dgm:prSet/>
      <dgm:spPr/>
      <dgm:t>
        <a:bodyPr/>
        <a:lstStyle/>
        <a:p>
          <a:endParaRPr lang="en-GB"/>
        </a:p>
      </dgm:t>
    </dgm:pt>
    <dgm:pt modelId="{9F2AA371-98D6-4562-B548-184B137CB62F}">
      <dgm:prSet/>
      <dgm:spPr/>
      <dgm:t>
        <a:bodyPr/>
        <a:lstStyle/>
        <a:p>
          <a:r>
            <a:rPr lang="en-GB" b="1" dirty="0"/>
            <a:t>Software Quality:</a:t>
          </a:r>
          <a:endParaRPr lang="en-GB" dirty="0"/>
        </a:p>
      </dgm:t>
    </dgm:pt>
    <dgm:pt modelId="{2ACABE88-BD1C-4B51-972E-EB54ED85F3C9}" type="parTrans" cxnId="{38134339-6355-485D-B513-6B16CD920DB5}">
      <dgm:prSet/>
      <dgm:spPr/>
      <dgm:t>
        <a:bodyPr/>
        <a:lstStyle/>
        <a:p>
          <a:endParaRPr lang="en-GB"/>
        </a:p>
      </dgm:t>
    </dgm:pt>
    <dgm:pt modelId="{64A35C03-A917-49BE-806D-6F8E470EC640}" type="sibTrans" cxnId="{38134339-6355-485D-B513-6B16CD920DB5}">
      <dgm:prSet/>
      <dgm:spPr/>
      <dgm:t>
        <a:bodyPr/>
        <a:lstStyle/>
        <a:p>
          <a:endParaRPr lang="en-GB"/>
        </a:p>
      </dgm:t>
    </dgm:pt>
    <dgm:pt modelId="{9739BD47-1714-4F97-8191-83EBAD50FB0E}">
      <dgm:prSet/>
      <dgm:spPr/>
      <dgm:t>
        <a:bodyPr/>
        <a:lstStyle/>
        <a:p>
          <a:r>
            <a:rPr lang="en-GB" dirty="0"/>
            <a:t>Delivery and deployment processes are rigorously measured for efficiency and speed, with metrics like deployment frequency and failure rates closely monitored to identify improvement opportunities. Accelerating delivery times and increasing deployment frequency are essential for advancing to the next level.</a:t>
          </a:r>
        </a:p>
      </dgm:t>
    </dgm:pt>
    <dgm:pt modelId="{7433CC24-B29B-485C-A7B5-BBEA7EF458C5}" type="parTrans" cxnId="{1B6727BB-FECE-4CA8-80EA-2F673F76CD00}">
      <dgm:prSet/>
      <dgm:spPr/>
      <dgm:t>
        <a:bodyPr/>
        <a:lstStyle/>
        <a:p>
          <a:endParaRPr lang="en-GB"/>
        </a:p>
      </dgm:t>
    </dgm:pt>
    <dgm:pt modelId="{45D2FA97-CC8B-4F36-AB27-0BE3B34F8305}" type="sibTrans" cxnId="{1B6727BB-FECE-4CA8-80EA-2F673F76CD00}">
      <dgm:prSet/>
      <dgm:spPr/>
      <dgm:t>
        <a:bodyPr/>
        <a:lstStyle/>
        <a:p>
          <a:endParaRPr lang="en-GB"/>
        </a:p>
      </dgm:t>
    </dgm:pt>
    <dgm:pt modelId="{068910CF-3D8A-45F1-BE66-405AE94AFFD1}">
      <dgm:prSet/>
      <dgm:spPr/>
      <dgm:t>
        <a:bodyPr/>
        <a:lstStyle/>
        <a:p>
          <a:r>
            <a:rPr lang="en-GB" dirty="0"/>
            <a:t>Continuous assessment and enhancement of code quality and coverage are prioritized, with defect escape rates closely monitored to minimize production errors. Achieving high code quality and comprehensive code coverage with extremely low defect rates is critical for moving to the next level.</a:t>
          </a:r>
        </a:p>
      </dgm:t>
    </dgm:pt>
    <dgm:pt modelId="{6088E74A-4436-41A2-853F-E56A68C7DFF7}" type="parTrans" cxnId="{F634DD49-0E23-459B-B27E-A862AC11872E}">
      <dgm:prSet/>
      <dgm:spPr/>
      <dgm:t>
        <a:bodyPr/>
        <a:lstStyle/>
        <a:p>
          <a:endParaRPr lang="en-GB"/>
        </a:p>
      </dgm:t>
    </dgm:pt>
    <dgm:pt modelId="{DF396900-68AA-49C3-B9DF-B26630DF2197}" type="sibTrans" cxnId="{F634DD49-0E23-459B-B27E-A862AC11872E}">
      <dgm:prSet/>
      <dgm:spPr/>
      <dgm:t>
        <a:bodyPr/>
        <a:lstStyle/>
        <a:p>
          <a:endParaRPr lang="en-GB"/>
        </a:p>
      </dgm:t>
    </dgm:pt>
    <dgm:pt modelId="{9E80C2C1-0C3D-495B-B97B-7A5BD9699A17}">
      <dgm:prSet phldrT="[Text]"/>
      <dgm:spPr/>
      <dgm:t>
        <a:bodyPr/>
        <a:lstStyle/>
        <a:p>
          <a:r>
            <a:rPr lang="en-GB" dirty="0"/>
            <a:t>Team satisfaction metrics are actively used to drive improvements in the work environment and practices. Continuous learning metrics, such as training completion rates and application of learned skills, are crucial. Maintaining a continuous learning culture and high team satisfaction while minimizing staff turnover are key to progressing further.</a:t>
          </a:r>
        </a:p>
      </dgm:t>
    </dgm:pt>
    <dgm:pt modelId="{DEF1783E-0FAE-4BFE-8501-326EF5204D63}" type="sibTrans" cxnId="{94F31640-5F69-404C-92EA-4D2E65F9D5E2}">
      <dgm:prSet/>
      <dgm:spPr/>
      <dgm:t>
        <a:bodyPr/>
        <a:lstStyle/>
        <a:p>
          <a:endParaRPr lang="en-GB"/>
        </a:p>
      </dgm:t>
    </dgm:pt>
    <dgm:pt modelId="{46B2B03B-1226-43AF-B207-485C43CC7D7D}" type="parTrans" cxnId="{94F31640-5F69-404C-92EA-4D2E65F9D5E2}">
      <dgm:prSet/>
      <dgm:spPr/>
      <dgm:t>
        <a:bodyPr/>
        <a:lstStyle/>
        <a:p>
          <a:endParaRPr lang="en-GB"/>
        </a:p>
      </dgm:t>
    </dgm:pt>
    <dgm:pt modelId="{6EA32DDB-4AEE-4F7C-B459-C54EF4A0C616}" type="pres">
      <dgm:prSet presAssocID="{7BA6215E-7984-41B8-85C4-7182AD2F838D}" presName="Name0" presStyleCnt="0">
        <dgm:presLayoutVars>
          <dgm:dir/>
          <dgm:animLvl val="lvl"/>
          <dgm:resizeHandles val="exact"/>
        </dgm:presLayoutVars>
      </dgm:prSet>
      <dgm:spPr/>
    </dgm:pt>
    <dgm:pt modelId="{4AB1BDB0-1667-4499-91FF-36EEC6FD7623}" type="pres">
      <dgm:prSet presAssocID="{B82CE860-DD28-4775-AD46-0A6F43E65F29}" presName="composite" presStyleCnt="0"/>
      <dgm:spPr/>
    </dgm:pt>
    <dgm:pt modelId="{222DB2E6-E666-4851-9BE9-B2CCCC67C658}" type="pres">
      <dgm:prSet presAssocID="{B82CE860-DD28-4775-AD46-0A6F43E65F29}" presName="parTx" presStyleLbl="alignNode1" presStyleIdx="0" presStyleCnt="3">
        <dgm:presLayoutVars>
          <dgm:chMax val="0"/>
          <dgm:chPref val="0"/>
          <dgm:bulletEnabled val="1"/>
        </dgm:presLayoutVars>
      </dgm:prSet>
      <dgm:spPr/>
    </dgm:pt>
    <dgm:pt modelId="{43BEF3A7-8AB0-4D6E-9716-658C514D8C18}" type="pres">
      <dgm:prSet presAssocID="{B82CE860-DD28-4775-AD46-0A6F43E65F29}" presName="desTx" presStyleLbl="alignAccFollowNode1" presStyleIdx="0" presStyleCnt="3">
        <dgm:presLayoutVars>
          <dgm:bulletEnabled val="1"/>
        </dgm:presLayoutVars>
      </dgm:prSet>
      <dgm:spPr/>
    </dgm:pt>
    <dgm:pt modelId="{B9526362-A38F-4F35-BAB7-A914D32BC8D6}" type="pres">
      <dgm:prSet presAssocID="{DE7495A5-476F-4C28-886F-6A9D6149B997}" presName="space" presStyleCnt="0"/>
      <dgm:spPr/>
    </dgm:pt>
    <dgm:pt modelId="{94DE9FD2-4B20-4A43-ABB8-EB6ADA4D38B3}" type="pres">
      <dgm:prSet presAssocID="{BB6AB5BD-BAC6-44BF-B765-63C8F62D4449}" presName="composite" presStyleCnt="0"/>
      <dgm:spPr/>
    </dgm:pt>
    <dgm:pt modelId="{92655193-FEAE-4E10-A9E1-B8AF97AC01DC}" type="pres">
      <dgm:prSet presAssocID="{BB6AB5BD-BAC6-44BF-B765-63C8F62D4449}" presName="parTx" presStyleLbl="alignNode1" presStyleIdx="1" presStyleCnt="3">
        <dgm:presLayoutVars>
          <dgm:chMax val="0"/>
          <dgm:chPref val="0"/>
          <dgm:bulletEnabled val="1"/>
        </dgm:presLayoutVars>
      </dgm:prSet>
      <dgm:spPr/>
    </dgm:pt>
    <dgm:pt modelId="{28430092-7178-4153-8C79-8EA8E4E47A88}" type="pres">
      <dgm:prSet presAssocID="{BB6AB5BD-BAC6-44BF-B765-63C8F62D4449}" presName="desTx" presStyleLbl="alignAccFollowNode1" presStyleIdx="1" presStyleCnt="3">
        <dgm:presLayoutVars>
          <dgm:bulletEnabled val="1"/>
        </dgm:presLayoutVars>
      </dgm:prSet>
      <dgm:spPr/>
    </dgm:pt>
    <dgm:pt modelId="{E6D22BF1-1D6B-45A3-8A6B-DAA645ED4082}" type="pres">
      <dgm:prSet presAssocID="{B5BF0E3E-74E8-43BA-AF59-EF226AB1DE12}" presName="space" presStyleCnt="0"/>
      <dgm:spPr/>
    </dgm:pt>
    <dgm:pt modelId="{3446CCDA-AC5C-47C6-8852-E1925644B185}" type="pres">
      <dgm:prSet presAssocID="{9F2AA371-98D6-4562-B548-184B137CB62F}" presName="composite" presStyleCnt="0"/>
      <dgm:spPr/>
    </dgm:pt>
    <dgm:pt modelId="{A1DFDBED-2EE1-42AB-890A-07ECCC479E5D}" type="pres">
      <dgm:prSet presAssocID="{9F2AA371-98D6-4562-B548-184B137CB62F}" presName="parTx" presStyleLbl="alignNode1" presStyleIdx="2" presStyleCnt="3">
        <dgm:presLayoutVars>
          <dgm:chMax val="0"/>
          <dgm:chPref val="0"/>
          <dgm:bulletEnabled val="1"/>
        </dgm:presLayoutVars>
      </dgm:prSet>
      <dgm:spPr/>
    </dgm:pt>
    <dgm:pt modelId="{702329AE-0FD8-4C97-95F2-A021DB7FE296}" type="pres">
      <dgm:prSet presAssocID="{9F2AA371-98D6-4562-B548-184B137CB62F}" presName="desTx" presStyleLbl="alignAccFollowNode1" presStyleIdx="2" presStyleCnt="3">
        <dgm:presLayoutVars>
          <dgm:bulletEnabled val="1"/>
        </dgm:presLayoutVars>
      </dgm:prSet>
      <dgm:spPr/>
    </dgm:pt>
  </dgm:ptLst>
  <dgm:cxnLst>
    <dgm:cxn modelId="{29C37C03-00B9-497E-824A-86415F4FF664}" type="presOf" srcId="{9F2AA371-98D6-4562-B548-184B137CB62F}" destId="{A1DFDBED-2EE1-42AB-890A-07ECCC479E5D}" srcOrd="0" destOrd="0" presId="urn:microsoft.com/office/officeart/2005/8/layout/hList1"/>
    <dgm:cxn modelId="{83856C1F-E801-4CF0-9CDA-BE95F4D37387}" srcId="{7BA6215E-7984-41B8-85C4-7182AD2F838D}" destId="{BB6AB5BD-BAC6-44BF-B765-63C8F62D4449}" srcOrd="1" destOrd="0" parTransId="{35D77E02-D0BC-448D-9A45-B447B1E14E48}" sibTransId="{B5BF0E3E-74E8-43BA-AF59-EF226AB1DE12}"/>
    <dgm:cxn modelId="{38134339-6355-485D-B513-6B16CD920DB5}" srcId="{7BA6215E-7984-41B8-85C4-7182AD2F838D}" destId="{9F2AA371-98D6-4562-B548-184B137CB62F}" srcOrd="2" destOrd="0" parTransId="{2ACABE88-BD1C-4B51-972E-EB54ED85F3C9}" sibTransId="{64A35C03-A917-49BE-806D-6F8E470EC640}"/>
    <dgm:cxn modelId="{94F31640-5F69-404C-92EA-4D2E65F9D5E2}" srcId="{B82CE860-DD28-4775-AD46-0A6F43E65F29}" destId="{9E80C2C1-0C3D-495B-B97B-7A5BD9699A17}" srcOrd="0" destOrd="0" parTransId="{46B2B03B-1226-43AF-B207-485C43CC7D7D}" sibTransId="{DEF1783E-0FAE-4BFE-8501-326EF5204D63}"/>
    <dgm:cxn modelId="{101BEA67-2FF9-4B6F-A7F6-65CE3D6A9B8B}" type="presOf" srcId="{9E80C2C1-0C3D-495B-B97B-7A5BD9699A17}" destId="{43BEF3A7-8AB0-4D6E-9716-658C514D8C18}" srcOrd="0" destOrd="0" presId="urn:microsoft.com/office/officeart/2005/8/layout/hList1"/>
    <dgm:cxn modelId="{F634DD49-0E23-459B-B27E-A862AC11872E}" srcId="{9F2AA371-98D6-4562-B548-184B137CB62F}" destId="{068910CF-3D8A-45F1-BE66-405AE94AFFD1}" srcOrd="0" destOrd="0" parTransId="{6088E74A-4436-41A2-853F-E56A68C7DFF7}" sibTransId="{DF396900-68AA-49C3-B9DF-B26630DF2197}"/>
    <dgm:cxn modelId="{F8C5BB80-4553-4E35-AD10-B8AE64C604E3}" srcId="{7BA6215E-7984-41B8-85C4-7182AD2F838D}" destId="{B82CE860-DD28-4775-AD46-0A6F43E65F29}" srcOrd="0" destOrd="0" parTransId="{004B61CD-DA7D-4290-935F-0073E5A66923}" sibTransId="{DE7495A5-476F-4C28-886F-6A9D6149B997}"/>
    <dgm:cxn modelId="{A905AA98-8D76-4AF9-9321-C2B0761F1F1D}" type="presOf" srcId="{B82CE860-DD28-4775-AD46-0A6F43E65F29}" destId="{222DB2E6-E666-4851-9BE9-B2CCCC67C658}" srcOrd="0" destOrd="0" presId="urn:microsoft.com/office/officeart/2005/8/layout/hList1"/>
    <dgm:cxn modelId="{E46D2E9B-92C8-4C04-B737-4AB509B02928}" type="presOf" srcId="{BB6AB5BD-BAC6-44BF-B765-63C8F62D4449}" destId="{92655193-FEAE-4E10-A9E1-B8AF97AC01DC}" srcOrd="0" destOrd="0" presId="urn:microsoft.com/office/officeart/2005/8/layout/hList1"/>
    <dgm:cxn modelId="{1B6727BB-FECE-4CA8-80EA-2F673F76CD00}" srcId="{BB6AB5BD-BAC6-44BF-B765-63C8F62D4449}" destId="{9739BD47-1714-4F97-8191-83EBAD50FB0E}" srcOrd="0" destOrd="0" parTransId="{7433CC24-B29B-485C-A7B5-BBEA7EF458C5}" sibTransId="{45D2FA97-CC8B-4F36-AB27-0BE3B34F8305}"/>
    <dgm:cxn modelId="{41FF26CD-D8F1-4D41-90C9-D45D064D8D6B}" type="presOf" srcId="{068910CF-3D8A-45F1-BE66-405AE94AFFD1}" destId="{702329AE-0FD8-4C97-95F2-A021DB7FE296}" srcOrd="0" destOrd="0" presId="urn:microsoft.com/office/officeart/2005/8/layout/hList1"/>
    <dgm:cxn modelId="{E4B926EA-F1CA-4CF7-91B1-7DE36E3BFEF7}" type="presOf" srcId="{9739BD47-1714-4F97-8191-83EBAD50FB0E}" destId="{28430092-7178-4153-8C79-8EA8E4E47A88}" srcOrd="0" destOrd="0" presId="urn:microsoft.com/office/officeart/2005/8/layout/hList1"/>
    <dgm:cxn modelId="{A722B4FA-E4EA-49AA-9CD6-8426622B7C86}" type="presOf" srcId="{7BA6215E-7984-41B8-85C4-7182AD2F838D}" destId="{6EA32DDB-4AEE-4F7C-B459-C54EF4A0C616}" srcOrd="0" destOrd="0" presId="urn:microsoft.com/office/officeart/2005/8/layout/hList1"/>
    <dgm:cxn modelId="{A72C85F5-644F-41D4-8EE3-F01BED97FFF2}" type="presParOf" srcId="{6EA32DDB-4AEE-4F7C-B459-C54EF4A0C616}" destId="{4AB1BDB0-1667-4499-91FF-36EEC6FD7623}" srcOrd="0" destOrd="0" presId="urn:microsoft.com/office/officeart/2005/8/layout/hList1"/>
    <dgm:cxn modelId="{12F5905D-DE27-492D-9FC9-2B2674691A86}" type="presParOf" srcId="{4AB1BDB0-1667-4499-91FF-36EEC6FD7623}" destId="{222DB2E6-E666-4851-9BE9-B2CCCC67C658}" srcOrd="0" destOrd="0" presId="urn:microsoft.com/office/officeart/2005/8/layout/hList1"/>
    <dgm:cxn modelId="{C8FA0A29-1FF4-4DFF-92E5-9EBD7CC215F4}" type="presParOf" srcId="{4AB1BDB0-1667-4499-91FF-36EEC6FD7623}" destId="{43BEF3A7-8AB0-4D6E-9716-658C514D8C18}" srcOrd="1" destOrd="0" presId="urn:microsoft.com/office/officeart/2005/8/layout/hList1"/>
    <dgm:cxn modelId="{3CD1A305-A9CF-408B-9D42-674144E700E4}" type="presParOf" srcId="{6EA32DDB-4AEE-4F7C-B459-C54EF4A0C616}" destId="{B9526362-A38F-4F35-BAB7-A914D32BC8D6}" srcOrd="1" destOrd="0" presId="urn:microsoft.com/office/officeart/2005/8/layout/hList1"/>
    <dgm:cxn modelId="{C750CD42-76F0-4D05-97AF-BDE32EDE27BE}" type="presParOf" srcId="{6EA32DDB-4AEE-4F7C-B459-C54EF4A0C616}" destId="{94DE9FD2-4B20-4A43-ABB8-EB6ADA4D38B3}" srcOrd="2" destOrd="0" presId="urn:microsoft.com/office/officeart/2005/8/layout/hList1"/>
    <dgm:cxn modelId="{1B0C15A6-D7F8-4A24-827D-76470688B6EA}" type="presParOf" srcId="{94DE9FD2-4B20-4A43-ABB8-EB6ADA4D38B3}" destId="{92655193-FEAE-4E10-A9E1-B8AF97AC01DC}" srcOrd="0" destOrd="0" presId="urn:microsoft.com/office/officeart/2005/8/layout/hList1"/>
    <dgm:cxn modelId="{CC64813D-8C9D-4D5B-B873-6FFE8620EFCB}" type="presParOf" srcId="{94DE9FD2-4B20-4A43-ABB8-EB6ADA4D38B3}" destId="{28430092-7178-4153-8C79-8EA8E4E47A88}" srcOrd="1" destOrd="0" presId="urn:microsoft.com/office/officeart/2005/8/layout/hList1"/>
    <dgm:cxn modelId="{3ACE90D0-AEED-40D8-AFFF-6F2A461C0ADA}" type="presParOf" srcId="{6EA32DDB-4AEE-4F7C-B459-C54EF4A0C616}" destId="{E6D22BF1-1D6B-45A3-8A6B-DAA645ED4082}" srcOrd="3" destOrd="0" presId="urn:microsoft.com/office/officeart/2005/8/layout/hList1"/>
    <dgm:cxn modelId="{C92324AD-F040-4667-8EE5-E5BC4461F646}" type="presParOf" srcId="{6EA32DDB-4AEE-4F7C-B459-C54EF4A0C616}" destId="{3446CCDA-AC5C-47C6-8852-E1925644B185}" srcOrd="4" destOrd="0" presId="urn:microsoft.com/office/officeart/2005/8/layout/hList1"/>
    <dgm:cxn modelId="{2A4169CE-ED6A-4E08-A869-B6E4E296861A}" type="presParOf" srcId="{3446CCDA-AC5C-47C6-8852-E1925644B185}" destId="{A1DFDBED-2EE1-42AB-890A-07ECCC479E5D}" srcOrd="0" destOrd="0" presId="urn:microsoft.com/office/officeart/2005/8/layout/hList1"/>
    <dgm:cxn modelId="{791D7F95-D6ED-43EB-B168-0C8E1FB3EC65}" type="presParOf" srcId="{3446CCDA-AC5C-47C6-8852-E1925644B185}" destId="{702329AE-0FD8-4C97-95F2-A021DB7FE29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BA6215E-7984-41B8-85C4-7182AD2F838D}" type="doc">
      <dgm:prSet loTypeId="urn:microsoft.com/office/officeart/2005/8/layout/hList1" loCatId="list" qsTypeId="urn:microsoft.com/office/officeart/2005/8/quickstyle/simple2" qsCatId="simple" csTypeId="urn:microsoft.com/office/officeart/2005/8/colors/colorful5" csCatId="colorful" phldr="1"/>
      <dgm:spPr/>
      <dgm:t>
        <a:bodyPr/>
        <a:lstStyle/>
        <a:p>
          <a:endParaRPr lang="en-GB"/>
        </a:p>
      </dgm:t>
    </dgm:pt>
    <dgm:pt modelId="{732200CD-C339-4DEF-802C-CC7E733B1E51}">
      <dgm:prSet/>
      <dgm:spPr/>
      <dgm:t>
        <a:bodyPr/>
        <a:lstStyle/>
        <a:p>
          <a:r>
            <a:rPr lang="en-GB" b="1" dirty="0"/>
            <a:t>Monitoring and Incident Management:</a:t>
          </a:r>
          <a:endParaRPr lang="en-GB" dirty="0"/>
        </a:p>
      </dgm:t>
    </dgm:pt>
    <dgm:pt modelId="{91445B6B-E874-4F2A-8635-B554B6DDD69A}" type="parTrans" cxnId="{C273FB94-70AA-4866-B256-7F12E1B1408B}">
      <dgm:prSet/>
      <dgm:spPr/>
      <dgm:t>
        <a:bodyPr/>
        <a:lstStyle/>
        <a:p>
          <a:endParaRPr lang="en-GB"/>
        </a:p>
      </dgm:t>
    </dgm:pt>
    <dgm:pt modelId="{8A922245-B4A2-4E52-A6CA-4F56D49A479D}" type="sibTrans" cxnId="{C273FB94-70AA-4866-B256-7F12E1B1408B}">
      <dgm:prSet/>
      <dgm:spPr/>
      <dgm:t>
        <a:bodyPr/>
        <a:lstStyle/>
        <a:p>
          <a:endParaRPr lang="en-GB"/>
        </a:p>
      </dgm:t>
    </dgm:pt>
    <dgm:pt modelId="{969002D8-9C6E-44F5-A64A-DEE22018F104}">
      <dgm:prSet/>
      <dgm:spPr/>
      <dgm:t>
        <a:bodyPr/>
        <a:lstStyle/>
        <a:p>
          <a:r>
            <a:rPr lang="en-GB" b="1" dirty="0"/>
            <a:t>Architecture:</a:t>
          </a:r>
          <a:endParaRPr lang="en-GB" dirty="0"/>
        </a:p>
      </dgm:t>
    </dgm:pt>
    <dgm:pt modelId="{8F88F143-801C-47D9-A593-54A89BE824CE}" type="parTrans" cxnId="{651B403D-8339-49FD-9A7C-018C50692FD3}">
      <dgm:prSet/>
      <dgm:spPr/>
      <dgm:t>
        <a:bodyPr/>
        <a:lstStyle/>
        <a:p>
          <a:endParaRPr lang="en-GB"/>
        </a:p>
      </dgm:t>
    </dgm:pt>
    <dgm:pt modelId="{C3FA9D96-1480-4EB7-B1D3-93A43F4411CE}" type="sibTrans" cxnId="{651B403D-8339-49FD-9A7C-018C50692FD3}">
      <dgm:prSet/>
      <dgm:spPr/>
      <dgm:t>
        <a:bodyPr/>
        <a:lstStyle/>
        <a:p>
          <a:endParaRPr lang="en-GB"/>
        </a:p>
      </dgm:t>
    </dgm:pt>
    <dgm:pt modelId="{FC1906BF-EE40-430B-8D46-586E7A78D922}">
      <dgm:prSet/>
      <dgm:spPr/>
      <dgm:t>
        <a:bodyPr/>
        <a:lstStyle/>
        <a:p>
          <a:r>
            <a:rPr lang="en-GB" dirty="0"/>
            <a:t>Application performance and incident handling metrics such as MTTF, MTTR, and MTTD are diligently tracked to drive improvements. Optimizing application performance, maximizing MTTF, minimizing MTTR and MTTD, and ensuring high user satisfaction are fundamental for advancing.</a:t>
          </a:r>
        </a:p>
      </dgm:t>
    </dgm:pt>
    <dgm:pt modelId="{3457F420-9BDC-430B-B5E0-6C46A11EEC78}" type="parTrans" cxnId="{A022241B-6CE4-4044-8906-F952955ABE3C}">
      <dgm:prSet/>
      <dgm:spPr/>
      <dgm:t>
        <a:bodyPr/>
        <a:lstStyle/>
        <a:p>
          <a:endParaRPr lang="en-GB"/>
        </a:p>
      </dgm:t>
    </dgm:pt>
    <dgm:pt modelId="{EFA4E40D-B4A7-4705-BA64-CDF52565F74A}" type="sibTrans" cxnId="{A022241B-6CE4-4044-8906-F952955ABE3C}">
      <dgm:prSet/>
      <dgm:spPr/>
      <dgm:t>
        <a:bodyPr/>
        <a:lstStyle/>
        <a:p>
          <a:endParaRPr lang="en-GB"/>
        </a:p>
      </dgm:t>
    </dgm:pt>
    <dgm:pt modelId="{9A261ACC-D04E-4EF2-AC82-43E061A08458}">
      <dgm:prSet/>
      <dgm:spPr/>
      <dgm:t>
        <a:bodyPr/>
        <a:lstStyle/>
        <a:p>
          <a:r>
            <a:rPr lang="en-GB" dirty="0"/>
            <a:t>Full adoption of modern technologies like containers, microservices, and Infrastructure as Code (IaC) is standard. Metrics related to the effective use of these technologies are meticulously tracked. Optimizing container usage, microservices design, and IaC deployment are necessary steps to reach the next level.</a:t>
          </a:r>
        </a:p>
      </dgm:t>
    </dgm:pt>
    <dgm:pt modelId="{41933049-90D7-42E8-BF78-799C4AA2551C}" type="parTrans" cxnId="{B88D9F44-BBDB-4882-9B34-43136842BDC3}">
      <dgm:prSet/>
      <dgm:spPr/>
      <dgm:t>
        <a:bodyPr/>
        <a:lstStyle/>
        <a:p>
          <a:endParaRPr lang="en-GB"/>
        </a:p>
      </dgm:t>
    </dgm:pt>
    <dgm:pt modelId="{CFE7DD5E-2E9E-4166-AA39-23076BB35FFB}" type="sibTrans" cxnId="{B88D9F44-BBDB-4882-9B34-43136842BDC3}">
      <dgm:prSet/>
      <dgm:spPr/>
      <dgm:t>
        <a:bodyPr/>
        <a:lstStyle/>
        <a:p>
          <a:endParaRPr lang="en-GB"/>
        </a:p>
      </dgm:t>
    </dgm:pt>
    <dgm:pt modelId="{64025DA8-4126-455C-A7B9-E7792C98585F}" type="pres">
      <dgm:prSet presAssocID="{7BA6215E-7984-41B8-85C4-7182AD2F838D}" presName="Name0" presStyleCnt="0">
        <dgm:presLayoutVars>
          <dgm:dir/>
          <dgm:animLvl val="lvl"/>
          <dgm:resizeHandles val="exact"/>
        </dgm:presLayoutVars>
      </dgm:prSet>
      <dgm:spPr/>
    </dgm:pt>
    <dgm:pt modelId="{0B53D821-BBFE-4B09-934E-963A4CD42E6E}" type="pres">
      <dgm:prSet presAssocID="{732200CD-C339-4DEF-802C-CC7E733B1E51}" presName="composite" presStyleCnt="0"/>
      <dgm:spPr/>
    </dgm:pt>
    <dgm:pt modelId="{DDCAC1FD-27A3-4DC2-B99B-7FD38EE9AC48}" type="pres">
      <dgm:prSet presAssocID="{732200CD-C339-4DEF-802C-CC7E733B1E51}" presName="parTx" presStyleLbl="alignNode1" presStyleIdx="0" presStyleCnt="2">
        <dgm:presLayoutVars>
          <dgm:chMax val="0"/>
          <dgm:chPref val="0"/>
          <dgm:bulletEnabled val="1"/>
        </dgm:presLayoutVars>
      </dgm:prSet>
      <dgm:spPr/>
    </dgm:pt>
    <dgm:pt modelId="{4E7E6B64-B791-4C2C-BC8B-112CE1DA9A51}" type="pres">
      <dgm:prSet presAssocID="{732200CD-C339-4DEF-802C-CC7E733B1E51}" presName="desTx" presStyleLbl="alignAccFollowNode1" presStyleIdx="0" presStyleCnt="2">
        <dgm:presLayoutVars>
          <dgm:bulletEnabled val="1"/>
        </dgm:presLayoutVars>
      </dgm:prSet>
      <dgm:spPr/>
    </dgm:pt>
    <dgm:pt modelId="{19BCD7DC-CC0B-451B-B7C2-84BA4BDB0CD7}" type="pres">
      <dgm:prSet presAssocID="{8A922245-B4A2-4E52-A6CA-4F56D49A479D}" presName="space" presStyleCnt="0"/>
      <dgm:spPr/>
    </dgm:pt>
    <dgm:pt modelId="{33B0CA9A-3405-457A-97CF-83E72920BBB0}" type="pres">
      <dgm:prSet presAssocID="{969002D8-9C6E-44F5-A64A-DEE22018F104}" presName="composite" presStyleCnt="0"/>
      <dgm:spPr/>
    </dgm:pt>
    <dgm:pt modelId="{5AEA2B09-4468-4D95-9073-52F102D7E57A}" type="pres">
      <dgm:prSet presAssocID="{969002D8-9C6E-44F5-A64A-DEE22018F104}" presName="parTx" presStyleLbl="alignNode1" presStyleIdx="1" presStyleCnt="2">
        <dgm:presLayoutVars>
          <dgm:chMax val="0"/>
          <dgm:chPref val="0"/>
          <dgm:bulletEnabled val="1"/>
        </dgm:presLayoutVars>
      </dgm:prSet>
      <dgm:spPr/>
    </dgm:pt>
    <dgm:pt modelId="{CE76CEBC-1D6F-4178-AB9D-565F25CAB5C2}" type="pres">
      <dgm:prSet presAssocID="{969002D8-9C6E-44F5-A64A-DEE22018F104}" presName="desTx" presStyleLbl="alignAccFollowNode1" presStyleIdx="1" presStyleCnt="2">
        <dgm:presLayoutVars>
          <dgm:bulletEnabled val="1"/>
        </dgm:presLayoutVars>
      </dgm:prSet>
      <dgm:spPr/>
    </dgm:pt>
  </dgm:ptLst>
  <dgm:cxnLst>
    <dgm:cxn modelId="{F74DD114-8D90-417F-AF64-13CC8410E2DD}" type="presOf" srcId="{7BA6215E-7984-41B8-85C4-7182AD2F838D}" destId="{64025DA8-4126-455C-A7B9-E7792C98585F}" srcOrd="0" destOrd="0" presId="urn:microsoft.com/office/officeart/2005/8/layout/hList1"/>
    <dgm:cxn modelId="{A022241B-6CE4-4044-8906-F952955ABE3C}" srcId="{732200CD-C339-4DEF-802C-CC7E733B1E51}" destId="{FC1906BF-EE40-430B-8D46-586E7A78D922}" srcOrd="0" destOrd="0" parTransId="{3457F420-9BDC-430B-B5E0-6C46A11EEC78}" sibTransId="{EFA4E40D-B4A7-4705-BA64-CDF52565F74A}"/>
    <dgm:cxn modelId="{651B403D-8339-49FD-9A7C-018C50692FD3}" srcId="{7BA6215E-7984-41B8-85C4-7182AD2F838D}" destId="{969002D8-9C6E-44F5-A64A-DEE22018F104}" srcOrd="1" destOrd="0" parTransId="{8F88F143-801C-47D9-A593-54A89BE824CE}" sibTransId="{C3FA9D96-1480-4EB7-B1D3-93A43F4411CE}"/>
    <dgm:cxn modelId="{B88D9F44-BBDB-4882-9B34-43136842BDC3}" srcId="{969002D8-9C6E-44F5-A64A-DEE22018F104}" destId="{9A261ACC-D04E-4EF2-AC82-43E061A08458}" srcOrd="0" destOrd="0" parTransId="{41933049-90D7-42E8-BF78-799C4AA2551C}" sibTransId="{CFE7DD5E-2E9E-4166-AA39-23076BB35FFB}"/>
    <dgm:cxn modelId="{21BCAC6A-2DF5-44B1-9E9A-F2A62A2674F0}" type="presOf" srcId="{9A261ACC-D04E-4EF2-AC82-43E061A08458}" destId="{CE76CEBC-1D6F-4178-AB9D-565F25CAB5C2}" srcOrd="0" destOrd="0" presId="urn:microsoft.com/office/officeart/2005/8/layout/hList1"/>
    <dgm:cxn modelId="{C26FBD6C-602B-4D17-87E7-58E3C5F85518}" type="presOf" srcId="{732200CD-C339-4DEF-802C-CC7E733B1E51}" destId="{DDCAC1FD-27A3-4DC2-B99B-7FD38EE9AC48}" srcOrd="0" destOrd="0" presId="urn:microsoft.com/office/officeart/2005/8/layout/hList1"/>
    <dgm:cxn modelId="{C273FB94-70AA-4866-B256-7F12E1B1408B}" srcId="{7BA6215E-7984-41B8-85C4-7182AD2F838D}" destId="{732200CD-C339-4DEF-802C-CC7E733B1E51}" srcOrd="0" destOrd="0" parTransId="{91445B6B-E874-4F2A-8635-B554B6DDD69A}" sibTransId="{8A922245-B4A2-4E52-A6CA-4F56D49A479D}"/>
    <dgm:cxn modelId="{06892B97-16BF-41CC-8054-C771798BCC42}" type="presOf" srcId="{FC1906BF-EE40-430B-8D46-586E7A78D922}" destId="{4E7E6B64-B791-4C2C-BC8B-112CE1DA9A51}" srcOrd="0" destOrd="0" presId="urn:microsoft.com/office/officeart/2005/8/layout/hList1"/>
    <dgm:cxn modelId="{0F3B50D8-FB44-4B48-A200-429DE97AA168}" type="presOf" srcId="{969002D8-9C6E-44F5-A64A-DEE22018F104}" destId="{5AEA2B09-4468-4D95-9073-52F102D7E57A}" srcOrd="0" destOrd="0" presId="urn:microsoft.com/office/officeart/2005/8/layout/hList1"/>
    <dgm:cxn modelId="{7EA35BA3-010B-4117-BE1A-AA7ACCFB046C}" type="presParOf" srcId="{64025DA8-4126-455C-A7B9-E7792C98585F}" destId="{0B53D821-BBFE-4B09-934E-963A4CD42E6E}" srcOrd="0" destOrd="0" presId="urn:microsoft.com/office/officeart/2005/8/layout/hList1"/>
    <dgm:cxn modelId="{A42FA54E-D7B8-4D74-9C60-783303AAAACE}" type="presParOf" srcId="{0B53D821-BBFE-4B09-934E-963A4CD42E6E}" destId="{DDCAC1FD-27A3-4DC2-B99B-7FD38EE9AC48}" srcOrd="0" destOrd="0" presId="urn:microsoft.com/office/officeart/2005/8/layout/hList1"/>
    <dgm:cxn modelId="{562947DE-CFBE-4623-A0E5-70B45B125B34}" type="presParOf" srcId="{0B53D821-BBFE-4B09-934E-963A4CD42E6E}" destId="{4E7E6B64-B791-4C2C-BC8B-112CE1DA9A51}" srcOrd="1" destOrd="0" presId="urn:microsoft.com/office/officeart/2005/8/layout/hList1"/>
    <dgm:cxn modelId="{15CA210F-051D-47E0-8A92-9A9D1A817191}" type="presParOf" srcId="{64025DA8-4126-455C-A7B9-E7792C98585F}" destId="{19BCD7DC-CC0B-451B-B7C2-84BA4BDB0CD7}" srcOrd="1" destOrd="0" presId="urn:microsoft.com/office/officeart/2005/8/layout/hList1"/>
    <dgm:cxn modelId="{ABD70491-4EE5-4778-8AAA-EC41BB172F30}" type="presParOf" srcId="{64025DA8-4126-455C-A7B9-E7792C98585F}" destId="{33B0CA9A-3405-457A-97CF-83E72920BBB0}" srcOrd="2" destOrd="0" presId="urn:microsoft.com/office/officeart/2005/8/layout/hList1"/>
    <dgm:cxn modelId="{5C556AE1-4D6F-4E77-A8D4-7E0BD4DD5C39}" type="presParOf" srcId="{33B0CA9A-3405-457A-97CF-83E72920BBB0}" destId="{5AEA2B09-4468-4D95-9073-52F102D7E57A}" srcOrd="0" destOrd="0" presId="urn:microsoft.com/office/officeart/2005/8/layout/hList1"/>
    <dgm:cxn modelId="{5FA5FADB-ED51-43C3-A655-952422BEBE15}" type="presParOf" srcId="{33B0CA9A-3405-457A-97CF-83E72920BBB0}" destId="{CE76CEBC-1D6F-4178-AB9D-565F25CAB5C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BA6215E-7984-41B8-85C4-7182AD2F838D}" type="doc">
      <dgm:prSet loTypeId="urn:microsoft.com/office/officeart/2005/8/layout/hList1" loCatId="list" qsTypeId="urn:microsoft.com/office/officeart/2005/8/quickstyle/simple2" qsCatId="simple" csTypeId="urn:microsoft.com/office/officeart/2005/8/colors/colorful5" csCatId="colorful" phldr="1"/>
      <dgm:spPr/>
      <dgm:t>
        <a:bodyPr/>
        <a:lstStyle/>
        <a:p>
          <a:endParaRPr lang="en-GB"/>
        </a:p>
      </dgm:t>
    </dgm:pt>
    <dgm:pt modelId="{B82CE860-DD28-4775-AD46-0A6F43E65F29}">
      <dgm:prSet phldrT="[Text]"/>
      <dgm:spPr/>
      <dgm:t>
        <a:bodyPr/>
        <a:lstStyle/>
        <a:p>
          <a:r>
            <a:rPr lang="en-GB" b="1" dirty="0"/>
            <a:t>Culture:</a:t>
          </a:r>
          <a:endParaRPr lang="en-GB" dirty="0"/>
        </a:p>
      </dgm:t>
    </dgm:pt>
    <dgm:pt modelId="{004B61CD-DA7D-4290-935F-0073E5A66923}" type="parTrans" cxnId="{F8C5BB80-4553-4E35-AD10-B8AE64C604E3}">
      <dgm:prSet/>
      <dgm:spPr/>
      <dgm:t>
        <a:bodyPr/>
        <a:lstStyle/>
        <a:p>
          <a:endParaRPr lang="en-GB"/>
        </a:p>
      </dgm:t>
    </dgm:pt>
    <dgm:pt modelId="{DE7495A5-476F-4C28-886F-6A9D6149B997}" type="sibTrans" cxnId="{F8C5BB80-4553-4E35-AD10-B8AE64C604E3}">
      <dgm:prSet/>
      <dgm:spPr/>
      <dgm:t>
        <a:bodyPr/>
        <a:lstStyle/>
        <a:p>
          <a:endParaRPr lang="en-GB"/>
        </a:p>
      </dgm:t>
    </dgm:pt>
    <dgm:pt modelId="{BB6AB5BD-BAC6-44BF-B765-63C8F62D4449}">
      <dgm:prSet/>
      <dgm:spPr/>
      <dgm:t>
        <a:bodyPr/>
        <a:lstStyle/>
        <a:p>
          <a:r>
            <a:rPr lang="en-GB" b="1" dirty="0"/>
            <a:t>Development, Integration, and Deployment:</a:t>
          </a:r>
          <a:endParaRPr lang="en-GB" dirty="0"/>
        </a:p>
      </dgm:t>
    </dgm:pt>
    <dgm:pt modelId="{35D77E02-D0BC-448D-9A45-B447B1E14E48}" type="parTrans" cxnId="{83856C1F-E801-4CF0-9CDA-BE95F4D37387}">
      <dgm:prSet/>
      <dgm:spPr/>
      <dgm:t>
        <a:bodyPr/>
        <a:lstStyle/>
        <a:p>
          <a:endParaRPr lang="en-GB"/>
        </a:p>
      </dgm:t>
    </dgm:pt>
    <dgm:pt modelId="{B5BF0E3E-74E8-43BA-AF59-EF226AB1DE12}" type="sibTrans" cxnId="{83856C1F-E801-4CF0-9CDA-BE95F4D37387}">
      <dgm:prSet/>
      <dgm:spPr/>
      <dgm:t>
        <a:bodyPr/>
        <a:lstStyle/>
        <a:p>
          <a:endParaRPr lang="en-GB"/>
        </a:p>
      </dgm:t>
    </dgm:pt>
    <dgm:pt modelId="{9F2AA371-98D6-4562-B548-184B137CB62F}">
      <dgm:prSet/>
      <dgm:spPr/>
      <dgm:t>
        <a:bodyPr/>
        <a:lstStyle/>
        <a:p>
          <a:r>
            <a:rPr lang="en-GB" b="1" dirty="0"/>
            <a:t>Software Quality:</a:t>
          </a:r>
          <a:endParaRPr lang="en-GB" dirty="0"/>
        </a:p>
      </dgm:t>
    </dgm:pt>
    <dgm:pt modelId="{2ACABE88-BD1C-4B51-972E-EB54ED85F3C9}" type="parTrans" cxnId="{38134339-6355-485D-B513-6B16CD920DB5}">
      <dgm:prSet/>
      <dgm:spPr/>
      <dgm:t>
        <a:bodyPr/>
        <a:lstStyle/>
        <a:p>
          <a:endParaRPr lang="en-GB"/>
        </a:p>
      </dgm:t>
    </dgm:pt>
    <dgm:pt modelId="{64A35C03-A917-49BE-806D-6F8E470EC640}" type="sibTrans" cxnId="{38134339-6355-485D-B513-6B16CD920DB5}">
      <dgm:prSet/>
      <dgm:spPr/>
      <dgm:t>
        <a:bodyPr/>
        <a:lstStyle/>
        <a:p>
          <a:endParaRPr lang="en-GB"/>
        </a:p>
      </dgm:t>
    </dgm:pt>
    <dgm:pt modelId="{9739BD47-1714-4F97-8191-83EBAD50FB0E}">
      <dgm:prSet/>
      <dgm:spPr/>
      <dgm:t>
        <a:bodyPr/>
        <a:lstStyle/>
        <a:p>
          <a:r>
            <a:rPr lang="en-GB" dirty="0"/>
            <a:t>Software delivery is fast, frequent, and reliable, showing highly efficient development and deployment processes. The rate of failed deployments should be extremely low, reflecting high reliability. Continuous improvement and optimization of these processes are crucial to sustain this level.</a:t>
          </a:r>
        </a:p>
      </dgm:t>
    </dgm:pt>
    <dgm:pt modelId="{7433CC24-B29B-485C-A7B5-BBEA7EF458C5}" type="parTrans" cxnId="{1B6727BB-FECE-4CA8-80EA-2F673F76CD00}">
      <dgm:prSet/>
      <dgm:spPr/>
      <dgm:t>
        <a:bodyPr/>
        <a:lstStyle/>
        <a:p>
          <a:endParaRPr lang="en-GB"/>
        </a:p>
      </dgm:t>
    </dgm:pt>
    <dgm:pt modelId="{45D2FA97-CC8B-4F36-AB27-0BE3B34F8305}" type="sibTrans" cxnId="{1B6727BB-FECE-4CA8-80EA-2F673F76CD00}">
      <dgm:prSet/>
      <dgm:spPr/>
      <dgm:t>
        <a:bodyPr/>
        <a:lstStyle/>
        <a:p>
          <a:endParaRPr lang="en-GB"/>
        </a:p>
      </dgm:t>
    </dgm:pt>
    <dgm:pt modelId="{068910CF-3D8A-45F1-BE66-405AE94AFFD1}">
      <dgm:prSet/>
      <dgm:spPr/>
      <dgm:t>
        <a:bodyPr/>
        <a:lstStyle/>
        <a:p>
          <a:r>
            <a:rPr lang="en-GB" dirty="0"/>
            <a:t>Code quality metrics, including static code analysis, indicate high-quality code supported by fully automated tests. Code coverage is complete, and the defect escape rate is minimal. Preserving and even improving these metrics is essential to maintain this level.</a:t>
          </a:r>
        </a:p>
      </dgm:t>
    </dgm:pt>
    <dgm:pt modelId="{6088E74A-4436-41A2-853F-E56A68C7DFF7}" type="parTrans" cxnId="{F634DD49-0E23-459B-B27E-A862AC11872E}">
      <dgm:prSet/>
      <dgm:spPr/>
      <dgm:t>
        <a:bodyPr/>
        <a:lstStyle/>
        <a:p>
          <a:endParaRPr lang="en-GB"/>
        </a:p>
      </dgm:t>
    </dgm:pt>
    <dgm:pt modelId="{DF396900-68AA-49C3-B9DF-B26630DF2197}" type="sibTrans" cxnId="{F634DD49-0E23-459B-B27E-A862AC11872E}">
      <dgm:prSet/>
      <dgm:spPr/>
      <dgm:t>
        <a:bodyPr/>
        <a:lstStyle/>
        <a:p>
          <a:endParaRPr lang="en-GB"/>
        </a:p>
      </dgm:t>
    </dgm:pt>
    <dgm:pt modelId="{9E80C2C1-0C3D-495B-B97B-7A5BD9699A17}">
      <dgm:prSet phldrT="[Text]"/>
      <dgm:spPr/>
      <dgm:t>
        <a:bodyPr/>
        <a:lstStyle/>
        <a:p>
          <a:r>
            <a:rPr lang="en-GB" dirty="0"/>
            <a:t>The organization fosters a culture of continuous improvement and learning. Team satisfaction remains high, supported by surveys and feedback, indicating a healthy and attractive work environment. Efforts to optimize these aspects must continue to maintain low staff turnover.</a:t>
          </a:r>
        </a:p>
      </dgm:t>
    </dgm:pt>
    <dgm:pt modelId="{DEF1783E-0FAE-4BFE-8501-326EF5204D63}" type="sibTrans" cxnId="{94F31640-5F69-404C-92EA-4D2E65F9D5E2}">
      <dgm:prSet/>
      <dgm:spPr/>
      <dgm:t>
        <a:bodyPr/>
        <a:lstStyle/>
        <a:p>
          <a:endParaRPr lang="en-GB"/>
        </a:p>
      </dgm:t>
    </dgm:pt>
    <dgm:pt modelId="{46B2B03B-1226-43AF-B207-485C43CC7D7D}" type="parTrans" cxnId="{94F31640-5F69-404C-92EA-4D2E65F9D5E2}">
      <dgm:prSet/>
      <dgm:spPr/>
      <dgm:t>
        <a:bodyPr/>
        <a:lstStyle/>
        <a:p>
          <a:endParaRPr lang="en-GB"/>
        </a:p>
      </dgm:t>
    </dgm:pt>
    <dgm:pt modelId="{6EA32DDB-4AEE-4F7C-B459-C54EF4A0C616}" type="pres">
      <dgm:prSet presAssocID="{7BA6215E-7984-41B8-85C4-7182AD2F838D}" presName="Name0" presStyleCnt="0">
        <dgm:presLayoutVars>
          <dgm:dir/>
          <dgm:animLvl val="lvl"/>
          <dgm:resizeHandles val="exact"/>
        </dgm:presLayoutVars>
      </dgm:prSet>
      <dgm:spPr/>
    </dgm:pt>
    <dgm:pt modelId="{4AB1BDB0-1667-4499-91FF-36EEC6FD7623}" type="pres">
      <dgm:prSet presAssocID="{B82CE860-DD28-4775-AD46-0A6F43E65F29}" presName="composite" presStyleCnt="0"/>
      <dgm:spPr/>
    </dgm:pt>
    <dgm:pt modelId="{222DB2E6-E666-4851-9BE9-B2CCCC67C658}" type="pres">
      <dgm:prSet presAssocID="{B82CE860-DD28-4775-AD46-0A6F43E65F29}" presName="parTx" presStyleLbl="alignNode1" presStyleIdx="0" presStyleCnt="3">
        <dgm:presLayoutVars>
          <dgm:chMax val="0"/>
          <dgm:chPref val="0"/>
          <dgm:bulletEnabled val="1"/>
        </dgm:presLayoutVars>
      </dgm:prSet>
      <dgm:spPr/>
    </dgm:pt>
    <dgm:pt modelId="{43BEF3A7-8AB0-4D6E-9716-658C514D8C18}" type="pres">
      <dgm:prSet presAssocID="{B82CE860-DD28-4775-AD46-0A6F43E65F29}" presName="desTx" presStyleLbl="alignAccFollowNode1" presStyleIdx="0" presStyleCnt="3">
        <dgm:presLayoutVars>
          <dgm:bulletEnabled val="1"/>
        </dgm:presLayoutVars>
      </dgm:prSet>
      <dgm:spPr/>
    </dgm:pt>
    <dgm:pt modelId="{B9526362-A38F-4F35-BAB7-A914D32BC8D6}" type="pres">
      <dgm:prSet presAssocID="{DE7495A5-476F-4C28-886F-6A9D6149B997}" presName="space" presStyleCnt="0"/>
      <dgm:spPr/>
    </dgm:pt>
    <dgm:pt modelId="{94DE9FD2-4B20-4A43-ABB8-EB6ADA4D38B3}" type="pres">
      <dgm:prSet presAssocID="{BB6AB5BD-BAC6-44BF-B765-63C8F62D4449}" presName="composite" presStyleCnt="0"/>
      <dgm:spPr/>
    </dgm:pt>
    <dgm:pt modelId="{92655193-FEAE-4E10-A9E1-B8AF97AC01DC}" type="pres">
      <dgm:prSet presAssocID="{BB6AB5BD-BAC6-44BF-B765-63C8F62D4449}" presName="parTx" presStyleLbl="alignNode1" presStyleIdx="1" presStyleCnt="3">
        <dgm:presLayoutVars>
          <dgm:chMax val="0"/>
          <dgm:chPref val="0"/>
          <dgm:bulletEnabled val="1"/>
        </dgm:presLayoutVars>
      </dgm:prSet>
      <dgm:spPr/>
    </dgm:pt>
    <dgm:pt modelId="{28430092-7178-4153-8C79-8EA8E4E47A88}" type="pres">
      <dgm:prSet presAssocID="{BB6AB5BD-BAC6-44BF-B765-63C8F62D4449}" presName="desTx" presStyleLbl="alignAccFollowNode1" presStyleIdx="1" presStyleCnt="3">
        <dgm:presLayoutVars>
          <dgm:bulletEnabled val="1"/>
        </dgm:presLayoutVars>
      </dgm:prSet>
      <dgm:spPr/>
    </dgm:pt>
    <dgm:pt modelId="{E6D22BF1-1D6B-45A3-8A6B-DAA645ED4082}" type="pres">
      <dgm:prSet presAssocID="{B5BF0E3E-74E8-43BA-AF59-EF226AB1DE12}" presName="space" presStyleCnt="0"/>
      <dgm:spPr/>
    </dgm:pt>
    <dgm:pt modelId="{3446CCDA-AC5C-47C6-8852-E1925644B185}" type="pres">
      <dgm:prSet presAssocID="{9F2AA371-98D6-4562-B548-184B137CB62F}" presName="composite" presStyleCnt="0"/>
      <dgm:spPr/>
    </dgm:pt>
    <dgm:pt modelId="{A1DFDBED-2EE1-42AB-890A-07ECCC479E5D}" type="pres">
      <dgm:prSet presAssocID="{9F2AA371-98D6-4562-B548-184B137CB62F}" presName="parTx" presStyleLbl="alignNode1" presStyleIdx="2" presStyleCnt="3">
        <dgm:presLayoutVars>
          <dgm:chMax val="0"/>
          <dgm:chPref val="0"/>
          <dgm:bulletEnabled val="1"/>
        </dgm:presLayoutVars>
      </dgm:prSet>
      <dgm:spPr/>
    </dgm:pt>
    <dgm:pt modelId="{702329AE-0FD8-4C97-95F2-A021DB7FE296}" type="pres">
      <dgm:prSet presAssocID="{9F2AA371-98D6-4562-B548-184B137CB62F}" presName="desTx" presStyleLbl="alignAccFollowNode1" presStyleIdx="2" presStyleCnt="3">
        <dgm:presLayoutVars>
          <dgm:bulletEnabled val="1"/>
        </dgm:presLayoutVars>
      </dgm:prSet>
      <dgm:spPr/>
    </dgm:pt>
  </dgm:ptLst>
  <dgm:cxnLst>
    <dgm:cxn modelId="{29C37C03-00B9-497E-824A-86415F4FF664}" type="presOf" srcId="{9F2AA371-98D6-4562-B548-184B137CB62F}" destId="{A1DFDBED-2EE1-42AB-890A-07ECCC479E5D}" srcOrd="0" destOrd="0" presId="urn:microsoft.com/office/officeart/2005/8/layout/hList1"/>
    <dgm:cxn modelId="{83856C1F-E801-4CF0-9CDA-BE95F4D37387}" srcId="{7BA6215E-7984-41B8-85C4-7182AD2F838D}" destId="{BB6AB5BD-BAC6-44BF-B765-63C8F62D4449}" srcOrd="1" destOrd="0" parTransId="{35D77E02-D0BC-448D-9A45-B447B1E14E48}" sibTransId="{B5BF0E3E-74E8-43BA-AF59-EF226AB1DE12}"/>
    <dgm:cxn modelId="{38134339-6355-485D-B513-6B16CD920DB5}" srcId="{7BA6215E-7984-41B8-85C4-7182AD2F838D}" destId="{9F2AA371-98D6-4562-B548-184B137CB62F}" srcOrd="2" destOrd="0" parTransId="{2ACABE88-BD1C-4B51-972E-EB54ED85F3C9}" sibTransId="{64A35C03-A917-49BE-806D-6F8E470EC640}"/>
    <dgm:cxn modelId="{94F31640-5F69-404C-92EA-4D2E65F9D5E2}" srcId="{B82CE860-DD28-4775-AD46-0A6F43E65F29}" destId="{9E80C2C1-0C3D-495B-B97B-7A5BD9699A17}" srcOrd="0" destOrd="0" parTransId="{46B2B03B-1226-43AF-B207-485C43CC7D7D}" sibTransId="{DEF1783E-0FAE-4BFE-8501-326EF5204D63}"/>
    <dgm:cxn modelId="{101BEA67-2FF9-4B6F-A7F6-65CE3D6A9B8B}" type="presOf" srcId="{9E80C2C1-0C3D-495B-B97B-7A5BD9699A17}" destId="{43BEF3A7-8AB0-4D6E-9716-658C514D8C18}" srcOrd="0" destOrd="0" presId="urn:microsoft.com/office/officeart/2005/8/layout/hList1"/>
    <dgm:cxn modelId="{F634DD49-0E23-459B-B27E-A862AC11872E}" srcId="{9F2AA371-98D6-4562-B548-184B137CB62F}" destId="{068910CF-3D8A-45F1-BE66-405AE94AFFD1}" srcOrd="0" destOrd="0" parTransId="{6088E74A-4436-41A2-853F-E56A68C7DFF7}" sibTransId="{DF396900-68AA-49C3-B9DF-B26630DF2197}"/>
    <dgm:cxn modelId="{F8C5BB80-4553-4E35-AD10-B8AE64C604E3}" srcId="{7BA6215E-7984-41B8-85C4-7182AD2F838D}" destId="{B82CE860-DD28-4775-AD46-0A6F43E65F29}" srcOrd="0" destOrd="0" parTransId="{004B61CD-DA7D-4290-935F-0073E5A66923}" sibTransId="{DE7495A5-476F-4C28-886F-6A9D6149B997}"/>
    <dgm:cxn modelId="{A905AA98-8D76-4AF9-9321-C2B0761F1F1D}" type="presOf" srcId="{B82CE860-DD28-4775-AD46-0A6F43E65F29}" destId="{222DB2E6-E666-4851-9BE9-B2CCCC67C658}" srcOrd="0" destOrd="0" presId="urn:microsoft.com/office/officeart/2005/8/layout/hList1"/>
    <dgm:cxn modelId="{E46D2E9B-92C8-4C04-B737-4AB509B02928}" type="presOf" srcId="{BB6AB5BD-BAC6-44BF-B765-63C8F62D4449}" destId="{92655193-FEAE-4E10-A9E1-B8AF97AC01DC}" srcOrd="0" destOrd="0" presId="urn:microsoft.com/office/officeart/2005/8/layout/hList1"/>
    <dgm:cxn modelId="{1B6727BB-FECE-4CA8-80EA-2F673F76CD00}" srcId="{BB6AB5BD-BAC6-44BF-B765-63C8F62D4449}" destId="{9739BD47-1714-4F97-8191-83EBAD50FB0E}" srcOrd="0" destOrd="0" parTransId="{7433CC24-B29B-485C-A7B5-BBEA7EF458C5}" sibTransId="{45D2FA97-CC8B-4F36-AB27-0BE3B34F8305}"/>
    <dgm:cxn modelId="{41FF26CD-D8F1-4D41-90C9-D45D064D8D6B}" type="presOf" srcId="{068910CF-3D8A-45F1-BE66-405AE94AFFD1}" destId="{702329AE-0FD8-4C97-95F2-A021DB7FE296}" srcOrd="0" destOrd="0" presId="urn:microsoft.com/office/officeart/2005/8/layout/hList1"/>
    <dgm:cxn modelId="{E4B926EA-F1CA-4CF7-91B1-7DE36E3BFEF7}" type="presOf" srcId="{9739BD47-1714-4F97-8191-83EBAD50FB0E}" destId="{28430092-7178-4153-8C79-8EA8E4E47A88}" srcOrd="0" destOrd="0" presId="urn:microsoft.com/office/officeart/2005/8/layout/hList1"/>
    <dgm:cxn modelId="{A722B4FA-E4EA-49AA-9CD6-8426622B7C86}" type="presOf" srcId="{7BA6215E-7984-41B8-85C4-7182AD2F838D}" destId="{6EA32DDB-4AEE-4F7C-B459-C54EF4A0C616}" srcOrd="0" destOrd="0" presId="urn:microsoft.com/office/officeart/2005/8/layout/hList1"/>
    <dgm:cxn modelId="{A72C85F5-644F-41D4-8EE3-F01BED97FFF2}" type="presParOf" srcId="{6EA32DDB-4AEE-4F7C-B459-C54EF4A0C616}" destId="{4AB1BDB0-1667-4499-91FF-36EEC6FD7623}" srcOrd="0" destOrd="0" presId="urn:microsoft.com/office/officeart/2005/8/layout/hList1"/>
    <dgm:cxn modelId="{12F5905D-DE27-492D-9FC9-2B2674691A86}" type="presParOf" srcId="{4AB1BDB0-1667-4499-91FF-36EEC6FD7623}" destId="{222DB2E6-E666-4851-9BE9-B2CCCC67C658}" srcOrd="0" destOrd="0" presId="urn:microsoft.com/office/officeart/2005/8/layout/hList1"/>
    <dgm:cxn modelId="{C8FA0A29-1FF4-4DFF-92E5-9EBD7CC215F4}" type="presParOf" srcId="{4AB1BDB0-1667-4499-91FF-36EEC6FD7623}" destId="{43BEF3A7-8AB0-4D6E-9716-658C514D8C18}" srcOrd="1" destOrd="0" presId="urn:microsoft.com/office/officeart/2005/8/layout/hList1"/>
    <dgm:cxn modelId="{3CD1A305-A9CF-408B-9D42-674144E700E4}" type="presParOf" srcId="{6EA32DDB-4AEE-4F7C-B459-C54EF4A0C616}" destId="{B9526362-A38F-4F35-BAB7-A914D32BC8D6}" srcOrd="1" destOrd="0" presId="urn:microsoft.com/office/officeart/2005/8/layout/hList1"/>
    <dgm:cxn modelId="{C750CD42-76F0-4D05-97AF-BDE32EDE27BE}" type="presParOf" srcId="{6EA32DDB-4AEE-4F7C-B459-C54EF4A0C616}" destId="{94DE9FD2-4B20-4A43-ABB8-EB6ADA4D38B3}" srcOrd="2" destOrd="0" presId="urn:microsoft.com/office/officeart/2005/8/layout/hList1"/>
    <dgm:cxn modelId="{1B0C15A6-D7F8-4A24-827D-76470688B6EA}" type="presParOf" srcId="{94DE9FD2-4B20-4A43-ABB8-EB6ADA4D38B3}" destId="{92655193-FEAE-4E10-A9E1-B8AF97AC01DC}" srcOrd="0" destOrd="0" presId="urn:microsoft.com/office/officeart/2005/8/layout/hList1"/>
    <dgm:cxn modelId="{CC64813D-8C9D-4D5B-B873-6FFE8620EFCB}" type="presParOf" srcId="{94DE9FD2-4B20-4A43-ABB8-EB6ADA4D38B3}" destId="{28430092-7178-4153-8C79-8EA8E4E47A88}" srcOrd="1" destOrd="0" presId="urn:microsoft.com/office/officeart/2005/8/layout/hList1"/>
    <dgm:cxn modelId="{3ACE90D0-AEED-40D8-AFFF-6F2A461C0ADA}" type="presParOf" srcId="{6EA32DDB-4AEE-4F7C-B459-C54EF4A0C616}" destId="{E6D22BF1-1D6B-45A3-8A6B-DAA645ED4082}" srcOrd="3" destOrd="0" presId="urn:microsoft.com/office/officeart/2005/8/layout/hList1"/>
    <dgm:cxn modelId="{C92324AD-F040-4667-8EE5-E5BC4461F646}" type="presParOf" srcId="{6EA32DDB-4AEE-4F7C-B459-C54EF4A0C616}" destId="{3446CCDA-AC5C-47C6-8852-E1925644B185}" srcOrd="4" destOrd="0" presId="urn:microsoft.com/office/officeart/2005/8/layout/hList1"/>
    <dgm:cxn modelId="{2A4169CE-ED6A-4E08-A869-B6E4E296861A}" type="presParOf" srcId="{3446CCDA-AC5C-47C6-8852-E1925644B185}" destId="{A1DFDBED-2EE1-42AB-890A-07ECCC479E5D}" srcOrd="0" destOrd="0" presId="urn:microsoft.com/office/officeart/2005/8/layout/hList1"/>
    <dgm:cxn modelId="{791D7F95-D6ED-43EB-B168-0C8E1FB3EC65}" type="presParOf" srcId="{3446CCDA-AC5C-47C6-8852-E1925644B185}" destId="{702329AE-0FD8-4C97-95F2-A021DB7FE29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2DB2E6-E666-4851-9BE9-B2CCCC67C658}">
      <dsp:nvSpPr>
        <dsp:cNvPr id="0" name=""/>
        <dsp:cNvSpPr/>
      </dsp:nvSpPr>
      <dsp:spPr>
        <a:xfrm>
          <a:off x="2679" y="26339"/>
          <a:ext cx="2612659" cy="777600"/>
        </a:xfrm>
        <a:prstGeom prst="rect">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GB" sz="1100" b="1" kern="1200" dirty="0"/>
            <a:t>Culture:</a:t>
          </a:r>
          <a:endParaRPr lang="en-GB" sz="1100" kern="1200" dirty="0"/>
        </a:p>
      </dsp:txBody>
      <dsp:txXfrm>
        <a:off x="2679" y="26339"/>
        <a:ext cx="2612659" cy="777600"/>
      </dsp:txXfrm>
    </dsp:sp>
    <dsp:sp modelId="{43BEF3A7-8AB0-4D6E-9716-658C514D8C18}">
      <dsp:nvSpPr>
        <dsp:cNvPr id="0" name=""/>
        <dsp:cNvSpPr/>
      </dsp:nvSpPr>
      <dsp:spPr>
        <a:xfrm>
          <a:off x="2679" y="803939"/>
          <a:ext cx="2612659" cy="2480536"/>
        </a:xfrm>
        <a:prstGeom prst="rect">
          <a:avLst/>
        </a:prstGeom>
        <a:solidFill>
          <a:schemeClr val="accent5">
            <a:tint val="40000"/>
            <a:alpha val="90000"/>
            <a:hueOff val="0"/>
            <a:satOff val="0"/>
            <a:lumOff val="0"/>
            <a:alphaOff val="0"/>
          </a:schemeClr>
        </a:solidFill>
        <a:ln w="15875"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GB" sz="1100" kern="1200" dirty="0"/>
            <a:t>There is a noticeable absence of team-building activities, reflected in high staff turnover and low team satisfaction. Retrospectives and lessons-learned sessions are infrequent, limiting organizational learning and improvement. Initial metrics might include team satisfaction surveys and turnover rates. To advance, organizations should start implementing regular retrospectives and fostering better communication and collaboration across teams.</a:t>
          </a:r>
        </a:p>
      </dsp:txBody>
      <dsp:txXfrm>
        <a:off x="2679" y="803939"/>
        <a:ext cx="2612659" cy="2480536"/>
      </dsp:txXfrm>
    </dsp:sp>
    <dsp:sp modelId="{92655193-FEAE-4E10-A9E1-B8AF97AC01DC}">
      <dsp:nvSpPr>
        <dsp:cNvPr id="0" name=""/>
        <dsp:cNvSpPr/>
      </dsp:nvSpPr>
      <dsp:spPr>
        <a:xfrm>
          <a:off x="2981110" y="26339"/>
          <a:ext cx="2612659" cy="777600"/>
        </a:xfrm>
        <a:prstGeom prst="rect">
          <a:avLst/>
        </a:prstGeom>
        <a:solidFill>
          <a:schemeClr val="accent5">
            <a:hueOff val="10398092"/>
            <a:satOff val="-284"/>
            <a:lumOff val="-1569"/>
            <a:alphaOff val="0"/>
          </a:schemeClr>
        </a:solidFill>
        <a:ln w="15875" cap="rnd" cmpd="sng" algn="ctr">
          <a:solidFill>
            <a:schemeClr val="accent5">
              <a:hueOff val="10398092"/>
              <a:satOff val="-284"/>
              <a:lumOff val="-1569"/>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GB" sz="1100" b="1" kern="1200" dirty="0"/>
            <a:t>Development, Integration, and Deployment:</a:t>
          </a:r>
          <a:endParaRPr lang="en-GB" sz="1100" kern="1200" dirty="0"/>
        </a:p>
      </dsp:txBody>
      <dsp:txXfrm>
        <a:off x="2981110" y="26339"/>
        <a:ext cx="2612659" cy="777600"/>
      </dsp:txXfrm>
    </dsp:sp>
    <dsp:sp modelId="{28430092-7178-4153-8C79-8EA8E4E47A88}">
      <dsp:nvSpPr>
        <dsp:cNvPr id="0" name=""/>
        <dsp:cNvSpPr/>
      </dsp:nvSpPr>
      <dsp:spPr>
        <a:xfrm>
          <a:off x="2981110" y="803939"/>
          <a:ext cx="2612659" cy="2480536"/>
        </a:xfrm>
        <a:prstGeom prst="rect">
          <a:avLst/>
        </a:prstGeom>
        <a:solidFill>
          <a:schemeClr val="accent5">
            <a:tint val="40000"/>
            <a:alpha val="90000"/>
            <a:hueOff val="10565179"/>
            <a:satOff val="-809"/>
            <a:lumOff val="-258"/>
            <a:alphaOff val="0"/>
          </a:schemeClr>
        </a:solidFill>
        <a:ln w="15875" cap="rnd" cmpd="sng" algn="ctr">
          <a:solidFill>
            <a:schemeClr val="accent5">
              <a:tint val="40000"/>
              <a:alpha val="90000"/>
              <a:hueOff val="10565179"/>
              <a:satOff val="-809"/>
              <a:lumOff val="-2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GB" sz="1100" kern="1200" dirty="0"/>
            <a:t>Delivery and deployment times are long, indicating slow and inefficient processes. Deployment frequency is low, and the use of Continuous Integration (CI) and Continuous Delivery (CD) is limited, hindering development and deployment fluidity. Initial metrics could include delivery time, deployment frequency, and deployment error rates. To improve, organizations could begin implementing CI practices to ensure frequent code integration and automated testing.</a:t>
          </a:r>
        </a:p>
      </dsp:txBody>
      <dsp:txXfrm>
        <a:off x="2981110" y="803939"/>
        <a:ext cx="2612659" cy="2480536"/>
      </dsp:txXfrm>
    </dsp:sp>
    <dsp:sp modelId="{A1DFDBED-2EE1-42AB-890A-07ECCC479E5D}">
      <dsp:nvSpPr>
        <dsp:cNvPr id="0" name=""/>
        <dsp:cNvSpPr/>
      </dsp:nvSpPr>
      <dsp:spPr>
        <a:xfrm>
          <a:off x="5959542" y="26339"/>
          <a:ext cx="2612659" cy="777600"/>
        </a:xfrm>
        <a:prstGeom prst="rect">
          <a:avLst/>
        </a:prstGeom>
        <a:solidFill>
          <a:schemeClr val="accent5">
            <a:hueOff val="20796183"/>
            <a:satOff val="-568"/>
            <a:lumOff val="-3138"/>
            <a:alphaOff val="0"/>
          </a:schemeClr>
        </a:solidFill>
        <a:ln w="15875" cap="rnd" cmpd="sng" algn="ctr">
          <a:solidFill>
            <a:schemeClr val="accent5">
              <a:hueOff val="20796183"/>
              <a:satOff val="-568"/>
              <a:lumOff val="-3138"/>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GB" sz="1100" b="1" kern="1200" dirty="0"/>
            <a:t>Software Quality:</a:t>
          </a:r>
          <a:endParaRPr lang="en-GB" sz="1100" kern="1200" dirty="0"/>
        </a:p>
      </dsp:txBody>
      <dsp:txXfrm>
        <a:off x="5959542" y="26339"/>
        <a:ext cx="2612659" cy="777600"/>
      </dsp:txXfrm>
    </dsp:sp>
    <dsp:sp modelId="{702329AE-0FD8-4C97-95F2-A021DB7FE296}">
      <dsp:nvSpPr>
        <dsp:cNvPr id="0" name=""/>
        <dsp:cNvSpPr/>
      </dsp:nvSpPr>
      <dsp:spPr>
        <a:xfrm>
          <a:off x="5959542" y="803939"/>
          <a:ext cx="2612659" cy="2480536"/>
        </a:xfrm>
        <a:prstGeom prst="rect">
          <a:avLst/>
        </a:prstGeom>
        <a:solidFill>
          <a:schemeClr val="accent5">
            <a:tint val="40000"/>
            <a:alpha val="90000"/>
            <a:hueOff val="21130358"/>
            <a:satOff val="-1619"/>
            <a:lumOff val="-515"/>
            <a:alphaOff val="0"/>
          </a:schemeClr>
        </a:solidFill>
        <a:ln w="15875" cap="rnd" cmpd="sng" algn="ctr">
          <a:solidFill>
            <a:schemeClr val="accent5">
              <a:tint val="40000"/>
              <a:alpha val="90000"/>
              <a:hueOff val="21130358"/>
              <a:satOff val="-1619"/>
              <a:lumOff val="-5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GB" sz="1100" kern="1200" dirty="0"/>
            <a:t>Source code quality is often compromised due to the lack of effective coding standards and review processes. Testing is predominantly manual, leading to long test execution times and low code coverage, increasing the likelihood of defects. Metrics to consider include defect rates, code coverage, and test execution time. Advancement could involve automating testing processes and establishing regular code reviews and coding standards.</a:t>
          </a:r>
        </a:p>
      </dsp:txBody>
      <dsp:txXfrm>
        <a:off x="5959542" y="803939"/>
        <a:ext cx="2612659" cy="248053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CAC1FD-27A3-4DC2-B99B-7FD38EE9AC48}">
      <dsp:nvSpPr>
        <dsp:cNvPr id="0" name=""/>
        <dsp:cNvSpPr/>
      </dsp:nvSpPr>
      <dsp:spPr>
        <a:xfrm>
          <a:off x="41" y="286507"/>
          <a:ext cx="4006914" cy="432000"/>
        </a:xfrm>
        <a:prstGeom prst="rect">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GB" sz="1500" b="1" kern="1200" dirty="0"/>
            <a:t>Monitoring and Incident Management:</a:t>
          </a:r>
          <a:endParaRPr lang="en-GB" sz="1500" kern="1200" dirty="0"/>
        </a:p>
      </dsp:txBody>
      <dsp:txXfrm>
        <a:off x="41" y="286507"/>
        <a:ext cx="4006914" cy="432000"/>
      </dsp:txXfrm>
    </dsp:sp>
    <dsp:sp modelId="{4E7E6B64-B791-4C2C-BC8B-112CE1DA9A51}">
      <dsp:nvSpPr>
        <dsp:cNvPr id="0" name=""/>
        <dsp:cNvSpPr/>
      </dsp:nvSpPr>
      <dsp:spPr>
        <a:xfrm>
          <a:off x="41" y="718507"/>
          <a:ext cx="4006914" cy="2305800"/>
        </a:xfrm>
        <a:prstGeom prst="rect">
          <a:avLst/>
        </a:prstGeom>
        <a:solidFill>
          <a:schemeClr val="accent5">
            <a:tint val="40000"/>
            <a:alpha val="90000"/>
            <a:hueOff val="0"/>
            <a:satOff val="0"/>
            <a:lumOff val="0"/>
            <a:alphaOff val="0"/>
          </a:schemeClr>
        </a:solidFill>
        <a:ln w="15875"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GB" sz="1500" kern="1200" dirty="0"/>
            <a:t>Application performance is exceptionally high, with metrics like MTTF, MTTR, and MTTD demonstrating high reliability and efficient incident management. User satisfaction should also be high, indicating that the software not only meets but exceeds user expectations. Continuous focus on improving and optimizing these practices is vital.</a:t>
          </a:r>
        </a:p>
      </dsp:txBody>
      <dsp:txXfrm>
        <a:off x="41" y="718507"/>
        <a:ext cx="4006914" cy="2305800"/>
      </dsp:txXfrm>
    </dsp:sp>
    <dsp:sp modelId="{5AEA2B09-4468-4D95-9073-52F102D7E57A}">
      <dsp:nvSpPr>
        <dsp:cNvPr id="0" name=""/>
        <dsp:cNvSpPr/>
      </dsp:nvSpPr>
      <dsp:spPr>
        <a:xfrm>
          <a:off x="4567924" y="286507"/>
          <a:ext cx="4006914" cy="432000"/>
        </a:xfrm>
        <a:prstGeom prst="rect">
          <a:avLst/>
        </a:prstGeom>
        <a:solidFill>
          <a:schemeClr val="accent5">
            <a:hueOff val="20796183"/>
            <a:satOff val="-568"/>
            <a:lumOff val="-3138"/>
            <a:alphaOff val="0"/>
          </a:schemeClr>
        </a:solidFill>
        <a:ln w="15875" cap="rnd" cmpd="sng" algn="ctr">
          <a:solidFill>
            <a:schemeClr val="accent5">
              <a:hueOff val="20796183"/>
              <a:satOff val="-568"/>
              <a:lumOff val="-3138"/>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GB" sz="1500" b="1" kern="1200" dirty="0"/>
            <a:t>Architecture:</a:t>
          </a:r>
          <a:endParaRPr lang="en-GB" sz="1500" kern="1200" dirty="0"/>
        </a:p>
      </dsp:txBody>
      <dsp:txXfrm>
        <a:off x="4567924" y="286507"/>
        <a:ext cx="4006914" cy="432000"/>
      </dsp:txXfrm>
    </dsp:sp>
    <dsp:sp modelId="{CE76CEBC-1D6F-4178-AB9D-565F25CAB5C2}">
      <dsp:nvSpPr>
        <dsp:cNvPr id="0" name=""/>
        <dsp:cNvSpPr/>
      </dsp:nvSpPr>
      <dsp:spPr>
        <a:xfrm>
          <a:off x="4567924" y="718507"/>
          <a:ext cx="4006914" cy="2305800"/>
        </a:xfrm>
        <a:prstGeom prst="rect">
          <a:avLst/>
        </a:prstGeom>
        <a:solidFill>
          <a:schemeClr val="accent5">
            <a:tint val="40000"/>
            <a:alpha val="90000"/>
            <a:hueOff val="21130358"/>
            <a:satOff val="-1619"/>
            <a:lumOff val="-515"/>
            <a:alphaOff val="0"/>
          </a:schemeClr>
        </a:solidFill>
        <a:ln w="15875" cap="rnd" cmpd="sng" algn="ctr">
          <a:solidFill>
            <a:schemeClr val="accent5">
              <a:tint val="40000"/>
              <a:alpha val="90000"/>
              <a:hueOff val="21130358"/>
              <a:satOff val="-1619"/>
              <a:lumOff val="-5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GB" sz="1500" kern="1200" dirty="0"/>
            <a:t>Containers, microservices, and Infrastructure as Code (IaC) are used optimally, measurable through specific metrics like the number of services implemented as microservices and the extent of infrastructure managed as code. This ensures a robust, flexible, and scalable system. Ongoing improvements in this area are crucial to sustain excellence in DevOps practices.</a:t>
          </a:r>
        </a:p>
      </dsp:txBody>
      <dsp:txXfrm>
        <a:off x="4567924" y="718507"/>
        <a:ext cx="4006914" cy="23058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105D13-5571-4822-825A-DC53466C1A30}">
      <dsp:nvSpPr>
        <dsp:cNvPr id="0" name=""/>
        <dsp:cNvSpPr/>
      </dsp:nvSpPr>
      <dsp:spPr>
        <a:xfrm>
          <a:off x="10136" y="0"/>
          <a:ext cx="661682" cy="5765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33DAD0-BCB4-4890-A195-ABD35339FC67}">
      <dsp:nvSpPr>
        <dsp:cNvPr id="0" name=""/>
        <dsp:cNvSpPr/>
      </dsp:nvSpPr>
      <dsp:spPr>
        <a:xfrm>
          <a:off x="10136" y="702462"/>
          <a:ext cx="1890520" cy="772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kern="1200" dirty="0"/>
            <a:t>Frequency of DevOps related Retrospectives and Lessons Learned</a:t>
          </a:r>
          <a:endParaRPr lang="en-US" sz="1400" kern="1200" dirty="0"/>
        </a:p>
      </dsp:txBody>
      <dsp:txXfrm>
        <a:off x="10136" y="702462"/>
        <a:ext cx="1890520" cy="772883"/>
      </dsp:txXfrm>
    </dsp:sp>
    <dsp:sp modelId="{BB4A6ED4-6237-40FA-B77F-FEC7BFB7C71E}">
      <dsp:nvSpPr>
        <dsp:cNvPr id="0" name=""/>
        <dsp:cNvSpPr/>
      </dsp:nvSpPr>
      <dsp:spPr>
        <a:xfrm>
          <a:off x="10136" y="1533923"/>
          <a:ext cx="1890520" cy="1830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GB" sz="1100" kern="1200" dirty="0"/>
            <a:t>How regularly a team conducts retrospective meetings and documents lessons learned after development cycles or incidents. In a DevOps environment, regular retrospectives and documentation are essential for continuous improvement and preventing recurring issues.</a:t>
          </a:r>
          <a:endParaRPr lang="en-US" sz="1100" kern="1200" dirty="0"/>
        </a:p>
      </dsp:txBody>
      <dsp:txXfrm>
        <a:off x="10136" y="1533923"/>
        <a:ext cx="1890520" cy="1830817"/>
      </dsp:txXfrm>
    </dsp:sp>
    <dsp:sp modelId="{ABEBDE0A-F772-4A53-B873-E411979A392B}">
      <dsp:nvSpPr>
        <dsp:cNvPr id="0" name=""/>
        <dsp:cNvSpPr/>
      </dsp:nvSpPr>
      <dsp:spPr>
        <a:xfrm>
          <a:off x="2231499" y="0"/>
          <a:ext cx="661682" cy="576523"/>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t="-7000" b="-7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08D825-65EF-4269-83C2-7EBAE01A4E74}">
      <dsp:nvSpPr>
        <dsp:cNvPr id="0" name=""/>
        <dsp:cNvSpPr/>
      </dsp:nvSpPr>
      <dsp:spPr>
        <a:xfrm>
          <a:off x="2231499" y="702462"/>
          <a:ext cx="1890520" cy="772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kern="1200" dirty="0"/>
            <a:t>Training and Development Participation Rate</a:t>
          </a:r>
          <a:endParaRPr lang="en-US" sz="1400" kern="1200" dirty="0"/>
        </a:p>
      </dsp:txBody>
      <dsp:txXfrm>
        <a:off x="2231499" y="702462"/>
        <a:ext cx="1890520" cy="772883"/>
      </dsp:txXfrm>
    </dsp:sp>
    <dsp:sp modelId="{56507A1F-A8B4-4136-BB4D-DB4F9238D906}">
      <dsp:nvSpPr>
        <dsp:cNvPr id="0" name=""/>
        <dsp:cNvSpPr/>
      </dsp:nvSpPr>
      <dsp:spPr>
        <a:xfrm>
          <a:off x="2231499" y="1533923"/>
          <a:ext cx="1890520" cy="1830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GB" sz="1100" kern="1200" dirty="0"/>
            <a:t>Measures the participation of team members in training and development activities, such as workshops, courses, and seminars. Continuous training is crucial in DevOps due to the rapidly changing required skills and knowledge, and a high participation rate indicates a mature team committed to continuous learning.</a:t>
          </a:r>
          <a:endParaRPr lang="en-US" sz="1100" kern="1200" dirty="0"/>
        </a:p>
      </dsp:txBody>
      <dsp:txXfrm>
        <a:off x="2231499" y="1533923"/>
        <a:ext cx="1890520" cy="1830817"/>
      </dsp:txXfrm>
    </dsp:sp>
    <dsp:sp modelId="{B65A444E-A421-4E3B-9558-D2FD201F91E7}">
      <dsp:nvSpPr>
        <dsp:cNvPr id="0" name=""/>
        <dsp:cNvSpPr/>
      </dsp:nvSpPr>
      <dsp:spPr>
        <a:xfrm>
          <a:off x="4452861" y="0"/>
          <a:ext cx="661682" cy="5765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6D7EFF-1C12-4108-A325-43A5DDFF30EA}">
      <dsp:nvSpPr>
        <dsp:cNvPr id="0" name=""/>
        <dsp:cNvSpPr/>
      </dsp:nvSpPr>
      <dsp:spPr>
        <a:xfrm>
          <a:off x="4452861" y="702462"/>
          <a:ext cx="1890520" cy="772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kern="1200" dirty="0"/>
            <a:t>Team Satisfaction</a:t>
          </a:r>
          <a:endParaRPr lang="en-US" sz="1400" kern="1200" dirty="0"/>
        </a:p>
      </dsp:txBody>
      <dsp:txXfrm>
        <a:off x="4452861" y="702462"/>
        <a:ext cx="1890520" cy="772883"/>
      </dsp:txXfrm>
    </dsp:sp>
    <dsp:sp modelId="{3641B2D6-0C3D-4363-8D40-23FAA9B8B78E}">
      <dsp:nvSpPr>
        <dsp:cNvPr id="0" name=""/>
        <dsp:cNvSpPr/>
      </dsp:nvSpPr>
      <dsp:spPr>
        <a:xfrm>
          <a:off x="4452861" y="1533923"/>
          <a:ext cx="1890520" cy="1830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GB" sz="1100" kern="1200" dirty="0"/>
            <a:t>Reflects how team members perceive their work environment, tasks, team culture, and other job aspects. In DevOps, team satisfaction is crucial as a satisfied team is likely to be more productive, collaborate effectively, and strive for continuous improvement.</a:t>
          </a:r>
          <a:endParaRPr lang="en-US" sz="1100" kern="1200" dirty="0"/>
        </a:p>
      </dsp:txBody>
      <dsp:txXfrm>
        <a:off x="4452861" y="1533923"/>
        <a:ext cx="1890520" cy="1830817"/>
      </dsp:txXfrm>
    </dsp:sp>
    <dsp:sp modelId="{5E092B51-0811-4E39-B8A7-9DB639738F11}">
      <dsp:nvSpPr>
        <dsp:cNvPr id="0" name=""/>
        <dsp:cNvSpPr/>
      </dsp:nvSpPr>
      <dsp:spPr>
        <a:xfrm>
          <a:off x="6674223" y="0"/>
          <a:ext cx="661682" cy="576523"/>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t="-7000" b="-7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681805-921F-420F-B8FD-EA0723344390}">
      <dsp:nvSpPr>
        <dsp:cNvPr id="0" name=""/>
        <dsp:cNvSpPr/>
      </dsp:nvSpPr>
      <dsp:spPr>
        <a:xfrm>
          <a:off x="6674223" y="702462"/>
          <a:ext cx="1890520" cy="772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kern="1200" dirty="0"/>
            <a:t>Employee Turnover Rate</a:t>
          </a:r>
          <a:endParaRPr lang="en-US" sz="1400" kern="1200" dirty="0"/>
        </a:p>
      </dsp:txBody>
      <dsp:txXfrm>
        <a:off x="6674223" y="702462"/>
        <a:ext cx="1890520" cy="772883"/>
      </dsp:txXfrm>
    </dsp:sp>
    <dsp:sp modelId="{F58556E1-3CF9-45C8-867B-A5FEE2DB6ED8}">
      <dsp:nvSpPr>
        <dsp:cNvPr id="0" name=""/>
        <dsp:cNvSpPr/>
      </dsp:nvSpPr>
      <dsp:spPr>
        <a:xfrm>
          <a:off x="6674223" y="1533923"/>
          <a:ext cx="1890520" cy="1830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GB" sz="1100" kern="1200" dirty="0"/>
            <a:t>Refers to the rate at which employees leave an organization and are replaced, expressed as a percentage of the total workforce. In DevOps, a high turnover rate may indicate issues with team culture, workload, job satisfaction, or management quality, while a low turnover rate suggests a well-managed and mature team.</a:t>
          </a:r>
          <a:endParaRPr lang="en-US" sz="1100" kern="1200" dirty="0"/>
        </a:p>
      </dsp:txBody>
      <dsp:txXfrm>
        <a:off x="6674223" y="1533923"/>
        <a:ext cx="1890520" cy="183081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6913DC-8EE8-4454-90E7-BC94375A4C8C}">
      <dsp:nvSpPr>
        <dsp:cNvPr id="0" name=""/>
        <dsp:cNvSpPr/>
      </dsp:nvSpPr>
      <dsp:spPr>
        <a:xfrm>
          <a:off x="5664" y="548747"/>
          <a:ext cx="684455" cy="68445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2784F3-F2B8-4861-B666-D3DAF5371135}">
      <dsp:nvSpPr>
        <dsp:cNvPr id="0" name=""/>
        <dsp:cNvSpPr/>
      </dsp:nvSpPr>
      <dsp:spPr>
        <a:xfrm>
          <a:off x="5664" y="1356575"/>
          <a:ext cx="1955588" cy="440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kern="1200" dirty="0"/>
            <a:t>Lead Time</a:t>
          </a:r>
          <a:endParaRPr lang="en-US" sz="1400" kern="1200" dirty="0"/>
        </a:p>
      </dsp:txBody>
      <dsp:txXfrm>
        <a:off x="5664" y="1356575"/>
        <a:ext cx="1955588" cy="440007"/>
      </dsp:txXfrm>
    </dsp:sp>
    <dsp:sp modelId="{FDBB342B-BBE9-45F6-AD36-021D8970A766}">
      <dsp:nvSpPr>
        <dsp:cNvPr id="0" name=""/>
        <dsp:cNvSpPr/>
      </dsp:nvSpPr>
      <dsp:spPr>
        <a:xfrm>
          <a:off x="5664" y="1853964"/>
          <a:ext cx="1955588" cy="1563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GB" sz="1100" kern="1200" dirty="0"/>
            <a:t>Is the total time taken from the proposal of a feature, improvement, or fix until it is fully available to users. It includes design, development, testing, and deployment, and shorter lead times indicate a mature DevOps team.</a:t>
          </a:r>
          <a:endParaRPr lang="en-US" sz="1100" kern="1200" dirty="0"/>
        </a:p>
      </dsp:txBody>
      <dsp:txXfrm>
        <a:off x="5664" y="1853964"/>
        <a:ext cx="1955588" cy="1563883"/>
      </dsp:txXfrm>
    </dsp:sp>
    <dsp:sp modelId="{46A795A4-C641-468C-B4C0-CD9A2FCEE186}">
      <dsp:nvSpPr>
        <dsp:cNvPr id="0" name=""/>
        <dsp:cNvSpPr/>
      </dsp:nvSpPr>
      <dsp:spPr>
        <a:xfrm>
          <a:off x="2303481" y="548747"/>
          <a:ext cx="684455" cy="684455"/>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88C3FE-1ABC-49C7-8166-1BCA1025C515}">
      <dsp:nvSpPr>
        <dsp:cNvPr id="0" name=""/>
        <dsp:cNvSpPr/>
      </dsp:nvSpPr>
      <dsp:spPr>
        <a:xfrm>
          <a:off x="2303481" y="1356575"/>
          <a:ext cx="1955588" cy="440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kern="1200" dirty="0"/>
            <a:t>Deployment Time</a:t>
          </a:r>
          <a:endParaRPr lang="en-US" sz="1400" kern="1200" dirty="0"/>
        </a:p>
      </dsp:txBody>
      <dsp:txXfrm>
        <a:off x="2303481" y="1356575"/>
        <a:ext cx="1955588" cy="440007"/>
      </dsp:txXfrm>
    </dsp:sp>
    <dsp:sp modelId="{32013548-8ACA-4A25-A694-C28225FDA29A}">
      <dsp:nvSpPr>
        <dsp:cNvPr id="0" name=""/>
        <dsp:cNvSpPr/>
      </dsp:nvSpPr>
      <dsp:spPr>
        <a:xfrm>
          <a:off x="2303481" y="1853964"/>
          <a:ext cx="1955588" cy="1563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GB" sz="1100" kern="1200" dirty="0"/>
            <a:t>Is the duration from when a code change is submitted to the repository until it is running in production. Shorter deployment times indicate a more efficient workflow and higher DevOps maturity.</a:t>
          </a:r>
          <a:endParaRPr lang="en-US" sz="1100" kern="1200" dirty="0"/>
        </a:p>
      </dsp:txBody>
      <dsp:txXfrm>
        <a:off x="2303481" y="1853964"/>
        <a:ext cx="1955588" cy="1563883"/>
      </dsp:txXfrm>
    </dsp:sp>
    <dsp:sp modelId="{22BF0BD6-2316-45E3-8B77-A21FD2D5A298}">
      <dsp:nvSpPr>
        <dsp:cNvPr id="0" name=""/>
        <dsp:cNvSpPr/>
      </dsp:nvSpPr>
      <dsp:spPr>
        <a:xfrm>
          <a:off x="4601297" y="548747"/>
          <a:ext cx="684455" cy="684455"/>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5F6202-04E1-4422-9563-AC2BE2F5A5FD}">
      <dsp:nvSpPr>
        <dsp:cNvPr id="0" name=""/>
        <dsp:cNvSpPr/>
      </dsp:nvSpPr>
      <dsp:spPr>
        <a:xfrm>
          <a:off x="4601297" y="1356575"/>
          <a:ext cx="1955588" cy="440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kern="1200" dirty="0"/>
            <a:t>Deployment Frequency</a:t>
          </a:r>
          <a:endParaRPr lang="en-US" sz="1400" kern="1200" dirty="0"/>
        </a:p>
      </dsp:txBody>
      <dsp:txXfrm>
        <a:off x="4601297" y="1356575"/>
        <a:ext cx="1955588" cy="440007"/>
      </dsp:txXfrm>
    </dsp:sp>
    <dsp:sp modelId="{430435B3-FBA6-4EA3-A0D2-F9768586AC0C}">
      <dsp:nvSpPr>
        <dsp:cNvPr id="0" name=""/>
        <dsp:cNvSpPr/>
      </dsp:nvSpPr>
      <dsp:spPr>
        <a:xfrm>
          <a:off x="4601297" y="1853964"/>
          <a:ext cx="1955588" cy="1563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GB" sz="1100" kern="1200" dirty="0"/>
            <a:t>Measures how often an organization deploys changes to production over a specific period. Frequent deployments indicate a mature DevOps organization capable of delivering value quickly and efficiently.</a:t>
          </a:r>
          <a:endParaRPr lang="en-US" sz="1100" kern="1200" dirty="0"/>
        </a:p>
      </dsp:txBody>
      <dsp:txXfrm>
        <a:off x="4601297" y="1853964"/>
        <a:ext cx="1955588" cy="1563883"/>
      </dsp:txXfrm>
    </dsp:sp>
    <dsp:sp modelId="{F2305F4F-A4B0-4D79-BB36-69D461133476}">
      <dsp:nvSpPr>
        <dsp:cNvPr id="0" name=""/>
        <dsp:cNvSpPr/>
      </dsp:nvSpPr>
      <dsp:spPr>
        <a:xfrm>
          <a:off x="6899113" y="548747"/>
          <a:ext cx="684455" cy="684455"/>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3C17E8-35C9-4858-B4F0-18E37CEA3878}">
      <dsp:nvSpPr>
        <dsp:cNvPr id="0" name=""/>
        <dsp:cNvSpPr/>
      </dsp:nvSpPr>
      <dsp:spPr>
        <a:xfrm>
          <a:off x="6899113" y="1356575"/>
          <a:ext cx="1955588" cy="440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kern="1200" dirty="0"/>
            <a:t>Continuous Integration Usage</a:t>
          </a:r>
          <a:endParaRPr lang="en-US" sz="1400" kern="1200" dirty="0"/>
        </a:p>
      </dsp:txBody>
      <dsp:txXfrm>
        <a:off x="6899113" y="1356575"/>
        <a:ext cx="1955588" cy="440007"/>
      </dsp:txXfrm>
    </dsp:sp>
    <dsp:sp modelId="{63025057-D3A5-4AD7-9290-AD2358411A1B}">
      <dsp:nvSpPr>
        <dsp:cNvPr id="0" name=""/>
        <dsp:cNvSpPr/>
      </dsp:nvSpPr>
      <dsp:spPr>
        <a:xfrm>
          <a:off x="6899113" y="1853964"/>
          <a:ext cx="1955588" cy="1563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GB" sz="1100" kern="1200" dirty="0"/>
            <a:t>Reflects how frequently a team integrates code into a shared repository and performs automated testing. Extensive and effective CI usage indicates a high level of DevOps maturity by minimizing integration issues.</a:t>
          </a:r>
          <a:endParaRPr lang="en-US" sz="1100" kern="1200" dirty="0"/>
        </a:p>
      </dsp:txBody>
      <dsp:txXfrm>
        <a:off x="6899113" y="1853964"/>
        <a:ext cx="1955588" cy="156388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E14DC6-5347-41F8-A666-1C6F732C33F4}">
      <dsp:nvSpPr>
        <dsp:cNvPr id="0" name=""/>
        <dsp:cNvSpPr/>
      </dsp:nvSpPr>
      <dsp:spPr>
        <a:xfrm>
          <a:off x="5664" y="468515"/>
          <a:ext cx="684455" cy="68445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A79BE2-3E92-4226-ACFF-72F05B6C8E43}">
      <dsp:nvSpPr>
        <dsp:cNvPr id="0" name=""/>
        <dsp:cNvSpPr/>
      </dsp:nvSpPr>
      <dsp:spPr>
        <a:xfrm>
          <a:off x="5664" y="1283242"/>
          <a:ext cx="1955588" cy="440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kern="1200" dirty="0"/>
            <a:t>Continuous Delivery Usage</a:t>
          </a:r>
          <a:endParaRPr lang="en-US" sz="1400" kern="1200" dirty="0"/>
        </a:p>
      </dsp:txBody>
      <dsp:txXfrm>
        <a:off x="5664" y="1283242"/>
        <a:ext cx="1955588" cy="440007"/>
      </dsp:txXfrm>
    </dsp:sp>
    <dsp:sp modelId="{59CBE6AC-834D-4AE8-869B-77C8D498BEDD}">
      <dsp:nvSpPr>
        <dsp:cNvPr id="0" name=""/>
        <dsp:cNvSpPr/>
      </dsp:nvSpPr>
      <dsp:spPr>
        <a:xfrm>
          <a:off x="5664" y="1783841"/>
          <a:ext cx="1955588" cy="1714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GB" sz="1100" kern="1200" dirty="0"/>
            <a:t>Refers to the implementation of CD practices, including CI and deployment to different environments. High CD usage suggests a mature DevOps team capable of delivering features and improvements reliably and quickly.</a:t>
          </a:r>
          <a:endParaRPr lang="en-US" sz="1100" kern="1200" dirty="0"/>
        </a:p>
      </dsp:txBody>
      <dsp:txXfrm>
        <a:off x="5664" y="1783841"/>
        <a:ext cx="1955588" cy="1714239"/>
      </dsp:txXfrm>
    </dsp:sp>
    <dsp:sp modelId="{CE7C57ED-0656-4491-8395-5768ED9398CB}">
      <dsp:nvSpPr>
        <dsp:cNvPr id="0" name=""/>
        <dsp:cNvSpPr/>
      </dsp:nvSpPr>
      <dsp:spPr>
        <a:xfrm>
          <a:off x="2303481" y="468515"/>
          <a:ext cx="684455" cy="684455"/>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FF0C96-6577-4B1E-A4FE-A43FF02CBE19}">
      <dsp:nvSpPr>
        <dsp:cNvPr id="0" name=""/>
        <dsp:cNvSpPr/>
      </dsp:nvSpPr>
      <dsp:spPr>
        <a:xfrm>
          <a:off x="2303481" y="1283242"/>
          <a:ext cx="1955588" cy="440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kern="1200" dirty="0"/>
            <a:t>Deployment Process Automation</a:t>
          </a:r>
          <a:endParaRPr lang="en-US" sz="1400" kern="1200" dirty="0"/>
        </a:p>
      </dsp:txBody>
      <dsp:txXfrm>
        <a:off x="2303481" y="1283242"/>
        <a:ext cx="1955588" cy="440007"/>
      </dsp:txXfrm>
    </dsp:sp>
    <dsp:sp modelId="{BC6B4BAC-E7ED-4BE7-9965-CBF18BD2D70E}">
      <dsp:nvSpPr>
        <dsp:cNvPr id="0" name=""/>
        <dsp:cNvSpPr/>
      </dsp:nvSpPr>
      <dsp:spPr>
        <a:xfrm>
          <a:off x="2303481" y="1783841"/>
          <a:ext cx="1955588" cy="1714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GB" sz="1100" kern="1200" dirty="0"/>
            <a:t>Measures the extent to which software deployment processes are automated. Automation reduces human error and improves efficiency, indicating mature DevOps practices.</a:t>
          </a:r>
          <a:endParaRPr lang="en-US" sz="1100" kern="1200" dirty="0"/>
        </a:p>
      </dsp:txBody>
      <dsp:txXfrm>
        <a:off x="2303481" y="1783841"/>
        <a:ext cx="1955588" cy="1714239"/>
      </dsp:txXfrm>
    </dsp:sp>
    <dsp:sp modelId="{E52BD1A8-FC56-4BA1-B592-3A37B97E5A92}">
      <dsp:nvSpPr>
        <dsp:cNvPr id="0" name=""/>
        <dsp:cNvSpPr/>
      </dsp:nvSpPr>
      <dsp:spPr>
        <a:xfrm>
          <a:off x="4601297" y="468515"/>
          <a:ext cx="684455" cy="684455"/>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3D7D53-C502-440B-9782-AD2D850D5BE8}">
      <dsp:nvSpPr>
        <dsp:cNvPr id="0" name=""/>
        <dsp:cNvSpPr/>
      </dsp:nvSpPr>
      <dsp:spPr>
        <a:xfrm>
          <a:off x="4601297" y="1283242"/>
          <a:ext cx="1955588" cy="440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kern="1200" dirty="0"/>
            <a:t>Percentage of Failed Deployments</a:t>
          </a:r>
          <a:endParaRPr lang="en-US" sz="1400" kern="1200" dirty="0"/>
        </a:p>
      </dsp:txBody>
      <dsp:txXfrm>
        <a:off x="4601297" y="1283242"/>
        <a:ext cx="1955588" cy="440007"/>
      </dsp:txXfrm>
    </dsp:sp>
    <dsp:sp modelId="{A37D1C3A-A308-491F-B3DC-C1174A6F253E}">
      <dsp:nvSpPr>
        <dsp:cNvPr id="0" name=""/>
        <dsp:cNvSpPr/>
      </dsp:nvSpPr>
      <dsp:spPr>
        <a:xfrm>
          <a:off x="4601297" y="1783841"/>
          <a:ext cx="1955588" cy="1714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GB" sz="1100" kern="1200" dirty="0"/>
            <a:t>Indicates the proportion of software deployments that result in failures. A high percentage of failed deployments highlights issues in development, testing, or deployment practices, pointing to areas for improvement in DevOps maturity.</a:t>
          </a:r>
          <a:endParaRPr lang="en-US" sz="1100" kern="1200" dirty="0"/>
        </a:p>
      </dsp:txBody>
      <dsp:txXfrm>
        <a:off x="4601297" y="1783841"/>
        <a:ext cx="1955588" cy="1714239"/>
      </dsp:txXfrm>
    </dsp:sp>
    <dsp:sp modelId="{0807B826-E75F-4D63-8EB4-556A89E9E98A}">
      <dsp:nvSpPr>
        <dsp:cNvPr id="0" name=""/>
        <dsp:cNvSpPr/>
      </dsp:nvSpPr>
      <dsp:spPr>
        <a:xfrm>
          <a:off x="6899113" y="468515"/>
          <a:ext cx="684455" cy="684455"/>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1ACE28-95BB-422A-BC3C-708F4CF7B0A4}">
      <dsp:nvSpPr>
        <dsp:cNvPr id="0" name=""/>
        <dsp:cNvSpPr/>
      </dsp:nvSpPr>
      <dsp:spPr>
        <a:xfrm>
          <a:off x="6899113" y="1283242"/>
          <a:ext cx="1955588" cy="440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kern="1200" dirty="0"/>
            <a:t>Change Volume</a:t>
          </a:r>
          <a:endParaRPr lang="en-US" sz="1400" kern="1200" dirty="0"/>
        </a:p>
      </dsp:txBody>
      <dsp:txXfrm>
        <a:off x="6899113" y="1283242"/>
        <a:ext cx="1955588" cy="440007"/>
      </dsp:txXfrm>
    </dsp:sp>
    <dsp:sp modelId="{9EB959AB-5F80-4692-AE27-A7D0D70A4A0D}">
      <dsp:nvSpPr>
        <dsp:cNvPr id="0" name=""/>
        <dsp:cNvSpPr/>
      </dsp:nvSpPr>
      <dsp:spPr>
        <a:xfrm>
          <a:off x="6899113" y="1783841"/>
          <a:ext cx="1955588" cy="1714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GB" sz="1100" kern="1200" dirty="0"/>
            <a:t>Measures the number of changes made to the source code over a specified period. It includes additions, modifications, and deletions of code, and a high change volume can indicate a strong capacity to deliver new features and respond to user needs.</a:t>
          </a:r>
          <a:endParaRPr lang="en-US" sz="1100" kern="1200" dirty="0"/>
        </a:p>
      </dsp:txBody>
      <dsp:txXfrm>
        <a:off x="6899113" y="1783841"/>
        <a:ext cx="1955588" cy="171423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82DF86-145A-4338-BB02-FDF501E6B071}">
      <dsp:nvSpPr>
        <dsp:cNvPr id="0" name=""/>
        <dsp:cNvSpPr/>
      </dsp:nvSpPr>
      <dsp:spPr>
        <a:xfrm>
          <a:off x="9380" y="218096"/>
          <a:ext cx="893923" cy="63036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t="-21000" b="-21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8E48F1-8D67-47B1-BE7C-BF9DC1ACE53F}">
      <dsp:nvSpPr>
        <dsp:cNvPr id="0" name=""/>
        <dsp:cNvSpPr/>
      </dsp:nvSpPr>
      <dsp:spPr>
        <a:xfrm>
          <a:off x="9380" y="950489"/>
          <a:ext cx="2554065" cy="270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GB" sz="1700" kern="1200" dirty="0"/>
            <a:t>Code Quality</a:t>
          </a:r>
          <a:endParaRPr lang="en-US" sz="1700" kern="1200" dirty="0"/>
        </a:p>
      </dsp:txBody>
      <dsp:txXfrm>
        <a:off x="9380" y="950489"/>
        <a:ext cx="2554065" cy="270157"/>
      </dsp:txXfrm>
    </dsp:sp>
    <dsp:sp modelId="{2839D1FA-9434-4FB2-88CB-7048CC348DE1}">
      <dsp:nvSpPr>
        <dsp:cNvPr id="0" name=""/>
        <dsp:cNvSpPr/>
      </dsp:nvSpPr>
      <dsp:spPr>
        <a:xfrm>
          <a:off x="9380" y="1268101"/>
          <a:ext cx="2554065" cy="1878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GB" sz="1200" kern="1200" dirty="0"/>
            <a:t>Represents the quality and maintainability of a project's source code, including aspects like cyclomatic complexity, coupling, cohesion, maintainability index, and presence of bad patterns. High-quality code is easier to maintain, improve, and expand, and is less prone to errors and failures.</a:t>
          </a:r>
          <a:endParaRPr lang="en-US" sz="1200" kern="1200" dirty="0"/>
        </a:p>
      </dsp:txBody>
      <dsp:txXfrm>
        <a:off x="9380" y="1268101"/>
        <a:ext cx="2554065" cy="1878543"/>
      </dsp:txXfrm>
    </dsp:sp>
    <dsp:sp modelId="{AD22342C-75B8-4B04-B609-97A78C2D7DBE}">
      <dsp:nvSpPr>
        <dsp:cNvPr id="0" name=""/>
        <dsp:cNvSpPr/>
      </dsp:nvSpPr>
      <dsp:spPr>
        <a:xfrm>
          <a:off x="3010407" y="218096"/>
          <a:ext cx="893923" cy="63036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t="-21000" b="-21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B2DD98-4D0D-4D59-9C61-CC9569ACECB6}">
      <dsp:nvSpPr>
        <dsp:cNvPr id="0" name=""/>
        <dsp:cNvSpPr/>
      </dsp:nvSpPr>
      <dsp:spPr>
        <a:xfrm>
          <a:off x="3010407" y="950489"/>
          <a:ext cx="2554065" cy="270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GB" sz="1700" kern="1200" dirty="0"/>
            <a:t>Test Automation</a:t>
          </a:r>
          <a:endParaRPr lang="en-US" sz="1700" kern="1200" dirty="0"/>
        </a:p>
      </dsp:txBody>
      <dsp:txXfrm>
        <a:off x="3010407" y="950489"/>
        <a:ext cx="2554065" cy="270157"/>
      </dsp:txXfrm>
    </dsp:sp>
    <dsp:sp modelId="{7B1C0B37-E16F-4756-BFB3-E8F8C74AD8A8}">
      <dsp:nvSpPr>
        <dsp:cNvPr id="0" name=""/>
        <dsp:cNvSpPr/>
      </dsp:nvSpPr>
      <dsp:spPr>
        <a:xfrm>
          <a:off x="3010407" y="1268101"/>
          <a:ext cx="2554065" cy="1878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GB" sz="1200" kern="1200" dirty="0"/>
            <a:t>Refers to the proportion of tests performed automatically, including unit tests, integration tests, system tests, and acceptance tests. High test automation enables faster and safer deployments, reduces failure risks, and improves software quality.</a:t>
          </a:r>
          <a:endParaRPr lang="en-US" sz="1200" kern="1200" dirty="0"/>
        </a:p>
      </dsp:txBody>
      <dsp:txXfrm>
        <a:off x="3010407" y="1268101"/>
        <a:ext cx="2554065" cy="1878543"/>
      </dsp:txXfrm>
    </dsp:sp>
    <dsp:sp modelId="{0A3C3D24-770A-4246-8D54-F79A11356583}">
      <dsp:nvSpPr>
        <dsp:cNvPr id="0" name=""/>
        <dsp:cNvSpPr/>
      </dsp:nvSpPr>
      <dsp:spPr>
        <a:xfrm>
          <a:off x="6011434" y="218096"/>
          <a:ext cx="893923" cy="630366"/>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t="-21000" b="-21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33124A-3D78-4348-A904-A3CED3BD2C7C}">
      <dsp:nvSpPr>
        <dsp:cNvPr id="0" name=""/>
        <dsp:cNvSpPr/>
      </dsp:nvSpPr>
      <dsp:spPr>
        <a:xfrm>
          <a:off x="6011434" y="950489"/>
          <a:ext cx="2554065" cy="270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GB" sz="1700" kern="1200" dirty="0"/>
            <a:t>Test Execution Time</a:t>
          </a:r>
          <a:endParaRPr lang="en-US" sz="1700" kern="1200" dirty="0"/>
        </a:p>
      </dsp:txBody>
      <dsp:txXfrm>
        <a:off x="6011434" y="950489"/>
        <a:ext cx="2554065" cy="270157"/>
      </dsp:txXfrm>
    </dsp:sp>
    <dsp:sp modelId="{0F30C00D-8BC4-462B-9911-4CF3D98026FE}">
      <dsp:nvSpPr>
        <dsp:cNvPr id="0" name=""/>
        <dsp:cNvSpPr/>
      </dsp:nvSpPr>
      <dsp:spPr>
        <a:xfrm>
          <a:off x="6011434" y="1268101"/>
          <a:ext cx="2554065" cy="1878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GB" sz="1200" kern="1200" dirty="0"/>
            <a:t>Refers to the duration needed to complete a specific set of tests, including unit, integration, and regression tests. Optimizing test execution time is crucial in DevOps to ensure quick and efficient software testing without compromising quality.</a:t>
          </a:r>
          <a:endParaRPr lang="en-US" sz="1200" kern="1200" dirty="0"/>
        </a:p>
      </dsp:txBody>
      <dsp:txXfrm>
        <a:off x="6011434" y="1268101"/>
        <a:ext cx="2554065" cy="187854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7C091E-EB60-497B-B20D-0C9A081F8B59}">
      <dsp:nvSpPr>
        <dsp:cNvPr id="0" name=""/>
        <dsp:cNvSpPr/>
      </dsp:nvSpPr>
      <dsp:spPr>
        <a:xfrm>
          <a:off x="6535" y="0"/>
          <a:ext cx="1377762" cy="107132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t="-14000" b="-14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551C45-7676-46F9-800D-669FC5366A62}">
      <dsp:nvSpPr>
        <dsp:cNvPr id="0" name=""/>
        <dsp:cNvSpPr/>
      </dsp:nvSpPr>
      <dsp:spPr>
        <a:xfrm>
          <a:off x="6535" y="1183830"/>
          <a:ext cx="3936464" cy="459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89050">
            <a:lnSpc>
              <a:spcPct val="100000"/>
            </a:lnSpc>
            <a:spcBef>
              <a:spcPct val="0"/>
            </a:spcBef>
            <a:spcAft>
              <a:spcPct val="35000"/>
            </a:spcAft>
            <a:buNone/>
            <a:defRPr b="1"/>
          </a:pPr>
          <a:r>
            <a:rPr lang="en-GB" sz="2900" kern="1200" dirty="0"/>
            <a:t>Code Coverage</a:t>
          </a:r>
          <a:endParaRPr lang="en-US" sz="2900" kern="1200" dirty="0"/>
        </a:p>
      </dsp:txBody>
      <dsp:txXfrm>
        <a:off x="6535" y="1183830"/>
        <a:ext cx="3936464" cy="459139"/>
      </dsp:txXfrm>
    </dsp:sp>
    <dsp:sp modelId="{5EF5924C-DC8B-43ED-A6B7-4F0872D7995C}">
      <dsp:nvSpPr>
        <dsp:cNvPr id="0" name=""/>
        <dsp:cNvSpPr/>
      </dsp:nvSpPr>
      <dsp:spPr>
        <a:xfrm>
          <a:off x="6535" y="1695297"/>
          <a:ext cx="3936464" cy="1669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GB" sz="1700" kern="1200" dirty="0"/>
            <a:t>Measures the percentage of code covered by automated tests, including unit, integration, and regression tests. Higher code coverage indicates more thoroughly tested code, leading to fewer defects and more robust DevOps processes.</a:t>
          </a:r>
          <a:endParaRPr lang="en-US" sz="1700" kern="1200" dirty="0"/>
        </a:p>
      </dsp:txBody>
      <dsp:txXfrm>
        <a:off x="6535" y="1695297"/>
        <a:ext cx="3936464" cy="1669443"/>
      </dsp:txXfrm>
    </dsp:sp>
    <dsp:sp modelId="{BC095618-1B85-4643-ADDA-5A0D8B093611}">
      <dsp:nvSpPr>
        <dsp:cNvPr id="0" name=""/>
        <dsp:cNvSpPr/>
      </dsp:nvSpPr>
      <dsp:spPr>
        <a:xfrm>
          <a:off x="4631881" y="0"/>
          <a:ext cx="1377762" cy="107132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t="-14000" b="-14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392C75-2CC0-4CB6-99BB-4929B8329AEB}">
      <dsp:nvSpPr>
        <dsp:cNvPr id="0" name=""/>
        <dsp:cNvSpPr/>
      </dsp:nvSpPr>
      <dsp:spPr>
        <a:xfrm>
          <a:off x="4631881" y="1183830"/>
          <a:ext cx="3936464" cy="459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89050">
            <a:lnSpc>
              <a:spcPct val="100000"/>
            </a:lnSpc>
            <a:spcBef>
              <a:spcPct val="0"/>
            </a:spcBef>
            <a:spcAft>
              <a:spcPct val="35000"/>
            </a:spcAft>
            <a:buNone/>
            <a:defRPr b="1"/>
          </a:pPr>
          <a:r>
            <a:rPr lang="en-GB" sz="2900" kern="1200" dirty="0"/>
            <a:t>Defect Escape Rate</a:t>
          </a:r>
          <a:endParaRPr lang="en-US" sz="2900" kern="1200" dirty="0"/>
        </a:p>
      </dsp:txBody>
      <dsp:txXfrm>
        <a:off x="4631881" y="1183830"/>
        <a:ext cx="3936464" cy="459139"/>
      </dsp:txXfrm>
    </dsp:sp>
    <dsp:sp modelId="{36D5E569-1DF5-4A13-943D-CCA63DE28287}">
      <dsp:nvSpPr>
        <dsp:cNvPr id="0" name=""/>
        <dsp:cNvSpPr/>
      </dsp:nvSpPr>
      <dsp:spPr>
        <a:xfrm>
          <a:off x="4631881" y="1695297"/>
          <a:ext cx="3936464" cy="1669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GB" sz="1700" kern="1200" dirty="0"/>
            <a:t>Is the ratio of defects found during development to those discovered in production. A lower defect escape rate indicates a mature DevOps team with effective testing processes and higher overall software quality.</a:t>
          </a:r>
          <a:endParaRPr lang="en-US" sz="1700" kern="1200" dirty="0"/>
        </a:p>
      </dsp:txBody>
      <dsp:txXfrm>
        <a:off x="4631881" y="1695297"/>
        <a:ext cx="3936464" cy="1669443"/>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C67CAF-AB53-4770-B2FC-BEF07D1AD2C6}">
      <dsp:nvSpPr>
        <dsp:cNvPr id="0" name=""/>
        <dsp:cNvSpPr/>
      </dsp:nvSpPr>
      <dsp:spPr>
        <a:xfrm>
          <a:off x="1339" y="634113"/>
          <a:ext cx="685125" cy="68512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15D363-EA96-403B-AB2C-D21A66182C0A}">
      <dsp:nvSpPr>
        <dsp:cNvPr id="0" name=""/>
        <dsp:cNvSpPr/>
      </dsp:nvSpPr>
      <dsp:spPr>
        <a:xfrm>
          <a:off x="1339" y="1435267"/>
          <a:ext cx="1957500" cy="440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kern="1200" dirty="0"/>
            <a:t>Application Performance</a:t>
          </a:r>
          <a:endParaRPr lang="en-US" sz="1400" kern="1200" dirty="0"/>
        </a:p>
      </dsp:txBody>
      <dsp:txXfrm>
        <a:off x="1339" y="1435267"/>
        <a:ext cx="1957500" cy="440437"/>
      </dsp:txXfrm>
    </dsp:sp>
    <dsp:sp modelId="{02C64D6B-8CA8-4ED5-BFAD-9758041DB757}">
      <dsp:nvSpPr>
        <dsp:cNvPr id="0" name=""/>
        <dsp:cNvSpPr/>
      </dsp:nvSpPr>
      <dsp:spPr>
        <a:xfrm>
          <a:off x="1339" y="1929672"/>
          <a:ext cx="1957500" cy="1402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GB" sz="1100" kern="1200" dirty="0"/>
            <a:t>Measures how well an application performs in terms of speed and stability. Continuous monitoring helps ensure the application meets user demand efficiently and cost-effectively.</a:t>
          </a:r>
          <a:endParaRPr lang="en-US" sz="1100" kern="1200" dirty="0"/>
        </a:p>
      </dsp:txBody>
      <dsp:txXfrm>
        <a:off x="1339" y="1929672"/>
        <a:ext cx="1957500" cy="1402810"/>
      </dsp:txXfrm>
    </dsp:sp>
    <dsp:sp modelId="{44339E69-9022-4271-B81F-B4E3DB11EF27}">
      <dsp:nvSpPr>
        <dsp:cNvPr id="0" name=""/>
        <dsp:cNvSpPr/>
      </dsp:nvSpPr>
      <dsp:spPr>
        <a:xfrm>
          <a:off x="2301402" y="634113"/>
          <a:ext cx="685125" cy="685125"/>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B1C7D3-5D3A-4DAD-B08E-A8F000B48E20}">
      <dsp:nvSpPr>
        <dsp:cNvPr id="0" name=""/>
        <dsp:cNvSpPr/>
      </dsp:nvSpPr>
      <dsp:spPr>
        <a:xfrm>
          <a:off x="2301402" y="1435267"/>
          <a:ext cx="1957500" cy="440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kern="1200" dirty="0"/>
            <a:t>Mean Time To Failure (MTTF)</a:t>
          </a:r>
          <a:endParaRPr lang="en-US" sz="1400" kern="1200" dirty="0"/>
        </a:p>
      </dsp:txBody>
      <dsp:txXfrm>
        <a:off x="2301402" y="1435267"/>
        <a:ext cx="1957500" cy="440437"/>
      </dsp:txXfrm>
    </dsp:sp>
    <dsp:sp modelId="{00BA8168-444B-4FB7-A405-74DC0A36BB37}">
      <dsp:nvSpPr>
        <dsp:cNvPr id="0" name=""/>
        <dsp:cNvSpPr/>
      </dsp:nvSpPr>
      <dsp:spPr>
        <a:xfrm>
          <a:off x="2301402" y="1929672"/>
          <a:ext cx="1957500" cy="1402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GB" sz="1100" kern="1200" dirty="0"/>
            <a:t>Is the average time from when a system starts operating until it fails. A longer MTTF indicates a more reliable system and more robust testing and deployment procedures.</a:t>
          </a:r>
          <a:endParaRPr lang="en-US" sz="1100" kern="1200" dirty="0"/>
        </a:p>
      </dsp:txBody>
      <dsp:txXfrm>
        <a:off x="2301402" y="1929672"/>
        <a:ext cx="1957500" cy="1402810"/>
      </dsp:txXfrm>
    </dsp:sp>
    <dsp:sp modelId="{F01664F7-4EC6-44CF-830A-8CEDEFF90E9A}">
      <dsp:nvSpPr>
        <dsp:cNvPr id="0" name=""/>
        <dsp:cNvSpPr/>
      </dsp:nvSpPr>
      <dsp:spPr>
        <a:xfrm>
          <a:off x="4601464" y="634113"/>
          <a:ext cx="685125" cy="685125"/>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D573A2-45F3-476D-A13D-54191FDAEAFE}">
      <dsp:nvSpPr>
        <dsp:cNvPr id="0" name=""/>
        <dsp:cNvSpPr/>
      </dsp:nvSpPr>
      <dsp:spPr>
        <a:xfrm>
          <a:off x="4601464" y="1435267"/>
          <a:ext cx="1957500" cy="440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kern="1200" dirty="0"/>
            <a:t>Mean Time To Recover (MTTR)</a:t>
          </a:r>
          <a:endParaRPr lang="en-US" sz="1400" kern="1200" dirty="0"/>
        </a:p>
      </dsp:txBody>
      <dsp:txXfrm>
        <a:off x="4601464" y="1435267"/>
        <a:ext cx="1957500" cy="440437"/>
      </dsp:txXfrm>
    </dsp:sp>
    <dsp:sp modelId="{6C6FA689-2242-4DB2-8048-6BFE44714C65}">
      <dsp:nvSpPr>
        <dsp:cNvPr id="0" name=""/>
        <dsp:cNvSpPr/>
      </dsp:nvSpPr>
      <dsp:spPr>
        <a:xfrm>
          <a:off x="4601464" y="1929672"/>
          <a:ext cx="1957500" cy="1402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GB" sz="1100" kern="1200" dirty="0"/>
            <a:t>Is the average time taken to resolve a failure after it occurs. A shorter MTTR indicates a mature DevOps team capable of quickly addressing issues and minimizing downtime.</a:t>
          </a:r>
          <a:endParaRPr lang="en-US" sz="1100" kern="1200" dirty="0"/>
        </a:p>
      </dsp:txBody>
      <dsp:txXfrm>
        <a:off x="4601464" y="1929672"/>
        <a:ext cx="1957500" cy="1402810"/>
      </dsp:txXfrm>
    </dsp:sp>
    <dsp:sp modelId="{3BDCE1DA-3F0A-4F67-9BDC-9AE0BECE9186}">
      <dsp:nvSpPr>
        <dsp:cNvPr id="0" name=""/>
        <dsp:cNvSpPr/>
      </dsp:nvSpPr>
      <dsp:spPr>
        <a:xfrm>
          <a:off x="6901527" y="634113"/>
          <a:ext cx="685125" cy="685125"/>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2336FD-A60A-405C-897C-553241B7D5F6}">
      <dsp:nvSpPr>
        <dsp:cNvPr id="0" name=""/>
        <dsp:cNvSpPr/>
      </dsp:nvSpPr>
      <dsp:spPr>
        <a:xfrm>
          <a:off x="6901527" y="1435267"/>
          <a:ext cx="1957500" cy="440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kern="1200" dirty="0"/>
            <a:t>Mean Time To Detect (MTTD)</a:t>
          </a:r>
          <a:endParaRPr lang="en-US" sz="1400" kern="1200" dirty="0"/>
        </a:p>
      </dsp:txBody>
      <dsp:txXfrm>
        <a:off x="6901527" y="1435267"/>
        <a:ext cx="1957500" cy="440437"/>
      </dsp:txXfrm>
    </dsp:sp>
    <dsp:sp modelId="{6E64F042-3589-4E9E-8FFC-AEC57CC6CF84}">
      <dsp:nvSpPr>
        <dsp:cNvPr id="0" name=""/>
        <dsp:cNvSpPr/>
      </dsp:nvSpPr>
      <dsp:spPr>
        <a:xfrm>
          <a:off x="6901527" y="1929672"/>
          <a:ext cx="1957500" cy="1402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GB" sz="1100" kern="1200" dirty="0"/>
            <a:t>Is the average time it takes to detect a problem after it occurs. A shorter MTTD suggests efficient monitoring and alerting practices, crucial for minimizing impact and resolving issues swiftly.</a:t>
          </a:r>
          <a:endParaRPr lang="en-US" sz="1100" kern="1200" dirty="0"/>
        </a:p>
      </dsp:txBody>
      <dsp:txXfrm>
        <a:off x="6901527" y="1929672"/>
        <a:ext cx="1957500" cy="140281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18A08D-FCDB-4155-88A5-0C3621BD3B60}">
      <dsp:nvSpPr>
        <dsp:cNvPr id="0" name=""/>
        <dsp:cNvSpPr/>
      </dsp:nvSpPr>
      <dsp:spPr>
        <a:xfrm>
          <a:off x="10933" y="340274"/>
          <a:ext cx="923425" cy="92342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4D82A3-D49A-42DE-B7CC-E271AA964D54}">
      <dsp:nvSpPr>
        <dsp:cNvPr id="0" name=""/>
        <dsp:cNvSpPr/>
      </dsp:nvSpPr>
      <dsp:spPr>
        <a:xfrm>
          <a:off x="10933" y="1404999"/>
          <a:ext cx="2638358" cy="395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44550">
            <a:lnSpc>
              <a:spcPct val="100000"/>
            </a:lnSpc>
            <a:spcBef>
              <a:spcPct val="0"/>
            </a:spcBef>
            <a:spcAft>
              <a:spcPct val="35000"/>
            </a:spcAft>
            <a:buNone/>
            <a:defRPr b="1"/>
          </a:pPr>
          <a:r>
            <a:rPr lang="en-GB" sz="1900" kern="1200" dirty="0"/>
            <a:t>Application Usage</a:t>
          </a:r>
          <a:endParaRPr lang="en-US" sz="1900" kern="1200" dirty="0"/>
        </a:p>
      </dsp:txBody>
      <dsp:txXfrm>
        <a:off x="10933" y="1404999"/>
        <a:ext cx="2638358" cy="395753"/>
      </dsp:txXfrm>
    </dsp:sp>
    <dsp:sp modelId="{990F57F0-DA00-4293-9BCF-36C65859E4B9}">
      <dsp:nvSpPr>
        <dsp:cNvPr id="0" name=""/>
        <dsp:cNvSpPr/>
      </dsp:nvSpPr>
      <dsp:spPr>
        <a:xfrm>
          <a:off x="10933" y="1866474"/>
          <a:ext cx="2638358" cy="1759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GB" sz="1400" kern="1200" dirty="0"/>
            <a:t>Measures how much an application is used by its users, such as the number of active users, sessions, and session duration. High usage indicates the application provides significant value to its users.</a:t>
          </a:r>
          <a:endParaRPr lang="en-US" sz="1400" kern="1200" dirty="0"/>
        </a:p>
      </dsp:txBody>
      <dsp:txXfrm>
        <a:off x="10933" y="1866474"/>
        <a:ext cx="2638358" cy="1759847"/>
      </dsp:txXfrm>
    </dsp:sp>
    <dsp:sp modelId="{967DDBC7-5CDF-4CBF-BD22-9E7C3321DCE1}">
      <dsp:nvSpPr>
        <dsp:cNvPr id="0" name=""/>
        <dsp:cNvSpPr/>
      </dsp:nvSpPr>
      <dsp:spPr>
        <a:xfrm>
          <a:off x="3111004" y="340274"/>
          <a:ext cx="923425" cy="923425"/>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1FDC22-8ACF-416A-8267-B31A7483292F}">
      <dsp:nvSpPr>
        <dsp:cNvPr id="0" name=""/>
        <dsp:cNvSpPr/>
      </dsp:nvSpPr>
      <dsp:spPr>
        <a:xfrm>
          <a:off x="3111004" y="1404999"/>
          <a:ext cx="2638358" cy="395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44550">
            <a:lnSpc>
              <a:spcPct val="100000"/>
            </a:lnSpc>
            <a:spcBef>
              <a:spcPct val="0"/>
            </a:spcBef>
            <a:spcAft>
              <a:spcPct val="35000"/>
            </a:spcAft>
            <a:buNone/>
            <a:defRPr b="1"/>
          </a:pPr>
          <a:r>
            <a:rPr lang="en-GB" sz="1900" kern="1200" dirty="0"/>
            <a:t>SLA Compliance Level</a:t>
          </a:r>
          <a:endParaRPr lang="en-US" sz="1900" kern="1200" dirty="0"/>
        </a:p>
      </dsp:txBody>
      <dsp:txXfrm>
        <a:off x="3111004" y="1404999"/>
        <a:ext cx="2638358" cy="395753"/>
      </dsp:txXfrm>
    </dsp:sp>
    <dsp:sp modelId="{35A9A8FD-782C-4B62-8E2F-2C7A9E9ABDBE}">
      <dsp:nvSpPr>
        <dsp:cNvPr id="0" name=""/>
        <dsp:cNvSpPr/>
      </dsp:nvSpPr>
      <dsp:spPr>
        <a:xfrm>
          <a:off x="3111004" y="1866474"/>
          <a:ext cx="2638358" cy="1759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GB" sz="1400" kern="1200" dirty="0"/>
            <a:t>Measures how well a service meets the agreed-upon service level agreements (SLAs). High SLA compliance indicates reliable and consistent service delivery, reflecting DevOps maturity.</a:t>
          </a:r>
          <a:endParaRPr lang="en-US" sz="1400" kern="1200" dirty="0"/>
        </a:p>
      </dsp:txBody>
      <dsp:txXfrm>
        <a:off x="3111004" y="1866474"/>
        <a:ext cx="2638358" cy="1759847"/>
      </dsp:txXfrm>
    </dsp:sp>
    <dsp:sp modelId="{49BEBCAE-9D82-41CD-BF8F-062351DC1EB4}">
      <dsp:nvSpPr>
        <dsp:cNvPr id="0" name=""/>
        <dsp:cNvSpPr/>
      </dsp:nvSpPr>
      <dsp:spPr>
        <a:xfrm>
          <a:off x="6211075" y="340274"/>
          <a:ext cx="923425" cy="923425"/>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1B7ADC-C03D-4636-9F5D-805CA35A7DC9}">
      <dsp:nvSpPr>
        <dsp:cNvPr id="0" name=""/>
        <dsp:cNvSpPr/>
      </dsp:nvSpPr>
      <dsp:spPr>
        <a:xfrm>
          <a:off x="6211075" y="1404999"/>
          <a:ext cx="2638358" cy="395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44550">
            <a:lnSpc>
              <a:spcPct val="100000"/>
            </a:lnSpc>
            <a:spcBef>
              <a:spcPct val="0"/>
            </a:spcBef>
            <a:spcAft>
              <a:spcPct val="35000"/>
            </a:spcAft>
            <a:buNone/>
            <a:defRPr b="1"/>
          </a:pPr>
          <a:r>
            <a:rPr lang="en-GB" sz="1900" kern="1200" dirty="0"/>
            <a:t>User Satisfaction</a:t>
          </a:r>
          <a:endParaRPr lang="en-US" sz="1900" kern="1200" dirty="0"/>
        </a:p>
      </dsp:txBody>
      <dsp:txXfrm>
        <a:off x="6211075" y="1404999"/>
        <a:ext cx="2638358" cy="395753"/>
      </dsp:txXfrm>
    </dsp:sp>
    <dsp:sp modelId="{E3A45F3B-8C17-4C0D-8EA4-E68BBDE583F1}">
      <dsp:nvSpPr>
        <dsp:cNvPr id="0" name=""/>
        <dsp:cNvSpPr/>
      </dsp:nvSpPr>
      <dsp:spPr>
        <a:xfrm>
          <a:off x="6211075" y="1866474"/>
          <a:ext cx="2638358" cy="1759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GB" sz="1400" kern="1200" dirty="0"/>
            <a:t>Measures how users perceive the effectiveness, usability, and overall value of a product or service. High user satisfaction indicates that the DevOps team is successfully delivering features that meet user needs and expectations.</a:t>
          </a:r>
          <a:endParaRPr lang="en-US" sz="1400" kern="1200" dirty="0"/>
        </a:p>
      </dsp:txBody>
      <dsp:txXfrm>
        <a:off x="6211075" y="1866474"/>
        <a:ext cx="2638358" cy="1759847"/>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99F395-16E7-455E-A59E-F1578A0FD6F5}">
      <dsp:nvSpPr>
        <dsp:cNvPr id="0" name=""/>
        <dsp:cNvSpPr/>
      </dsp:nvSpPr>
      <dsp:spPr>
        <a:xfrm>
          <a:off x="9380" y="244387"/>
          <a:ext cx="893923" cy="893923"/>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5D536BB-F8FA-40B9-B928-E7955A33563F}">
      <dsp:nvSpPr>
        <dsp:cNvPr id="0" name=""/>
        <dsp:cNvSpPr/>
      </dsp:nvSpPr>
      <dsp:spPr>
        <a:xfrm>
          <a:off x="9380" y="1261976"/>
          <a:ext cx="2554065" cy="395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GB" sz="1400" kern="1200" dirty="0"/>
            <a:t>Microservices Adoption</a:t>
          </a:r>
          <a:endParaRPr lang="en-US" sz="1400" kern="1200" dirty="0"/>
        </a:p>
      </dsp:txBody>
      <dsp:txXfrm>
        <a:off x="9380" y="1261976"/>
        <a:ext cx="2554065" cy="395082"/>
      </dsp:txXfrm>
    </dsp:sp>
    <dsp:sp modelId="{2AAA85A4-B8FC-474B-9BA1-06B36DECA6EF}">
      <dsp:nvSpPr>
        <dsp:cNvPr id="0" name=""/>
        <dsp:cNvSpPr/>
      </dsp:nvSpPr>
      <dsp:spPr>
        <a:xfrm>
          <a:off x="9380" y="1714578"/>
          <a:ext cx="2554065" cy="1405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GB" sz="1100" kern="1200" dirty="0"/>
            <a:t>Evaluates how extensively an organization has adopted microservices architecture for designing and developing its software systems. High adoption of microservices indicates greater agility, modularity, and scalability in development and maintenance processes.</a:t>
          </a:r>
          <a:endParaRPr lang="en-US" sz="1100" kern="1200" dirty="0"/>
        </a:p>
      </dsp:txBody>
      <dsp:txXfrm>
        <a:off x="9380" y="1714578"/>
        <a:ext cx="2554065" cy="1405775"/>
      </dsp:txXfrm>
    </dsp:sp>
    <dsp:sp modelId="{0A2920FE-8363-4219-BF6D-5B9DC6FA2DD0}">
      <dsp:nvSpPr>
        <dsp:cNvPr id="0" name=""/>
        <dsp:cNvSpPr/>
      </dsp:nvSpPr>
      <dsp:spPr>
        <a:xfrm>
          <a:off x="3010407" y="244387"/>
          <a:ext cx="893923" cy="893923"/>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E03147C-F75E-4ACA-AF02-CDF854B89CD0}">
      <dsp:nvSpPr>
        <dsp:cNvPr id="0" name=""/>
        <dsp:cNvSpPr/>
      </dsp:nvSpPr>
      <dsp:spPr>
        <a:xfrm>
          <a:off x="3010407" y="1261976"/>
          <a:ext cx="2554065" cy="395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GB" sz="1400" kern="1200" dirty="0"/>
            <a:t>Containerization Usage</a:t>
          </a:r>
          <a:endParaRPr lang="en-US" sz="1400" kern="1200" dirty="0"/>
        </a:p>
      </dsp:txBody>
      <dsp:txXfrm>
        <a:off x="3010407" y="1261976"/>
        <a:ext cx="2554065" cy="395082"/>
      </dsp:txXfrm>
    </dsp:sp>
    <dsp:sp modelId="{6F47B4E3-10CE-44FA-AFAA-E187805472CD}">
      <dsp:nvSpPr>
        <dsp:cNvPr id="0" name=""/>
        <dsp:cNvSpPr/>
      </dsp:nvSpPr>
      <dsp:spPr>
        <a:xfrm>
          <a:off x="3010407" y="1714578"/>
          <a:ext cx="2554065" cy="1405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GB" sz="1100" kern="1200" dirty="0"/>
            <a:t>Assesses the level of container adoption within an organization, focusing on portability and ease of deployment. Widespread use of containers like Docker enhances consistency across environments, resource efficiency, and deployment speed.</a:t>
          </a:r>
          <a:endParaRPr lang="en-US" sz="1100" kern="1200" dirty="0"/>
        </a:p>
      </dsp:txBody>
      <dsp:txXfrm>
        <a:off x="3010407" y="1714578"/>
        <a:ext cx="2554065" cy="1405775"/>
      </dsp:txXfrm>
    </dsp:sp>
    <dsp:sp modelId="{28955F8F-798A-4F56-8F1C-C10275EF4FAE}">
      <dsp:nvSpPr>
        <dsp:cNvPr id="0" name=""/>
        <dsp:cNvSpPr/>
      </dsp:nvSpPr>
      <dsp:spPr>
        <a:xfrm>
          <a:off x="6011434" y="244387"/>
          <a:ext cx="893923" cy="8939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B641428-B42A-480F-B50C-715EECB7D78D}">
      <dsp:nvSpPr>
        <dsp:cNvPr id="0" name=""/>
        <dsp:cNvSpPr/>
      </dsp:nvSpPr>
      <dsp:spPr>
        <a:xfrm>
          <a:off x="6011434" y="1261976"/>
          <a:ext cx="2554065" cy="395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fr-FR" sz="1400" kern="1200" dirty="0"/>
            <a:t>Infrastructure as Code (IaC) Usage</a:t>
          </a:r>
          <a:endParaRPr lang="en-US" sz="1400" kern="1200" dirty="0"/>
        </a:p>
      </dsp:txBody>
      <dsp:txXfrm>
        <a:off x="6011434" y="1261976"/>
        <a:ext cx="2554065" cy="395082"/>
      </dsp:txXfrm>
    </dsp:sp>
    <dsp:sp modelId="{4B521C30-8E7C-4D75-9E78-62E7AFE8B059}">
      <dsp:nvSpPr>
        <dsp:cNvPr id="0" name=""/>
        <dsp:cNvSpPr/>
      </dsp:nvSpPr>
      <dsp:spPr>
        <a:xfrm>
          <a:off x="6011434" y="1714578"/>
          <a:ext cx="2554065" cy="1405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GB" sz="1100" kern="1200" noProof="0" dirty="0"/>
            <a:t>IaC</a:t>
          </a:r>
          <a:r>
            <a:rPr lang="en-GB" sz="1100" kern="1200" dirty="0"/>
            <a:t> is a practice that involves managing and provisioning infrastructure through code rather than manual processes. This metric measures the extent to which IaC is used, indicating automation, reproducibility, and consistency in infrastructure management.</a:t>
          </a:r>
          <a:endParaRPr lang="en-US" sz="1100" kern="1200" dirty="0"/>
        </a:p>
      </dsp:txBody>
      <dsp:txXfrm>
        <a:off x="6011434" y="1714578"/>
        <a:ext cx="2554065" cy="14057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CAC1FD-27A3-4DC2-B99B-7FD38EE9AC48}">
      <dsp:nvSpPr>
        <dsp:cNvPr id="0" name=""/>
        <dsp:cNvSpPr/>
      </dsp:nvSpPr>
      <dsp:spPr>
        <a:xfrm>
          <a:off x="41" y="75131"/>
          <a:ext cx="4006914" cy="403200"/>
        </a:xfrm>
        <a:prstGeom prst="rect">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GB" sz="1400" b="1" kern="1200" dirty="0"/>
            <a:t>Monitoring and Incident Management:</a:t>
          </a:r>
          <a:endParaRPr lang="en-GB" sz="1400" kern="1200" dirty="0"/>
        </a:p>
      </dsp:txBody>
      <dsp:txXfrm>
        <a:off x="41" y="75131"/>
        <a:ext cx="4006914" cy="403200"/>
      </dsp:txXfrm>
    </dsp:sp>
    <dsp:sp modelId="{4E7E6B64-B791-4C2C-BC8B-112CE1DA9A51}">
      <dsp:nvSpPr>
        <dsp:cNvPr id="0" name=""/>
        <dsp:cNvSpPr/>
      </dsp:nvSpPr>
      <dsp:spPr>
        <a:xfrm>
          <a:off x="41" y="478331"/>
          <a:ext cx="4006914" cy="2757352"/>
        </a:xfrm>
        <a:prstGeom prst="rect">
          <a:avLst/>
        </a:prstGeom>
        <a:solidFill>
          <a:schemeClr val="accent5">
            <a:tint val="40000"/>
            <a:alpha val="90000"/>
            <a:hueOff val="0"/>
            <a:satOff val="0"/>
            <a:lumOff val="0"/>
            <a:alphaOff val="0"/>
          </a:schemeClr>
        </a:solidFill>
        <a:ln w="15875"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GB" sz="1400" kern="1200" dirty="0"/>
            <a:t>Application performance is suboptimal, and performance metric monitoring is inadequate. Mean Time To Failure (MTTF) is low, and Mean Time To Repair (MTTR) and Mean Time To Detection (MTTD) are high, indicating poor incident management and system performance. To progress, organizations should start implementing monitoring tools to track application performance more effectively.</a:t>
          </a:r>
        </a:p>
      </dsp:txBody>
      <dsp:txXfrm>
        <a:off x="41" y="478331"/>
        <a:ext cx="4006914" cy="2757352"/>
      </dsp:txXfrm>
    </dsp:sp>
    <dsp:sp modelId="{5AEA2B09-4468-4D95-9073-52F102D7E57A}">
      <dsp:nvSpPr>
        <dsp:cNvPr id="0" name=""/>
        <dsp:cNvSpPr/>
      </dsp:nvSpPr>
      <dsp:spPr>
        <a:xfrm>
          <a:off x="4567924" y="75131"/>
          <a:ext cx="4006914" cy="403200"/>
        </a:xfrm>
        <a:prstGeom prst="rect">
          <a:avLst/>
        </a:prstGeom>
        <a:solidFill>
          <a:schemeClr val="accent5">
            <a:hueOff val="20796183"/>
            <a:satOff val="-568"/>
            <a:lumOff val="-3138"/>
            <a:alphaOff val="0"/>
          </a:schemeClr>
        </a:solidFill>
        <a:ln w="15875" cap="rnd" cmpd="sng" algn="ctr">
          <a:solidFill>
            <a:schemeClr val="accent5">
              <a:hueOff val="20796183"/>
              <a:satOff val="-568"/>
              <a:lumOff val="-3138"/>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GB" sz="1400" b="1" kern="1200" dirty="0"/>
            <a:t>Architecture:</a:t>
          </a:r>
          <a:endParaRPr lang="en-GB" sz="1400" kern="1200" dirty="0"/>
        </a:p>
      </dsp:txBody>
      <dsp:txXfrm>
        <a:off x="4567924" y="75131"/>
        <a:ext cx="4006914" cy="403200"/>
      </dsp:txXfrm>
    </dsp:sp>
    <dsp:sp modelId="{CE76CEBC-1D6F-4178-AB9D-565F25CAB5C2}">
      <dsp:nvSpPr>
        <dsp:cNvPr id="0" name=""/>
        <dsp:cNvSpPr/>
      </dsp:nvSpPr>
      <dsp:spPr>
        <a:xfrm>
          <a:off x="4567924" y="478331"/>
          <a:ext cx="4006914" cy="2757352"/>
        </a:xfrm>
        <a:prstGeom prst="rect">
          <a:avLst/>
        </a:prstGeom>
        <a:solidFill>
          <a:schemeClr val="accent5">
            <a:tint val="40000"/>
            <a:alpha val="90000"/>
            <a:hueOff val="21130358"/>
            <a:satOff val="-1619"/>
            <a:lumOff val="-515"/>
            <a:alphaOff val="0"/>
          </a:schemeClr>
        </a:solidFill>
        <a:ln w="15875" cap="rnd" cmpd="sng" algn="ctr">
          <a:solidFill>
            <a:schemeClr val="accent5">
              <a:tint val="40000"/>
              <a:alpha val="90000"/>
              <a:hueOff val="21130358"/>
              <a:satOff val="-1619"/>
              <a:lumOff val="-5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GB" sz="1400" kern="1200" dirty="0"/>
            <a:t>There is no effective use of modern technologies such as containers, microservices, or Infrastructure as Code (IaC), limiting development and deployment agility and scalability. Key metrics at this level could include the number of services running in containers and the use of IaC. To reach the next level, organizations might begin exploring container technologies like Docker, consider adopting a microservices architecture, and start using IaC for infrastructure management.</a:t>
          </a:r>
        </a:p>
      </dsp:txBody>
      <dsp:txXfrm>
        <a:off x="4567924" y="478331"/>
        <a:ext cx="4006914" cy="27573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2DB2E6-E666-4851-9BE9-B2CCCC67C658}">
      <dsp:nvSpPr>
        <dsp:cNvPr id="0" name=""/>
        <dsp:cNvSpPr/>
      </dsp:nvSpPr>
      <dsp:spPr>
        <a:xfrm>
          <a:off x="2679" y="77422"/>
          <a:ext cx="2612659" cy="454891"/>
        </a:xfrm>
        <a:prstGeom prst="rect">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GB" sz="1200" b="1" kern="1200" dirty="0"/>
            <a:t>Culture:</a:t>
          </a:r>
          <a:endParaRPr lang="en-GB" sz="1200" kern="1200" dirty="0"/>
        </a:p>
      </dsp:txBody>
      <dsp:txXfrm>
        <a:off x="2679" y="77422"/>
        <a:ext cx="2612659" cy="454891"/>
      </dsp:txXfrm>
    </dsp:sp>
    <dsp:sp modelId="{43BEF3A7-8AB0-4D6E-9716-658C514D8C18}">
      <dsp:nvSpPr>
        <dsp:cNvPr id="0" name=""/>
        <dsp:cNvSpPr/>
      </dsp:nvSpPr>
      <dsp:spPr>
        <a:xfrm>
          <a:off x="2679" y="532313"/>
          <a:ext cx="2612659" cy="2701080"/>
        </a:xfrm>
        <a:prstGeom prst="rect">
          <a:avLst/>
        </a:prstGeom>
        <a:solidFill>
          <a:schemeClr val="accent5">
            <a:tint val="40000"/>
            <a:alpha val="90000"/>
            <a:hueOff val="0"/>
            <a:satOff val="0"/>
            <a:lumOff val="0"/>
            <a:alphaOff val="0"/>
          </a:schemeClr>
        </a:solidFill>
        <a:ln w="15875"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GB" sz="1200" kern="1200" dirty="0"/>
            <a:t>Retrospectives and error-learning sessions are now routine, with increased participation in training and development activities. However, these efforts might not sufficiently address high turnover or significantly enhance team satisfaction. Efforts should focus on fully integrating continuous improvement into the organizational culture and promoting ongoing training and development.</a:t>
          </a:r>
        </a:p>
      </dsp:txBody>
      <dsp:txXfrm>
        <a:off x="2679" y="532313"/>
        <a:ext cx="2612659" cy="2701080"/>
      </dsp:txXfrm>
    </dsp:sp>
    <dsp:sp modelId="{92655193-FEAE-4E10-A9E1-B8AF97AC01DC}">
      <dsp:nvSpPr>
        <dsp:cNvPr id="0" name=""/>
        <dsp:cNvSpPr/>
      </dsp:nvSpPr>
      <dsp:spPr>
        <a:xfrm>
          <a:off x="2981110" y="77422"/>
          <a:ext cx="2612659" cy="454891"/>
        </a:xfrm>
        <a:prstGeom prst="rect">
          <a:avLst/>
        </a:prstGeom>
        <a:solidFill>
          <a:schemeClr val="accent5">
            <a:hueOff val="10398092"/>
            <a:satOff val="-284"/>
            <a:lumOff val="-1569"/>
            <a:alphaOff val="0"/>
          </a:schemeClr>
        </a:solidFill>
        <a:ln w="15875" cap="rnd" cmpd="sng" algn="ctr">
          <a:solidFill>
            <a:schemeClr val="accent5">
              <a:hueOff val="10398092"/>
              <a:satOff val="-284"/>
              <a:lumOff val="-1569"/>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GB" sz="1200" b="1" kern="1200" dirty="0"/>
            <a:t>Development, Integration, and Deployment:</a:t>
          </a:r>
          <a:endParaRPr lang="en-GB" sz="1200" kern="1200" dirty="0"/>
        </a:p>
      </dsp:txBody>
      <dsp:txXfrm>
        <a:off x="2981110" y="77422"/>
        <a:ext cx="2612659" cy="454891"/>
      </dsp:txXfrm>
    </dsp:sp>
    <dsp:sp modelId="{28430092-7178-4153-8C79-8EA8E4E47A88}">
      <dsp:nvSpPr>
        <dsp:cNvPr id="0" name=""/>
        <dsp:cNvSpPr/>
      </dsp:nvSpPr>
      <dsp:spPr>
        <a:xfrm>
          <a:off x="2981110" y="532313"/>
          <a:ext cx="2612659" cy="2701080"/>
        </a:xfrm>
        <a:prstGeom prst="rect">
          <a:avLst/>
        </a:prstGeom>
        <a:solidFill>
          <a:schemeClr val="accent5">
            <a:tint val="40000"/>
            <a:alpha val="90000"/>
            <a:hueOff val="10565179"/>
            <a:satOff val="-809"/>
            <a:lumOff val="-258"/>
            <a:alphaOff val="0"/>
          </a:schemeClr>
        </a:solidFill>
        <a:ln w="15875" cap="rnd" cmpd="sng" algn="ctr">
          <a:solidFill>
            <a:schemeClr val="accent5">
              <a:tint val="40000"/>
              <a:alpha val="90000"/>
              <a:hueOff val="10565179"/>
              <a:satOff val="-809"/>
              <a:lumOff val="-2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GB" sz="1200" kern="1200" dirty="0"/>
            <a:t>Initiatives to reduce delivery and deployment times are underway with the adoption of Continuous Integration (CI). Continuous Delivery (CD) may still be in early stages. Metrics should include delivery and deployment times, deployment frequency, and failed deployment rates. Advancing to the next level involves optimizing these times further and fully adopting CI and CD to increase deployment frequency.</a:t>
          </a:r>
        </a:p>
      </dsp:txBody>
      <dsp:txXfrm>
        <a:off x="2981110" y="532313"/>
        <a:ext cx="2612659" cy="2701080"/>
      </dsp:txXfrm>
    </dsp:sp>
    <dsp:sp modelId="{A1DFDBED-2EE1-42AB-890A-07ECCC479E5D}">
      <dsp:nvSpPr>
        <dsp:cNvPr id="0" name=""/>
        <dsp:cNvSpPr/>
      </dsp:nvSpPr>
      <dsp:spPr>
        <a:xfrm>
          <a:off x="5959542" y="77422"/>
          <a:ext cx="2612659" cy="454891"/>
        </a:xfrm>
        <a:prstGeom prst="rect">
          <a:avLst/>
        </a:prstGeom>
        <a:solidFill>
          <a:schemeClr val="accent5">
            <a:hueOff val="20796183"/>
            <a:satOff val="-568"/>
            <a:lumOff val="-3138"/>
            <a:alphaOff val="0"/>
          </a:schemeClr>
        </a:solidFill>
        <a:ln w="15875" cap="rnd" cmpd="sng" algn="ctr">
          <a:solidFill>
            <a:schemeClr val="accent5">
              <a:hueOff val="20796183"/>
              <a:satOff val="-568"/>
              <a:lumOff val="-3138"/>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GB" sz="1200" b="1" kern="1200" dirty="0"/>
            <a:t>Software Quality:</a:t>
          </a:r>
          <a:endParaRPr lang="en-GB" sz="1200" kern="1200" dirty="0"/>
        </a:p>
      </dsp:txBody>
      <dsp:txXfrm>
        <a:off x="5959542" y="77422"/>
        <a:ext cx="2612659" cy="454891"/>
      </dsp:txXfrm>
    </dsp:sp>
    <dsp:sp modelId="{702329AE-0FD8-4C97-95F2-A021DB7FE296}">
      <dsp:nvSpPr>
        <dsp:cNvPr id="0" name=""/>
        <dsp:cNvSpPr/>
      </dsp:nvSpPr>
      <dsp:spPr>
        <a:xfrm>
          <a:off x="5959542" y="532313"/>
          <a:ext cx="2612659" cy="2701080"/>
        </a:xfrm>
        <a:prstGeom prst="rect">
          <a:avLst/>
        </a:prstGeom>
        <a:solidFill>
          <a:schemeClr val="accent5">
            <a:tint val="40000"/>
            <a:alpha val="90000"/>
            <a:hueOff val="21130358"/>
            <a:satOff val="-1619"/>
            <a:lumOff val="-515"/>
            <a:alphaOff val="0"/>
          </a:schemeClr>
        </a:solidFill>
        <a:ln w="15875" cap="rnd" cmpd="sng" algn="ctr">
          <a:solidFill>
            <a:schemeClr val="accent5">
              <a:tint val="40000"/>
              <a:alpha val="90000"/>
              <a:hueOff val="21130358"/>
              <a:satOff val="-1619"/>
              <a:lumOff val="-5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GB" sz="1200" kern="1200" dirty="0"/>
            <a:t>There are serious efforts toward improving code quality and moving towards test automation, though challenges remain in reducing test execution times and improving code coverage. To progress, efforts should aim at fully automating testing, enhancing code quality, reducing test times, and increasing coverage.</a:t>
          </a:r>
        </a:p>
      </dsp:txBody>
      <dsp:txXfrm>
        <a:off x="5959542" y="532313"/>
        <a:ext cx="2612659" cy="27010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CAC1FD-27A3-4DC2-B99B-7FD38EE9AC48}">
      <dsp:nvSpPr>
        <dsp:cNvPr id="0" name=""/>
        <dsp:cNvSpPr/>
      </dsp:nvSpPr>
      <dsp:spPr>
        <a:xfrm>
          <a:off x="41" y="39457"/>
          <a:ext cx="4006914" cy="432000"/>
        </a:xfrm>
        <a:prstGeom prst="rect">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GB" sz="1500" b="1" kern="1200" dirty="0"/>
            <a:t>Monitoring and Incident Management:</a:t>
          </a:r>
          <a:endParaRPr lang="en-GB" sz="1500" kern="1200" dirty="0"/>
        </a:p>
      </dsp:txBody>
      <dsp:txXfrm>
        <a:off x="41" y="39457"/>
        <a:ext cx="4006914" cy="432000"/>
      </dsp:txXfrm>
    </dsp:sp>
    <dsp:sp modelId="{4E7E6B64-B791-4C2C-BC8B-112CE1DA9A51}">
      <dsp:nvSpPr>
        <dsp:cNvPr id="0" name=""/>
        <dsp:cNvSpPr/>
      </dsp:nvSpPr>
      <dsp:spPr>
        <a:xfrm>
          <a:off x="41" y="471457"/>
          <a:ext cx="4006914" cy="2799900"/>
        </a:xfrm>
        <a:prstGeom prst="rect">
          <a:avLst/>
        </a:prstGeom>
        <a:solidFill>
          <a:schemeClr val="accent5">
            <a:tint val="40000"/>
            <a:alpha val="90000"/>
            <a:hueOff val="0"/>
            <a:satOff val="0"/>
            <a:lumOff val="0"/>
            <a:alphaOff val="0"/>
          </a:schemeClr>
        </a:solidFill>
        <a:ln w="15875"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GB" sz="1500" kern="1200" dirty="0"/>
            <a:t>Application performance is monitored, with actions being taken to improve Mean Time To Failure (MTTF) and reduce Mean Time To Repair (MTTR) and Mean Time To Detection (MTTD). These efforts may still be nascent, and actual performance could vary. To level up, efforts to track application performance and improve MTTF, reduce MTTR, and MTTD should be intensified. User satisfaction should start being a targeted goal.</a:t>
          </a:r>
        </a:p>
      </dsp:txBody>
      <dsp:txXfrm>
        <a:off x="41" y="471457"/>
        <a:ext cx="4006914" cy="2799900"/>
      </dsp:txXfrm>
    </dsp:sp>
    <dsp:sp modelId="{5AEA2B09-4468-4D95-9073-52F102D7E57A}">
      <dsp:nvSpPr>
        <dsp:cNvPr id="0" name=""/>
        <dsp:cNvSpPr/>
      </dsp:nvSpPr>
      <dsp:spPr>
        <a:xfrm>
          <a:off x="4567924" y="39457"/>
          <a:ext cx="4006914" cy="432000"/>
        </a:xfrm>
        <a:prstGeom prst="rect">
          <a:avLst/>
        </a:prstGeom>
        <a:solidFill>
          <a:schemeClr val="accent5">
            <a:hueOff val="20796183"/>
            <a:satOff val="-568"/>
            <a:lumOff val="-3138"/>
            <a:alphaOff val="0"/>
          </a:schemeClr>
        </a:solidFill>
        <a:ln w="15875" cap="rnd" cmpd="sng" algn="ctr">
          <a:solidFill>
            <a:schemeClr val="accent5">
              <a:hueOff val="20796183"/>
              <a:satOff val="-568"/>
              <a:lumOff val="-3138"/>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GB" sz="1500" b="1" kern="1200" dirty="0"/>
            <a:t>Architecture:</a:t>
          </a:r>
          <a:endParaRPr lang="en-GB" sz="1500" kern="1200" dirty="0"/>
        </a:p>
      </dsp:txBody>
      <dsp:txXfrm>
        <a:off x="4567924" y="39457"/>
        <a:ext cx="4006914" cy="432000"/>
      </dsp:txXfrm>
    </dsp:sp>
    <dsp:sp modelId="{CE76CEBC-1D6F-4178-AB9D-565F25CAB5C2}">
      <dsp:nvSpPr>
        <dsp:cNvPr id="0" name=""/>
        <dsp:cNvSpPr/>
      </dsp:nvSpPr>
      <dsp:spPr>
        <a:xfrm>
          <a:off x="4567924" y="471457"/>
          <a:ext cx="4006914" cy="2799900"/>
        </a:xfrm>
        <a:prstGeom prst="rect">
          <a:avLst/>
        </a:prstGeom>
        <a:solidFill>
          <a:schemeClr val="accent5">
            <a:tint val="40000"/>
            <a:alpha val="90000"/>
            <a:hueOff val="21130358"/>
            <a:satOff val="-1619"/>
            <a:lumOff val="-515"/>
            <a:alphaOff val="0"/>
          </a:schemeClr>
        </a:solidFill>
        <a:ln w="15875" cap="rnd" cmpd="sng" algn="ctr">
          <a:solidFill>
            <a:schemeClr val="accent5">
              <a:tint val="40000"/>
              <a:alpha val="90000"/>
              <a:hueOff val="21130358"/>
              <a:satOff val="-1619"/>
              <a:lumOff val="-5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GB" sz="1500" kern="1200" dirty="0"/>
            <a:t>The use of modern technologies like containers is in initial stages, with the adoption of microservices and Infrastructure as Code (IaC) still progressing. Advancing involves more extensive use of containers, beginning to adopt microservices architecture, and utilizing IaC more effectively.</a:t>
          </a:r>
        </a:p>
      </dsp:txBody>
      <dsp:txXfrm>
        <a:off x="4567924" y="471457"/>
        <a:ext cx="4006914" cy="27999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2DB2E6-E666-4851-9BE9-B2CCCC67C658}">
      <dsp:nvSpPr>
        <dsp:cNvPr id="0" name=""/>
        <dsp:cNvSpPr/>
      </dsp:nvSpPr>
      <dsp:spPr>
        <a:xfrm>
          <a:off x="2679" y="130246"/>
          <a:ext cx="2612659" cy="479191"/>
        </a:xfrm>
        <a:prstGeom prst="rect">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GB" sz="1300" b="1" kern="1200" dirty="0"/>
            <a:t>Culture:</a:t>
          </a:r>
          <a:endParaRPr lang="en-GB" sz="1300" kern="1200" dirty="0"/>
        </a:p>
      </dsp:txBody>
      <dsp:txXfrm>
        <a:off x="2679" y="130246"/>
        <a:ext cx="2612659" cy="479191"/>
      </dsp:txXfrm>
    </dsp:sp>
    <dsp:sp modelId="{43BEF3A7-8AB0-4D6E-9716-658C514D8C18}">
      <dsp:nvSpPr>
        <dsp:cNvPr id="0" name=""/>
        <dsp:cNvSpPr/>
      </dsp:nvSpPr>
      <dsp:spPr>
        <a:xfrm>
          <a:off x="2679" y="609437"/>
          <a:ext cx="2612659" cy="2571132"/>
        </a:xfrm>
        <a:prstGeom prst="rect">
          <a:avLst/>
        </a:prstGeom>
        <a:solidFill>
          <a:schemeClr val="accent5">
            <a:tint val="40000"/>
            <a:alpha val="90000"/>
            <a:hueOff val="0"/>
            <a:satOff val="0"/>
            <a:lumOff val="0"/>
            <a:alphaOff val="0"/>
          </a:schemeClr>
        </a:solidFill>
        <a:ln w="15875"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GB" sz="1300" kern="1200" dirty="0"/>
            <a:t>Retrospectives and error learning are fully integrated, with high team satisfaction and low turnover indicating improved talent retention and engagement. Continue measuring team satisfaction and turnover, and introduce training success metrics to foster a culture of continuous learning and improvement.</a:t>
          </a:r>
        </a:p>
      </dsp:txBody>
      <dsp:txXfrm>
        <a:off x="2679" y="609437"/>
        <a:ext cx="2612659" cy="2571132"/>
      </dsp:txXfrm>
    </dsp:sp>
    <dsp:sp modelId="{92655193-FEAE-4E10-A9E1-B8AF97AC01DC}">
      <dsp:nvSpPr>
        <dsp:cNvPr id="0" name=""/>
        <dsp:cNvSpPr/>
      </dsp:nvSpPr>
      <dsp:spPr>
        <a:xfrm>
          <a:off x="2981110" y="130246"/>
          <a:ext cx="2612659" cy="479191"/>
        </a:xfrm>
        <a:prstGeom prst="rect">
          <a:avLst/>
        </a:prstGeom>
        <a:solidFill>
          <a:schemeClr val="accent5">
            <a:hueOff val="10398092"/>
            <a:satOff val="-284"/>
            <a:lumOff val="-1569"/>
            <a:alphaOff val="0"/>
          </a:schemeClr>
        </a:solidFill>
        <a:ln w="15875" cap="rnd" cmpd="sng" algn="ctr">
          <a:solidFill>
            <a:schemeClr val="accent5">
              <a:hueOff val="10398092"/>
              <a:satOff val="-284"/>
              <a:lumOff val="-1569"/>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GB" sz="1300" b="1" kern="1200" dirty="0"/>
            <a:t>Development, Integration, and Deployment:</a:t>
          </a:r>
          <a:endParaRPr lang="en-GB" sz="1300" kern="1200" dirty="0"/>
        </a:p>
      </dsp:txBody>
      <dsp:txXfrm>
        <a:off x="2981110" y="130246"/>
        <a:ext cx="2612659" cy="479191"/>
      </dsp:txXfrm>
    </dsp:sp>
    <dsp:sp modelId="{28430092-7178-4153-8C79-8EA8E4E47A88}">
      <dsp:nvSpPr>
        <dsp:cNvPr id="0" name=""/>
        <dsp:cNvSpPr/>
      </dsp:nvSpPr>
      <dsp:spPr>
        <a:xfrm>
          <a:off x="2981110" y="609437"/>
          <a:ext cx="2612659" cy="2571132"/>
        </a:xfrm>
        <a:prstGeom prst="rect">
          <a:avLst/>
        </a:prstGeom>
        <a:solidFill>
          <a:schemeClr val="accent5">
            <a:tint val="40000"/>
            <a:alpha val="90000"/>
            <a:hueOff val="10565179"/>
            <a:satOff val="-809"/>
            <a:lumOff val="-258"/>
            <a:alphaOff val="0"/>
          </a:schemeClr>
        </a:solidFill>
        <a:ln w="15875" cap="rnd" cmpd="sng" algn="ctr">
          <a:solidFill>
            <a:schemeClr val="accent5">
              <a:tint val="40000"/>
              <a:alpha val="90000"/>
              <a:hueOff val="10565179"/>
              <a:satOff val="-809"/>
              <a:lumOff val="-2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GB" sz="1300" kern="1200" dirty="0"/>
            <a:t>Delivery and deployment times have considerably improved with high deployment frequency. CI and CD are standard practices. Monitor delivery times, deployment frequency, and failed deployment rates closely. Aim to fully implement CD and further shorten delivery and deployment times.</a:t>
          </a:r>
        </a:p>
      </dsp:txBody>
      <dsp:txXfrm>
        <a:off x="2981110" y="609437"/>
        <a:ext cx="2612659" cy="2571132"/>
      </dsp:txXfrm>
    </dsp:sp>
    <dsp:sp modelId="{A1DFDBED-2EE1-42AB-890A-07ECCC479E5D}">
      <dsp:nvSpPr>
        <dsp:cNvPr id="0" name=""/>
        <dsp:cNvSpPr/>
      </dsp:nvSpPr>
      <dsp:spPr>
        <a:xfrm>
          <a:off x="5959542" y="130246"/>
          <a:ext cx="2612659" cy="479191"/>
        </a:xfrm>
        <a:prstGeom prst="rect">
          <a:avLst/>
        </a:prstGeom>
        <a:solidFill>
          <a:schemeClr val="accent5">
            <a:hueOff val="20796183"/>
            <a:satOff val="-568"/>
            <a:lumOff val="-3138"/>
            <a:alphaOff val="0"/>
          </a:schemeClr>
        </a:solidFill>
        <a:ln w="15875" cap="rnd" cmpd="sng" algn="ctr">
          <a:solidFill>
            <a:schemeClr val="accent5">
              <a:hueOff val="20796183"/>
              <a:satOff val="-568"/>
              <a:lumOff val="-3138"/>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GB" sz="1300" b="1" kern="1200" dirty="0"/>
            <a:t>Software Quality:</a:t>
          </a:r>
          <a:endParaRPr lang="en-GB" sz="1300" kern="1200" dirty="0"/>
        </a:p>
      </dsp:txBody>
      <dsp:txXfrm>
        <a:off x="5959542" y="130246"/>
        <a:ext cx="2612659" cy="479191"/>
      </dsp:txXfrm>
    </dsp:sp>
    <dsp:sp modelId="{702329AE-0FD8-4C97-95F2-A021DB7FE296}">
      <dsp:nvSpPr>
        <dsp:cNvPr id="0" name=""/>
        <dsp:cNvSpPr/>
      </dsp:nvSpPr>
      <dsp:spPr>
        <a:xfrm>
          <a:off x="5959542" y="609437"/>
          <a:ext cx="2612659" cy="2571132"/>
        </a:xfrm>
        <a:prstGeom prst="rect">
          <a:avLst/>
        </a:prstGeom>
        <a:solidFill>
          <a:schemeClr val="accent5">
            <a:tint val="40000"/>
            <a:alpha val="90000"/>
            <a:hueOff val="21130358"/>
            <a:satOff val="-1619"/>
            <a:lumOff val="-515"/>
            <a:alphaOff val="0"/>
          </a:schemeClr>
        </a:solidFill>
        <a:ln w="15875" cap="rnd" cmpd="sng" algn="ctr">
          <a:solidFill>
            <a:schemeClr val="accent5">
              <a:tint val="40000"/>
              <a:alpha val="90000"/>
              <a:hueOff val="21130358"/>
              <a:satOff val="-1619"/>
              <a:lumOff val="-5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GB" sz="1300" kern="1200" dirty="0"/>
            <a:t>High code quality and fully automated testing are achieved, with reduced test execution times and high code coverage indicating good software development practices. Measure and optimize code quality, coverage, and track defect escape rates. Strive for maximum test automation and further improvement in code quality.</a:t>
          </a:r>
        </a:p>
      </dsp:txBody>
      <dsp:txXfrm>
        <a:off x="5959542" y="609437"/>
        <a:ext cx="2612659" cy="257113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CAC1FD-27A3-4DC2-B99B-7FD38EE9AC48}">
      <dsp:nvSpPr>
        <dsp:cNvPr id="0" name=""/>
        <dsp:cNvSpPr/>
      </dsp:nvSpPr>
      <dsp:spPr>
        <a:xfrm>
          <a:off x="41" y="285221"/>
          <a:ext cx="4006914" cy="432000"/>
        </a:xfrm>
        <a:prstGeom prst="rect">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GB" sz="1500" b="1" kern="1200" dirty="0"/>
            <a:t>Monitoring and Incident Management:</a:t>
          </a:r>
          <a:endParaRPr lang="en-GB" sz="1500" kern="1200" dirty="0"/>
        </a:p>
      </dsp:txBody>
      <dsp:txXfrm>
        <a:off x="41" y="285221"/>
        <a:ext cx="4006914" cy="432000"/>
      </dsp:txXfrm>
    </dsp:sp>
    <dsp:sp modelId="{4E7E6B64-B791-4C2C-BC8B-112CE1DA9A51}">
      <dsp:nvSpPr>
        <dsp:cNvPr id="0" name=""/>
        <dsp:cNvSpPr/>
      </dsp:nvSpPr>
      <dsp:spPr>
        <a:xfrm>
          <a:off x="41" y="717221"/>
          <a:ext cx="4006914" cy="2308373"/>
        </a:xfrm>
        <a:prstGeom prst="rect">
          <a:avLst/>
        </a:prstGeom>
        <a:solidFill>
          <a:schemeClr val="accent5">
            <a:tint val="40000"/>
            <a:alpha val="90000"/>
            <a:hueOff val="0"/>
            <a:satOff val="0"/>
            <a:lumOff val="0"/>
            <a:alphaOff val="0"/>
          </a:schemeClr>
        </a:solidFill>
        <a:ln w="15875"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GB" sz="1500" kern="1200" dirty="0"/>
            <a:t>Application performance is high, and performance metrics are closely monitored. Improved MTTF and reduced MTTR and MTTD show the organization's ability to respond swiftly to incidents. Continue improving application performance metrics and start measuring user satisfaction.</a:t>
          </a:r>
        </a:p>
      </dsp:txBody>
      <dsp:txXfrm>
        <a:off x="41" y="717221"/>
        <a:ext cx="4006914" cy="2308373"/>
      </dsp:txXfrm>
    </dsp:sp>
    <dsp:sp modelId="{5AEA2B09-4468-4D95-9073-52F102D7E57A}">
      <dsp:nvSpPr>
        <dsp:cNvPr id="0" name=""/>
        <dsp:cNvSpPr/>
      </dsp:nvSpPr>
      <dsp:spPr>
        <a:xfrm>
          <a:off x="4567924" y="285221"/>
          <a:ext cx="4006914" cy="432000"/>
        </a:xfrm>
        <a:prstGeom prst="rect">
          <a:avLst/>
        </a:prstGeom>
        <a:solidFill>
          <a:schemeClr val="accent5">
            <a:hueOff val="20796183"/>
            <a:satOff val="-568"/>
            <a:lumOff val="-3138"/>
            <a:alphaOff val="0"/>
          </a:schemeClr>
        </a:solidFill>
        <a:ln w="15875" cap="rnd" cmpd="sng" algn="ctr">
          <a:solidFill>
            <a:schemeClr val="accent5">
              <a:hueOff val="20796183"/>
              <a:satOff val="-568"/>
              <a:lumOff val="-3138"/>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GB" sz="1500" b="1" kern="1200" dirty="0"/>
            <a:t>Architecture:</a:t>
          </a:r>
          <a:endParaRPr lang="en-GB" sz="1500" kern="1200" dirty="0"/>
        </a:p>
      </dsp:txBody>
      <dsp:txXfrm>
        <a:off x="4567924" y="285221"/>
        <a:ext cx="4006914" cy="432000"/>
      </dsp:txXfrm>
    </dsp:sp>
    <dsp:sp modelId="{CE76CEBC-1D6F-4178-AB9D-565F25CAB5C2}">
      <dsp:nvSpPr>
        <dsp:cNvPr id="0" name=""/>
        <dsp:cNvSpPr/>
      </dsp:nvSpPr>
      <dsp:spPr>
        <a:xfrm>
          <a:off x="4567924" y="717221"/>
          <a:ext cx="4006914" cy="2308373"/>
        </a:xfrm>
        <a:prstGeom prst="rect">
          <a:avLst/>
        </a:prstGeom>
        <a:solidFill>
          <a:schemeClr val="accent5">
            <a:tint val="40000"/>
            <a:alpha val="90000"/>
            <a:hueOff val="21130358"/>
            <a:satOff val="-1619"/>
            <a:lumOff val="-515"/>
            <a:alphaOff val="0"/>
          </a:schemeClr>
        </a:solidFill>
        <a:ln w="15875" cap="rnd" cmpd="sng" algn="ctr">
          <a:solidFill>
            <a:schemeClr val="accent5">
              <a:tint val="40000"/>
              <a:alpha val="90000"/>
              <a:hueOff val="21130358"/>
              <a:satOff val="-1619"/>
              <a:lumOff val="-5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GB" sz="1500" kern="1200" dirty="0"/>
            <a:t>Routine use of modern technologies like containers and microservices, and IaC adoption facilitates scalability and infrastructure management. Quantitatively measure the adoption of containers, microservices, and track IaC utilization. Work towards extending microservices architecture and IaC across the organization to advance to the next level.</a:t>
          </a:r>
        </a:p>
      </dsp:txBody>
      <dsp:txXfrm>
        <a:off x="4567924" y="717221"/>
        <a:ext cx="4006914" cy="230837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2DB2E6-E666-4851-9BE9-B2CCCC67C658}">
      <dsp:nvSpPr>
        <dsp:cNvPr id="0" name=""/>
        <dsp:cNvSpPr/>
      </dsp:nvSpPr>
      <dsp:spPr>
        <a:xfrm>
          <a:off x="2679" y="131152"/>
          <a:ext cx="2612659" cy="479191"/>
        </a:xfrm>
        <a:prstGeom prst="rect">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GB" sz="1300" b="1" kern="1200" dirty="0"/>
            <a:t>Culture:</a:t>
          </a:r>
          <a:endParaRPr lang="en-GB" sz="1300" kern="1200" dirty="0"/>
        </a:p>
      </dsp:txBody>
      <dsp:txXfrm>
        <a:off x="2679" y="131152"/>
        <a:ext cx="2612659" cy="479191"/>
      </dsp:txXfrm>
    </dsp:sp>
    <dsp:sp modelId="{43BEF3A7-8AB0-4D6E-9716-658C514D8C18}">
      <dsp:nvSpPr>
        <dsp:cNvPr id="0" name=""/>
        <dsp:cNvSpPr/>
      </dsp:nvSpPr>
      <dsp:spPr>
        <a:xfrm>
          <a:off x="2679" y="610343"/>
          <a:ext cx="2612659" cy="2569320"/>
        </a:xfrm>
        <a:prstGeom prst="rect">
          <a:avLst/>
        </a:prstGeom>
        <a:solidFill>
          <a:schemeClr val="accent5">
            <a:tint val="40000"/>
            <a:alpha val="90000"/>
            <a:hueOff val="0"/>
            <a:satOff val="0"/>
            <a:lumOff val="0"/>
            <a:alphaOff val="0"/>
          </a:schemeClr>
        </a:solidFill>
        <a:ln w="15875"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GB" sz="1300" kern="1200" dirty="0"/>
            <a:t>Team satisfaction metrics are actively used to drive improvements in the work environment and practices. Continuous learning metrics, such as training completion rates and application of learned skills, are crucial. Maintaining a continuous learning culture and high team satisfaction while minimizing staff turnover are key to progressing further.</a:t>
          </a:r>
        </a:p>
      </dsp:txBody>
      <dsp:txXfrm>
        <a:off x="2679" y="610343"/>
        <a:ext cx="2612659" cy="2569320"/>
      </dsp:txXfrm>
    </dsp:sp>
    <dsp:sp modelId="{92655193-FEAE-4E10-A9E1-B8AF97AC01DC}">
      <dsp:nvSpPr>
        <dsp:cNvPr id="0" name=""/>
        <dsp:cNvSpPr/>
      </dsp:nvSpPr>
      <dsp:spPr>
        <a:xfrm>
          <a:off x="2981110" y="131152"/>
          <a:ext cx="2612659" cy="479191"/>
        </a:xfrm>
        <a:prstGeom prst="rect">
          <a:avLst/>
        </a:prstGeom>
        <a:solidFill>
          <a:schemeClr val="accent5">
            <a:hueOff val="10398092"/>
            <a:satOff val="-284"/>
            <a:lumOff val="-1569"/>
            <a:alphaOff val="0"/>
          </a:schemeClr>
        </a:solidFill>
        <a:ln w="15875" cap="rnd" cmpd="sng" algn="ctr">
          <a:solidFill>
            <a:schemeClr val="accent5">
              <a:hueOff val="10398092"/>
              <a:satOff val="-284"/>
              <a:lumOff val="-1569"/>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GB" sz="1300" b="1" kern="1200" dirty="0"/>
            <a:t>Development, Integration, and Deployment:</a:t>
          </a:r>
          <a:endParaRPr lang="en-GB" sz="1300" kern="1200" dirty="0"/>
        </a:p>
      </dsp:txBody>
      <dsp:txXfrm>
        <a:off x="2981110" y="131152"/>
        <a:ext cx="2612659" cy="479191"/>
      </dsp:txXfrm>
    </dsp:sp>
    <dsp:sp modelId="{28430092-7178-4153-8C79-8EA8E4E47A88}">
      <dsp:nvSpPr>
        <dsp:cNvPr id="0" name=""/>
        <dsp:cNvSpPr/>
      </dsp:nvSpPr>
      <dsp:spPr>
        <a:xfrm>
          <a:off x="2981110" y="610343"/>
          <a:ext cx="2612659" cy="2569320"/>
        </a:xfrm>
        <a:prstGeom prst="rect">
          <a:avLst/>
        </a:prstGeom>
        <a:solidFill>
          <a:schemeClr val="accent5">
            <a:tint val="40000"/>
            <a:alpha val="90000"/>
            <a:hueOff val="10565179"/>
            <a:satOff val="-809"/>
            <a:lumOff val="-258"/>
            <a:alphaOff val="0"/>
          </a:schemeClr>
        </a:solidFill>
        <a:ln w="15875" cap="rnd" cmpd="sng" algn="ctr">
          <a:solidFill>
            <a:schemeClr val="accent5">
              <a:tint val="40000"/>
              <a:alpha val="90000"/>
              <a:hueOff val="10565179"/>
              <a:satOff val="-809"/>
              <a:lumOff val="-2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GB" sz="1300" kern="1200" dirty="0"/>
            <a:t>Delivery and deployment processes are rigorously measured for efficiency and speed, with metrics like deployment frequency and failure rates closely monitored to identify improvement opportunities. Accelerating delivery times and increasing deployment frequency are essential for advancing to the next level.</a:t>
          </a:r>
        </a:p>
      </dsp:txBody>
      <dsp:txXfrm>
        <a:off x="2981110" y="610343"/>
        <a:ext cx="2612659" cy="2569320"/>
      </dsp:txXfrm>
    </dsp:sp>
    <dsp:sp modelId="{A1DFDBED-2EE1-42AB-890A-07ECCC479E5D}">
      <dsp:nvSpPr>
        <dsp:cNvPr id="0" name=""/>
        <dsp:cNvSpPr/>
      </dsp:nvSpPr>
      <dsp:spPr>
        <a:xfrm>
          <a:off x="5959542" y="131152"/>
          <a:ext cx="2612659" cy="479191"/>
        </a:xfrm>
        <a:prstGeom prst="rect">
          <a:avLst/>
        </a:prstGeom>
        <a:solidFill>
          <a:schemeClr val="accent5">
            <a:hueOff val="20796183"/>
            <a:satOff val="-568"/>
            <a:lumOff val="-3138"/>
            <a:alphaOff val="0"/>
          </a:schemeClr>
        </a:solidFill>
        <a:ln w="15875" cap="rnd" cmpd="sng" algn="ctr">
          <a:solidFill>
            <a:schemeClr val="accent5">
              <a:hueOff val="20796183"/>
              <a:satOff val="-568"/>
              <a:lumOff val="-3138"/>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GB" sz="1300" b="1" kern="1200" dirty="0"/>
            <a:t>Software Quality:</a:t>
          </a:r>
          <a:endParaRPr lang="en-GB" sz="1300" kern="1200" dirty="0"/>
        </a:p>
      </dsp:txBody>
      <dsp:txXfrm>
        <a:off x="5959542" y="131152"/>
        <a:ext cx="2612659" cy="479191"/>
      </dsp:txXfrm>
    </dsp:sp>
    <dsp:sp modelId="{702329AE-0FD8-4C97-95F2-A021DB7FE296}">
      <dsp:nvSpPr>
        <dsp:cNvPr id="0" name=""/>
        <dsp:cNvSpPr/>
      </dsp:nvSpPr>
      <dsp:spPr>
        <a:xfrm>
          <a:off x="5959542" y="610343"/>
          <a:ext cx="2612659" cy="2569320"/>
        </a:xfrm>
        <a:prstGeom prst="rect">
          <a:avLst/>
        </a:prstGeom>
        <a:solidFill>
          <a:schemeClr val="accent5">
            <a:tint val="40000"/>
            <a:alpha val="90000"/>
            <a:hueOff val="21130358"/>
            <a:satOff val="-1619"/>
            <a:lumOff val="-515"/>
            <a:alphaOff val="0"/>
          </a:schemeClr>
        </a:solidFill>
        <a:ln w="15875" cap="rnd" cmpd="sng" algn="ctr">
          <a:solidFill>
            <a:schemeClr val="accent5">
              <a:tint val="40000"/>
              <a:alpha val="90000"/>
              <a:hueOff val="21130358"/>
              <a:satOff val="-1619"/>
              <a:lumOff val="-5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GB" sz="1300" kern="1200" dirty="0"/>
            <a:t>Continuous assessment and enhancement of code quality and coverage are prioritized, with defect escape rates closely monitored to minimize production errors. Achieving high code quality and comprehensive code coverage with extremely low defect rates is critical for moving to the next level.</a:t>
          </a:r>
        </a:p>
      </dsp:txBody>
      <dsp:txXfrm>
        <a:off x="5959542" y="610343"/>
        <a:ext cx="2612659" cy="256932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CAC1FD-27A3-4DC2-B99B-7FD38EE9AC48}">
      <dsp:nvSpPr>
        <dsp:cNvPr id="0" name=""/>
        <dsp:cNvSpPr/>
      </dsp:nvSpPr>
      <dsp:spPr>
        <a:xfrm>
          <a:off x="41" y="93680"/>
          <a:ext cx="4006914" cy="603545"/>
        </a:xfrm>
        <a:prstGeom prst="rect">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GB" sz="1600" b="1" kern="1200" dirty="0"/>
            <a:t>Monitoring and Incident Management:</a:t>
          </a:r>
          <a:endParaRPr lang="en-GB" sz="1600" kern="1200" dirty="0"/>
        </a:p>
      </dsp:txBody>
      <dsp:txXfrm>
        <a:off x="41" y="93680"/>
        <a:ext cx="4006914" cy="603545"/>
      </dsp:txXfrm>
    </dsp:sp>
    <dsp:sp modelId="{4E7E6B64-B791-4C2C-BC8B-112CE1DA9A51}">
      <dsp:nvSpPr>
        <dsp:cNvPr id="0" name=""/>
        <dsp:cNvSpPr/>
      </dsp:nvSpPr>
      <dsp:spPr>
        <a:xfrm>
          <a:off x="41" y="697225"/>
          <a:ext cx="4006914" cy="2519910"/>
        </a:xfrm>
        <a:prstGeom prst="rect">
          <a:avLst/>
        </a:prstGeom>
        <a:solidFill>
          <a:schemeClr val="accent5">
            <a:tint val="40000"/>
            <a:alpha val="90000"/>
            <a:hueOff val="0"/>
            <a:satOff val="0"/>
            <a:lumOff val="0"/>
            <a:alphaOff val="0"/>
          </a:schemeClr>
        </a:solidFill>
        <a:ln w="15875"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GB" sz="1600" kern="1200" dirty="0"/>
            <a:t>Application performance and incident handling metrics such as MTTF, MTTR, and MTTD are diligently tracked to drive improvements. Optimizing application performance, maximizing MTTF, minimizing MTTR and MTTD, and ensuring high user satisfaction are fundamental for advancing.</a:t>
          </a:r>
        </a:p>
      </dsp:txBody>
      <dsp:txXfrm>
        <a:off x="41" y="697225"/>
        <a:ext cx="4006914" cy="2519910"/>
      </dsp:txXfrm>
    </dsp:sp>
    <dsp:sp modelId="{5AEA2B09-4468-4D95-9073-52F102D7E57A}">
      <dsp:nvSpPr>
        <dsp:cNvPr id="0" name=""/>
        <dsp:cNvSpPr/>
      </dsp:nvSpPr>
      <dsp:spPr>
        <a:xfrm>
          <a:off x="4567924" y="93680"/>
          <a:ext cx="4006914" cy="603545"/>
        </a:xfrm>
        <a:prstGeom prst="rect">
          <a:avLst/>
        </a:prstGeom>
        <a:solidFill>
          <a:schemeClr val="accent5">
            <a:hueOff val="20796183"/>
            <a:satOff val="-568"/>
            <a:lumOff val="-3138"/>
            <a:alphaOff val="0"/>
          </a:schemeClr>
        </a:solidFill>
        <a:ln w="15875" cap="rnd" cmpd="sng" algn="ctr">
          <a:solidFill>
            <a:schemeClr val="accent5">
              <a:hueOff val="20796183"/>
              <a:satOff val="-568"/>
              <a:lumOff val="-3138"/>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GB" sz="1600" b="1" kern="1200" dirty="0"/>
            <a:t>Architecture:</a:t>
          </a:r>
          <a:endParaRPr lang="en-GB" sz="1600" kern="1200" dirty="0"/>
        </a:p>
      </dsp:txBody>
      <dsp:txXfrm>
        <a:off x="4567924" y="93680"/>
        <a:ext cx="4006914" cy="603545"/>
      </dsp:txXfrm>
    </dsp:sp>
    <dsp:sp modelId="{CE76CEBC-1D6F-4178-AB9D-565F25CAB5C2}">
      <dsp:nvSpPr>
        <dsp:cNvPr id="0" name=""/>
        <dsp:cNvSpPr/>
      </dsp:nvSpPr>
      <dsp:spPr>
        <a:xfrm>
          <a:off x="4567924" y="697225"/>
          <a:ext cx="4006914" cy="2519910"/>
        </a:xfrm>
        <a:prstGeom prst="rect">
          <a:avLst/>
        </a:prstGeom>
        <a:solidFill>
          <a:schemeClr val="accent5">
            <a:tint val="40000"/>
            <a:alpha val="90000"/>
            <a:hueOff val="21130358"/>
            <a:satOff val="-1619"/>
            <a:lumOff val="-515"/>
            <a:alphaOff val="0"/>
          </a:schemeClr>
        </a:solidFill>
        <a:ln w="15875" cap="rnd" cmpd="sng" algn="ctr">
          <a:solidFill>
            <a:schemeClr val="accent5">
              <a:tint val="40000"/>
              <a:alpha val="90000"/>
              <a:hueOff val="21130358"/>
              <a:satOff val="-1619"/>
              <a:lumOff val="-5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GB" sz="1600" kern="1200" dirty="0"/>
            <a:t>Full adoption of modern technologies like containers, microservices, and Infrastructure as Code (IaC) is standard. Metrics related to the effective use of these technologies are meticulously tracked. Optimizing container usage, microservices design, and IaC deployment are necessary steps to reach the next level.</a:t>
          </a:r>
        </a:p>
      </dsp:txBody>
      <dsp:txXfrm>
        <a:off x="4567924" y="697225"/>
        <a:ext cx="4006914" cy="251991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2DB2E6-E666-4851-9BE9-B2CCCC67C658}">
      <dsp:nvSpPr>
        <dsp:cNvPr id="0" name=""/>
        <dsp:cNvSpPr/>
      </dsp:nvSpPr>
      <dsp:spPr>
        <a:xfrm>
          <a:off x="2679" y="5349"/>
          <a:ext cx="2612659" cy="523549"/>
        </a:xfrm>
        <a:prstGeom prst="rect">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GB" sz="1400" b="1" kern="1200" dirty="0"/>
            <a:t>Culture:</a:t>
          </a:r>
          <a:endParaRPr lang="en-GB" sz="1400" kern="1200" dirty="0"/>
        </a:p>
      </dsp:txBody>
      <dsp:txXfrm>
        <a:off x="2679" y="5349"/>
        <a:ext cx="2612659" cy="523549"/>
      </dsp:txXfrm>
    </dsp:sp>
    <dsp:sp modelId="{43BEF3A7-8AB0-4D6E-9716-658C514D8C18}">
      <dsp:nvSpPr>
        <dsp:cNvPr id="0" name=""/>
        <dsp:cNvSpPr/>
      </dsp:nvSpPr>
      <dsp:spPr>
        <a:xfrm>
          <a:off x="2679" y="528898"/>
          <a:ext cx="2612659" cy="2776567"/>
        </a:xfrm>
        <a:prstGeom prst="rect">
          <a:avLst/>
        </a:prstGeom>
        <a:solidFill>
          <a:schemeClr val="accent5">
            <a:tint val="40000"/>
            <a:alpha val="90000"/>
            <a:hueOff val="0"/>
            <a:satOff val="0"/>
            <a:lumOff val="0"/>
            <a:alphaOff val="0"/>
          </a:schemeClr>
        </a:solidFill>
        <a:ln w="15875"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GB" sz="1400" kern="1200" dirty="0"/>
            <a:t>The organization fosters a culture of continuous improvement and learning. Team satisfaction remains high, supported by surveys and feedback, indicating a healthy and attractive work environment. Efforts to optimize these aspects must continue to maintain low staff turnover.</a:t>
          </a:r>
        </a:p>
      </dsp:txBody>
      <dsp:txXfrm>
        <a:off x="2679" y="528898"/>
        <a:ext cx="2612659" cy="2776567"/>
      </dsp:txXfrm>
    </dsp:sp>
    <dsp:sp modelId="{92655193-FEAE-4E10-A9E1-B8AF97AC01DC}">
      <dsp:nvSpPr>
        <dsp:cNvPr id="0" name=""/>
        <dsp:cNvSpPr/>
      </dsp:nvSpPr>
      <dsp:spPr>
        <a:xfrm>
          <a:off x="2981110" y="5349"/>
          <a:ext cx="2612659" cy="523549"/>
        </a:xfrm>
        <a:prstGeom prst="rect">
          <a:avLst/>
        </a:prstGeom>
        <a:solidFill>
          <a:schemeClr val="accent5">
            <a:hueOff val="10398092"/>
            <a:satOff val="-284"/>
            <a:lumOff val="-1569"/>
            <a:alphaOff val="0"/>
          </a:schemeClr>
        </a:solidFill>
        <a:ln w="15875" cap="rnd" cmpd="sng" algn="ctr">
          <a:solidFill>
            <a:schemeClr val="accent5">
              <a:hueOff val="10398092"/>
              <a:satOff val="-284"/>
              <a:lumOff val="-1569"/>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GB" sz="1400" b="1" kern="1200" dirty="0"/>
            <a:t>Development, Integration, and Deployment:</a:t>
          </a:r>
          <a:endParaRPr lang="en-GB" sz="1400" kern="1200" dirty="0"/>
        </a:p>
      </dsp:txBody>
      <dsp:txXfrm>
        <a:off x="2981110" y="5349"/>
        <a:ext cx="2612659" cy="523549"/>
      </dsp:txXfrm>
    </dsp:sp>
    <dsp:sp modelId="{28430092-7178-4153-8C79-8EA8E4E47A88}">
      <dsp:nvSpPr>
        <dsp:cNvPr id="0" name=""/>
        <dsp:cNvSpPr/>
      </dsp:nvSpPr>
      <dsp:spPr>
        <a:xfrm>
          <a:off x="2981110" y="528898"/>
          <a:ext cx="2612659" cy="2776567"/>
        </a:xfrm>
        <a:prstGeom prst="rect">
          <a:avLst/>
        </a:prstGeom>
        <a:solidFill>
          <a:schemeClr val="accent5">
            <a:tint val="40000"/>
            <a:alpha val="90000"/>
            <a:hueOff val="10565179"/>
            <a:satOff val="-809"/>
            <a:lumOff val="-258"/>
            <a:alphaOff val="0"/>
          </a:schemeClr>
        </a:solidFill>
        <a:ln w="15875" cap="rnd" cmpd="sng" algn="ctr">
          <a:solidFill>
            <a:schemeClr val="accent5">
              <a:tint val="40000"/>
              <a:alpha val="90000"/>
              <a:hueOff val="10565179"/>
              <a:satOff val="-809"/>
              <a:lumOff val="-2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GB" sz="1400" kern="1200" dirty="0"/>
            <a:t>Software delivery is fast, frequent, and reliable, showing highly efficient development and deployment processes. The rate of failed deployments should be extremely low, reflecting high reliability. Continuous improvement and optimization of these processes are crucial to sustain this level.</a:t>
          </a:r>
        </a:p>
      </dsp:txBody>
      <dsp:txXfrm>
        <a:off x="2981110" y="528898"/>
        <a:ext cx="2612659" cy="2776567"/>
      </dsp:txXfrm>
    </dsp:sp>
    <dsp:sp modelId="{A1DFDBED-2EE1-42AB-890A-07ECCC479E5D}">
      <dsp:nvSpPr>
        <dsp:cNvPr id="0" name=""/>
        <dsp:cNvSpPr/>
      </dsp:nvSpPr>
      <dsp:spPr>
        <a:xfrm>
          <a:off x="5959542" y="5349"/>
          <a:ext cx="2612659" cy="523549"/>
        </a:xfrm>
        <a:prstGeom prst="rect">
          <a:avLst/>
        </a:prstGeom>
        <a:solidFill>
          <a:schemeClr val="accent5">
            <a:hueOff val="20796183"/>
            <a:satOff val="-568"/>
            <a:lumOff val="-3138"/>
            <a:alphaOff val="0"/>
          </a:schemeClr>
        </a:solidFill>
        <a:ln w="15875" cap="rnd" cmpd="sng" algn="ctr">
          <a:solidFill>
            <a:schemeClr val="accent5">
              <a:hueOff val="20796183"/>
              <a:satOff val="-568"/>
              <a:lumOff val="-3138"/>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GB" sz="1400" b="1" kern="1200" dirty="0"/>
            <a:t>Software Quality:</a:t>
          </a:r>
          <a:endParaRPr lang="en-GB" sz="1400" kern="1200" dirty="0"/>
        </a:p>
      </dsp:txBody>
      <dsp:txXfrm>
        <a:off x="5959542" y="5349"/>
        <a:ext cx="2612659" cy="523549"/>
      </dsp:txXfrm>
    </dsp:sp>
    <dsp:sp modelId="{702329AE-0FD8-4C97-95F2-A021DB7FE296}">
      <dsp:nvSpPr>
        <dsp:cNvPr id="0" name=""/>
        <dsp:cNvSpPr/>
      </dsp:nvSpPr>
      <dsp:spPr>
        <a:xfrm>
          <a:off x="5959542" y="528898"/>
          <a:ext cx="2612659" cy="2776567"/>
        </a:xfrm>
        <a:prstGeom prst="rect">
          <a:avLst/>
        </a:prstGeom>
        <a:solidFill>
          <a:schemeClr val="accent5">
            <a:tint val="40000"/>
            <a:alpha val="90000"/>
            <a:hueOff val="21130358"/>
            <a:satOff val="-1619"/>
            <a:lumOff val="-515"/>
            <a:alphaOff val="0"/>
          </a:schemeClr>
        </a:solidFill>
        <a:ln w="15875" cap="rnd" cmpd="sng" algn="ctr">
          <a:solidFill>
            <a:schemeClr val="accent5">
              <a:tint val="40000"/>
              <a:alpha val="90000"/>
              <a:hueOff val="21130358"/>
              <a:satOff val="-1619"/>
              <a:lumOff val="-5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GB" sz="1400" kern="1200" dirty="0"/>
            <a:t>Code quality metrics, including static code analysis, indicate high-quality code supported by fully automated tests. Code coverage is complete, and the defect escape rate is minimal. Preserving and even improving these metrics is essential to maintain this level.</a:t>
          </a:r>
        </a:p>
      </dsp:txBody>
      <dsp:txXfrm>
        <a:off x="5959542" y="528898"/>
        <a:ext cx="2612659" cy="277656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6.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7.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8.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9936EA-76EA-4221-8F79-E7A85217C72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a:extLst>
              <a:ext uri="{FF2B5EF4-FFF2-40B4-BE49-F238E27FC236}">
                <a16:creationId xmlns:a16="http://schemas.microsoft.com/office/drawing/2014/main" id="{F6BB2721-330D-446A-8732-9A69CC39DB3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4B22D71-1808-4344-87CE-430991802E00}" type="datetime1">
              <a:rPr lang="en-GB" smtClean="0"/>
              <a:t>10/08/2024</a:t>
            </a:fld>
            <a:endParaRPr lang="en-GB" dirty="0"/>
          </a:p>
        </p:txBody>
      </p:sp>
      <p:sp>
        <p:nvSpPr>
          <p:cNvPr id="4" name="Footer Placeholder 3">
            <a:extLst>
              <a:ext uri="{FF2B5EF4-FFF2-40B4-BE49-F238E27FC236}">
                <a16:creationId xmlns:a16="http://schemas.microsoft.com/office/drawing/2014/main" id="{D67CC218-3D7F-4C82-93BF-E6D7A30D04C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a:extLst>
              <a:ext uri="{FF2B5EF4-FFF2-40B4-BE49-F238E27FC236}">
                <a16:creationId xmlns:a16="http://schemas.microsoft.com/office/drawing/2014/main" id="{AA108813-25C8-4783-86F8-C303C23D230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F476CCE-055B-4338-9905-78081F969A94}" type="slidenum">
              <a:rPr lang="en-GB" smtClean="0"/>
              <a:t>‹#›</a:t>
            </a:fld>
            <a:endParaRPr lang="en-GB" dirty="0"/>
          </a:p>
        </p:txBody>
      </p:sp>
    </p:spTree>
    <p:extLst>
      <p:ext uri="{BB962C8B-B14F-4D97-AF65-F5344CB8AC3E}">
        <p14:creationId xmlns:p14="http://schemas.microsoft.com/office/powerpoint/2010/main" val="15105845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39EB1013-B844-4C0F-97B0-CCBD764609D3}" type="datetime1">
              <a:rPr lang="en-GB" noProof="0" smtClean="0"/>
              <a:t>10/08/2024</a:t>
            </a:fld>
            <a:endParaRPr lang="en-GB" noProof="0" dirty="0"/>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842455A-0D23-4EAB-9AF9-2CC2B3066B0A}" type="slidenum">
              <a:rPr lang="en-GB" noProof="0" smtClean="0"/>
              <a:t>‹#›</a:t>
            </a:fld>
            <a:endParaRPr lang="en-GB" noProof="0" dirty="0"/>
          </a:p>
        </p:txBody>
      </p:sp>
    </p:spTree>
    <p:extLst>
      <p:ext uri="{BB962C8B-B14F-4D97-AF65-F5344CB8AC3E}">
        <p14:creationId xmlns:p14="http://schemas.microsoft.com/office/powerpoint/2010/main" val="390436849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rtlCol="0"/>
          <a:lstStyle/>
          <a:p>
            <a:pPr rtl="0"/>
            <a:endParaRPr lang="en-GB" noProof="1"/>
          </a:p>
        </p:txBody>
      </p:sp>
      <p:sp>
        <p:nvSpPr>
          <p:cNvPr id="4" name="Slide Number Placeholder 3"/>
          <p:cNvSpPr>
            <a:spLocks noGrp="1"/>
          </p:cNvSpPr>
          <p:nvPr>
            <p:ph type="sldNum" sz="quarter" idx="5"/>
          </p:nvPr>
        </p:nvSpPr>
        <p:spPr/>
        <p:txBody>
          <a:bodyPr rtlCol="0"/>
          <a:lstStyle/>
          <a:p>
            <a:pPr rtl="0"/>
            <a:fld id="{0842455A-0D23-4EAB-9AF9-2CC2B3066B0A}" type="slidenum">
              <a:rPr lang="en-GB" noProof="1" smtClean="0"/>
              <a:t>1</a:t>
            </a:fld>
            <a:endParaRPr lang="en-GB" noProof="1"/>
          </a:p>
        </p:txBody>
      </p:sp>
    </p:spTree>
    <p:extLst>
      <p:ext uri="{BB962C8B-B14F-4D97-AF65-F5344CB8AC3E}">
        <p14:creationId xmlns:p14="http://schemas.microsoft.com/office/powerpoint/2010/main" val="15573317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0842455A-0D23-4EAB-9AF9-2CC2B3066B0A}" type="slidenum">
              <a:rPr lang="en-GB" smtClean="0"/>
              <a:t>25</a:t>
            </a:fld>
            <a:endParaRPr lang="en-GB" dirty="0"/>
          </a:p>
        </p:txBody>
      </p:sp>
    </p:spTree>
    <p:extLst>
      <p:ext uri="{BB962C8B-B14F-4D97-AF65-F5344CB8AC3E}">
        <p14:creationId xmlns:p14="http://schemas.microsoft.com/office/powerpoint/2010/main" val="1078117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0842455A-0D23-4EAB-9AF9-2CC2B3066B0A}" type="slidenum">
              <a:rPr lang="en-GB" smtClean="0"/>
              <a:t>26</a:t>
            </a:fld>
            <a:endParaRPr lang="en-GB" dirty="0"/>
          </a:p>
        </p:txBody>
      </p:sp>
    </p:spTree>
    <p:extLst>
      <p:ext uri="{BB962C8B-B14F-4D97-AF65-F5344CB8AC3E}">
        <p14:creationId xmlns:p14="http://schemas.microsoft.com/office/powerpoint/2010/main" val="22202381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0842455A-0D23-4EAB-9AF9-2CC2B3066B0A}" type="slidenum">
              <a:rPr lang="en-GB" smtClean="0"/>
              <a:t>27</a:t>
            </a:fld>
            <a:endParaRPr lang="en-GB" dirty="0"/>
          </a:p>
        </p:txBody>
      </p:sp>
    </p:spTree>
    <p:extLst>
      <p:ext uri="{BB962C8B-B14F-4D97-AF65-F5344CB8AC3E}">
        <p14:creationId xmlns:p14="http://schemas.microsoft.com/office/powerpoint/2010/main" val="2742054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0842455A-0D23-4EAB-9AF9-2CC2B3066B0A}" type="slidenum">
              <a:rPr lang="en-GB" smtClean="0"/>
              <a:t>28</a:t>
            </a:fld>
            <a:endParaRPr lang="en-GB" dirty="0"/>
          </a:p>
        </p:txBody>
      </p:sp>
    </p:spTree>
    <p:extLst>
      <p:ext uri="{BB962C8B-B14F-4D97-AF65-F5344CB8AC3E}">
        <p14:creationId xmlns:p14="http://schemas.microsoft.com/office/powerpoint/2010/main" val="4206988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0842455A-0D23-4EAB-9AF9-2CC2B3066B0A}" type="slidenum">
              <a:rPr lang="en-GB" smtClean="0"/>
              <a:t>29</a:t>
            </a:fld>
            <a:endParaRPr lang="en-GB" dirty="0"/>
          </a:p>
        </p:txBody>
      </p:sp>
    </p:spTree>
    <p:extLst>
      <p:ext uri="{BB962C8B-B14F-4D97-AF65-F5344CB8AC3E}">
        <p14:creationId xmlns:p14="http://schemas.microsoft.com/office/powerpoint/2010/main" val="9965132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0842455A-0D23-4EAB-9AF9-2CC2B3066B0A}" type="slidenum">
              <a:rPr lang="en-GB" smtClean="0"/>
              <a:t>30</a:t>
            </a:fld>
            <a:endParaRPr lang="en-GB" dirty="0"/>
          </a:p>
        </p:txBody>
      </p:sp>
    </p:spTree>
    <p:extLst>
      <p:ext uri="{BB962C8B-B14F-4D97-AF65-F5344CB8AC3E}">
        <p14:creationId xmlns:p14="http://schemas.microsoft.com/office/powerpoint/2010/main" val="42599297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0842455A-0D23-4EAB-9AF9-2CC2B3066B0A}" type="slidenum">
              <a:rPr lang="en-GB" smtClean="0"/>
              <a:t>31</a:t>
            </a:fld>
            <a:endParaRPr lang="en-GB" dirty="0"/>
          </a:p>
        </p:txBody>
      </p:sp>
    </p:spTree>
    <p:extLst>
      <p:ext uri="{BB962C8B-B14F-4D97-AF65-F5344CB8AC3E}">
        <p14:creationId xmlns:p14="http://schemas.microsoft.com/office/powerpoint/2010/main" val="34181653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0842455A-0D23-4EAB-9AF9-2CC2B3066B0A}" type="slidenum">
              <a:rPr lang="en-GB" smtClean="0"/>
              <a:t>32</a:t>
            </a:fld>
            <a:endParaRPr lang="en-GB" dirty="0"/>
          </a:p>
        </p:txBody>
      </p:sp>
    </p:spTree>
    <p:extLst>
      <p:ext uri="{BB962C8B-B14F-4D97-AF65-F5344CB8AC3E}">
        <p14:creationId xmlns:p14="http://schemas.microsoft.com/office/powerpoint/2010/main" val="24681328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0842455A-0D23-4EAB-9AF9-2CC2B3066B0A}" type="slidenum">
              <a:rPr lang="en-GB" smtClean="0"/>
              <a:t>33</a:t>
            </a:fld>
            <a:endParaRPr lang="en-GB" dirty="0"/>
          </a:p>
        </p:txBody>
      </p:sp>
    </p:spTree>
    <p:extLst>
      <p:ext uri="{BB962C8B-B14F-4D97-AF65-F5344CB8AC3E}">
        <p14:creationId xmlns:p14="http://schemas.microsoft.com/office/powerpoint/2010/main" val="38423982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0842455A-0D23-4EAB-9AF9-2CC2B3066B0A}" type="slidenum">
              <a:rPr lang="en-GB" smtClean="0"/>
              <a:t>34</a:t>
            </a:fld>
            <a:endParaRPr lang="en-GB" dirty="0"/>
          </a:p>
        </p:txBody>
      </p:sp>
    </p:spTree>
    <p:extLst>
      <p:ext uri="{BB962C8B-B14F-4D97-AF65-F5344CB8AC3E}">
        <p14:creationId xmlns:p14="http://schemas.microsoft.com/office/powerpoint/2010/main" val="1295297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0842455A-0D23-4EAB-9AF9-2CC2B3066B0A}" type="slidenum">
              <a:rPr lang="en-GB" smtClean="0"/>
              <a:t>2</a:t>
            </a:fld>
            <a:endParaRPr lang="en-GB" dirty="0"/>
          </a:p>
        </p:txBody>
      </p:sp>
    </p:spTree>
    <p:extLst>
      <p:ext uri="{BB962C8B-B14F-4D97-AF65-F5344CB8AC3E}">
        <p14:creationId xmlns:p14="http://schemas.microsoft.com/office/powerpoint/2010/main" val="18913383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0842455A-0D23-4EAB-9AF9-2CC2B3066B0A}" type="slidenum">
              <a:rPr lang="en-GB" smtClean="0"/>
              <a:t>35</a:t>
            </a:fld>
            <a:endParaRPr lang="en-GB" dirty="0"/>
          </a:p>
        </p:txBody>
      </p:sp>
    </p:spTree>
    <p:extLst>
      <p:ext uri="{BB962C8B-B14F-4D97-AF65-F5344CB8AC3E}">
        <p14:creationId xmlns:p14="http://schemas.microsoft.com/office/powerpoint/2010/main" val="13066047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0842455A-0D23-4EAB-9AF9-2CC2B3066B0A}" type="slidenum">
              <a:rPr lang="en-GB" smtClean="0"/>
              <a:t>36</a:t>
            </a:fld>
            <a:endParaRPr lang="en-GB" dirty="0"/>
          </a:p>
        </p:txBody>
      </p:sp>
    </p:spTree>
    <p:extLst>
      <p:ext uri="{BB962C8B-B14F-4D97-AF65-F5344CB8AC3E}">
        <p14:creationId xmlns:p14="http://schemas.microsoft.com/office/powerpoint/2010/main" val="40614850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0842455A-0D23-4EAB-9AF9-2CC2B3066B0A}" type="slidenum">
              <a:rPr lang="en-GB" smtClean="0"/>
              <a:t>37</a:t>
            </a:fld>
            <a:endParaRPr lang="en-GB" dirty="0"/>
          </a:p>
        </p:txBody>
      </p:sp>
    </p:spTree>
    <p:extLst>
      <p:ext uri="{BB962C8B-B14F-4D97-AF65-F5344CB8AC3E}">
        <p14:creationId xmlns:p14="http://schemas.microsoft.com/office/powerpoint/2010/main" val="41120510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0842455A-0D23-4EAB-9AF9-2CC2B3066B0A}" type="slidenum">
              <a:rPr lang="en-GB" smtClean="0"/>
              <a:t>38</a:t>
            </a:fld>
            <a:endParaRPr lang="en-GB" dirty="0"/>
          </a:p>
        </p:txBody>
      </p:sp>
    </p:spTree>
    <p:extLst>
      <p:ext uri="{BB962C8B-B14F-4D97-AF65-F5344CB8AC3E}">
        <p14:creationId xmlns:p14="http://schemas.microsoft.com/office/powerpoint/2010/main" val="24843451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0842455A-0D23-4EAB-9AF9-2CC2B3066B0A}" type="slidenum">
              <a:rPr lang="en-GB" smtClean="0"/>
              <a:t>39</a:t>
            </a:fld>
            <a:endParaRPr lang="en-GB" dirty="0"/>
          </a:p>
        </p:txBody>
      </p:sp>
    </p:spTree>
    <p:extLst>
      <p:ext uri="{BB962C8B-B14F-4D97-AF65-F5344CB8AC3E}">
        <p14:creationId xmlns:p14="http://schemas.microsoft.com/office/powerpoint/2010/main" val="576398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0842455A-0D23-4EAB-9AF9-2CC2B3066B0A}" type="slidenum">
              <a:rPr lang="en-GB" smtClean="0"/>
              <a:t>3</a:t>
            </a:fld>
            <a:endParaRPr lang="en-GB" dirty="0"/>
          </a:p>
        </p:txBody>
      </p:sp>
    </p:spTree>
    <p:extLst>
      <p:ext uri="{BB962C8B-B14F-4D97-AF65-F5344CB8AC3E}">
        <p14:creationId xmlns:p14="http://schemas.microsoft.com/office/powerpoint/2010/main" val="1408158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0842455A-0D23-4EAB-9AF9-2CC2B3066B0A}" type="slidenum">
              <a:rPr lang="en-GB" smtClean="0"/>
              <a:t>4</a:t>
            </a:fld>
            <a:endParaRPr lang="en-GB" dirty="0"/>
          </a:p>
        </p:txBody>
      </p:sp>
    </p:spTree>
    <p:extLst>
      <p:ext uri="{BB962C8B-B14F-4D97-AF65-F5344CB8AC3E}">
        <p14:creationId xmlns:p14="http://schemas.microsoft.com/office/powerpoint/2010/main" val="816167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0842455A-0D23-4EAB-9AF9-2CC2B3066B0A}" type="slidenum">
              <a:rPr lang="en-GB" smtClean="0"/>
              <a:t>5</a:t>
            </a:fld>
            <a:endParaRPr lang="en-GB" dirty="0"/>
          </a:p>
        </p:txBody>
      </p:sp>
    </p:spTree>
    <p:extLst>
      <p:ext uri="{BB962C8B-B14F-4D97-AF65-F5344CB8AC3E}">
        <p14:creationId xmlns:p14="http://schemas.microsoft.com/office/powerpoint/2010/main" val="4270698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0842455A-0D23-4EAB-9AF9-2CC2B3066B0A}" type="slidenum">
              <a:rPr lang="en-GB" smtClean="0"/>
              <a:t>6</a:t>
            </a:fld>
            <a:endParaRPr lang="en-GB" dirty="0"/>
          </a:p>
        </p:txBody>
      </p:sp>
    </p:spTree>
    <p:extLst>
      <p:ext uri="{BB962C8B-B14F-4D97-AF65-F5344CB8AC3E}">
        <p14:creationId xmlns:p14="http://schemas.microsoft.com/office/powerpoint/2010/main" val="3808367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0842455A-0D23-4EAB-9AF9-2CC2B3066B0A}" type="slidenum">
              <a:rPr lang="en-GB" smtClean="0"/>
              <a:t>7</a:t>
            </a:fld>
            <a:endParaRPr lang="en-GB" dirty="0"/>
          </a:p>
        </p:txBody>
      </p:sp>
    </p:spTree>
    <p:extLst>
      <p:ext uri="{BB962C8B-B14F-4D97-AF65-F5344CB8AC3E}">
        <p14:creationId xmlns:p14="http://schemas.microsoft.com/office/powerpoint/2010/main" val="3360955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0842455A-0D23-4EAB-9AF9-2CC2B3066B0A}" type="slidenum">
              <a:rPr lang="en-GB" smtClean="0"/>
              <a:t>8</a:t>
            </a:fld>
            <a:endParaRPr lang="en-GB" dirty="0"/>
          </a:p>
        </p:txBody>
      </p:sp>
    </p:spTree>
    <p:extLst>
      <p:ext uri="{BB962C8B-B14F-4D97-AF65-F5344CB8AC3E}">
        <p14:creationId xmlns:p14="http://schemas.microsoft.com/office/powerpoint/2010/main" val="2688599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0842455A-0D23-4EAB-9AF9-2CC2B3066B0A}" type="slidenum">
              <a:rPr lang="en-GB" smtClean="0"/>
              <a:t>9</a:t>
            </a:fld>
            <a:endParaRPr lang="en-GB" dirty="0"/>
          </a:p>
        </p:txBody>
      </p:sp>
    </p:spTree>
    <p:extLst>
      <p:ext uri="{BB962C8B-B14F-4D97-AF65-F5344CB8AC3E}">
        <p14:creationId xmlns:p14="http://schemas.microsoft.com/office/powerpoint/2010/main" val="316406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9906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76234" y="1449147"/>
            <a:ext cx="8153533"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76234" y="5280847"/>
            <a:ext cx="8153533"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rtl="0"/>
            <a:r>
              <a:rPr lang="en-US" noProof="0" dirty="0"/>
              <a:t>20XX</a:t>
            </a:r>
            <a:endParaRPr lang="en-GB" noProof="0" dirty="0"/>
          </a:p>
        </p:txBody>
      </p:sp>
      <p:sp>
        <p:nvSpPr>
          <p:cNvPr id="5" name="Footer Placeholder 4"/>
          <p:cNvSpPr>
            <a:spLocks noGrp="1"/>
          </p:cNvSpPr>
          <p:nvPr>
            <p:ph type="ftr" sz="quarter" idx="11"/>
          </p:nvPr>
        </p:nvSpPr>
        <p:spPr/>
        <p:txBody>
          <a:bodyPr/>
          <a:lstStyle/>
          <a:p>
            <a:pPr rtl="0"/>
            <a:r>
              <a:rPr lang="en-GB" noProof="0" dirty="0"/>
              <a:t>Sample Footer Text</a:t>
            </a:r>
          </a:p>
        </p:txBody>
      </p:sp>
      <p:sp>
        <p:nvSpPr>
          <p:cNvPr id="6" name="Slide Number Placeholder 5"/>
          <p:cNvSpPr>
            <a:spLocks noGrp="1"/>
          </p:cNvSpPr>
          <p:nvPr>
            <p:ph type="sldNum" sz="quarter" idx="12"/>
          </p:nvPr>
        </p:nvSpPr>
        <p:spPr/>
        <p:txBody>
          <a:bodyPr/>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3567649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1935" y="4800600"/>
            <a:ext cx="8153532"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9906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dirty="0"/>
              <a:t>Click icon to add picture</a:t>
            </a:r>
          </a:p>
        </p:txBody>
      </p:sp>
      <p:sp>
        <p:nvSpPr>
          <p:cNvPr id="4" name="Text Placeholder 3"/>
          <p:cNvSpPr>
            <a:spLocks noGrp="1"/>
          </p:cNvSpPr>
          <p:nvPr>
            <p:ph type="body" sz="half" idx="2"/>
          </p:nvPr>
        </p:nvSpPr>
        <p:spPr>
          <a:xfrm>
            <a:off x="871935" y="5367338"/>
            <a:ext cx="8153532"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rtl="0"/>
            <a:r>
              <a:rPr lang="en-US" noProof="0" dirty="0"/>
              <a:t>20XX</a:t>
            </a:r>
            <a:endParaRPr lang="en-GB" noProof="0" dirty="0"/>
          </a:p>
        </p:txBody>
      </p:sp>
      <p:sp>
        <p:nvSpPr>
          <p:cNvPr id="6" name="Footer Placeholder 5"/>
          <p:cNvSpPr>
            <a:spLocks noGrp="1"/>
          </p:cNvSpPr>
          <p:nvPr>
            <p:ph type="ftr" sz="quarter" idx="11"/>
          </p:nvPr>
        </p:nvSpPr>
        <p:spPr/>
        <p:txBody>
          <a:bodyPr/>
          <a:lstStyle/>
          <a:p>
            <a:pPr rtl="0"/>
            <a:r>
              <a:rPr lang="en-GB" noProof="0" dirty="0"/>
              <a:t>Sample Footer Text</a:t>
            </a:r>
          </a:p>
        </p:txBody>
      </p:sp>
      <p:sp>
        <p:nvSpPr>
          <p:cNvPr id="7" name="Slide Number Placeholder 6"/>
          <p:cNvSpPr>
            <a:spLocks noGrp="1"/>
          </p:cNvSpPr>
          <p:nvPr>
            <p:ph type="sldNum" sz="quarter" idx="12"/>
          </p:nvPr>
        </p:nvSpPr>
        <p:spPr/>
        <p:txBody>
          <a:bodyPr/>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3300835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525533" y="1338479"/>
            <a:ext cx="5145088"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03704" y="1495525"/>
            <a:ext cx="4788745"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705496" y="4700703"/>
            <a:ext cx="4786954"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5848791" y="1338479"/>
            <a:ext cx="3577509" cy="4075464"/>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pPr rtl="0"/>
            <a:r>
              <a:rPr lang="en-US" noProof="0" dirty="0"/>
              <a:t>20XX</a:t>
            </a:r>
            <a:endParaRPr lang="en-GB" noProof="0" dirty="0"/>
          </a:p>
        </p:txBody>
      </p:sp>
      <p:sp>
        <p:nvSpPr>
          <p:cNvPr id="5" name="Footer Placeholder 4"/>
          <p:cNvSpPr>
            <a:spLocks noGrp="1"/>
          </p:cNvSpPr>
          <p:nvPr>
            <p:ph type="ftr" sz="quarter" idx="11"/>
          </p:nvPr>
        </p:nvSpPr>
        <p:spPr/>
        <p:txBody>
          <a:bodyPr/>
          <a:lstStyle/>
          <a:p>
            <a:pPr rtl="0"/>
            <a:r>
              <a:rPr lang="en-GB" noProof="0" dirty="0"/>
              <a:t>Sample Footer Text</a:t>
            </a:r>
          </a:p>
        </p:txBody>
      </p:sp>
      <p:sp>
        <p:nvSpPr>
          <p:cNvPr id="6" name="Slide Number Placeholder 5"/>
          <p:cNvSpPr>
            <a:spLocks noGrp="1"/>
          </p:cNvSpPr>
          <p:nvPr>
            <p:ph type="sldNum" sz="quarter" idx="12"/>
          </p:nvPr>
        </p:nvSpPr>
        <p:spPr/>
        <p:txBody>
          <a:bodyPr/>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3858845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926968" y="2286585"/>
            <a:ext cx="3977281"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102634" y="2435957"/>
            <a:ext cx="3560799"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5001154" y="2286000"/>
            <a:ext cx="3977879" cy="2300288"/>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pPr rtl="0"/>
            <a:r>
              <a:rPr lang="en-US" noProof="0" dirty="0"/>
              <a:t>20XX</a:t>
            </a:r>
            <a:endParaRPr lang="en-GB" noProof="0" dirty="0"/>
          </a:p>
        </p:txBody>
      </p:sp>
      <p:sp>
        <p:nvSpPr>
          <p:cNvPr id="3" name="Footer Placeholder 2"/>
          <p:cNvSpPr>
            <a:spLocks noGrp="1"/>
          </p:cNvSpPr>
          <p:nvPr>
            <p:ph type="ftr" sz="quarter" idx="11"/>
          </p:nvPr>
        </p:nvSpPr>
        <p:spPr/>
        <p:txBody>
          <a:bodyPr/>
          <a:lstStyle/>
          <a:p>
            <a:pPr rtl="0"/>
            <a:r>
              <a:rPr lang="en-GB" noProof="0" dirty="0"/>
              <a:t>Sample Footer Text</a:t>
            </a:r>
          </a:p>
        </p:txBody>
      </p:sp>
      <p:sp>
        <p:nvSpPr>
          <p:cNvPr id="4" name="Slide Number Placeholder 3"/>
          <p:cNvSpPr>
            <a:spLocks noGrp="1"/>
          </p:cNvSpPr>
          <p:nvPr>
            <p:ph type="sldNum" sz="quarter" idx="12"/>
          </p:nvPr>
        </p:nvSpPr>
        <p:spPr/>
        <p:txBody>
          <a:bodyPr/>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12927441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9906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rtl="0"/>
            <a:r>
              <a:rPr lang="en-US" noProof="0" dirty="0"/>
              <a:t>20XX</a:t>
            </a:r>
            <a:endParaRPr lang="en-GB" noProof="0" dirty="0"/>
          </a:p>
        </p:txBody>
      </p:sp>
      <p:sp>
        <p:nvSpPr>
          <p:cNvPr id="5" name="Footer Placeholder 4"/>
          <p:cNvSpPr>
            <a:spLocks noGrp="1"/>
          </p:cNvSpPr>
          <p:nvPr>
            <p:ph type="ftr" sz="quarter" idx="11"/>
          </p:nvPr>
        </p:nvSpPr>
        <p:spPr/>
        <p:txBody>
          <a:bodyPr/>
          <a:lstStyle/>
          <a:p>
            <a:pPr rtl="0"/>
            <a:r>
              <a:rPr lang="en-GB" noProof="0" dirty="0"/>
              <a:t>Sample Footer Text</a:t>
            </a:r>
          </a:p>
        </p:txBody>
      </p:sp>
      <p:sp>
        <p:nvSpPr>
          <p:cNvPr id="6" name="Slide Number Placeholder 5"/>
          <p:cNvSpPr>
            <a:spLocks noGrp="1"/>
          </p:cNvSpPr>
          <p:nvPr>
            <p:ph type="sldNum" sz="quarter" idx="12"/>
          </p:nvPr>
        </p:nvSpPr>
        <p:spPr/>
        <p:txBody>
          <a:bodyPr/>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3960173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6231591" y="446089"/>
            <a:ext cx="367440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9" name="AutoShape 4"/>
          <p:cNvSpPr>
            <a:spLocks noChangeAspect="1" noChangeArrowheads="1" noTextEdit="1"/>
          </p:cNvSpPr>
          <p:nvPr/>
        </p:nvSpPr>
        <p:spPr bwMode="auto">
          <a:xfrm>
            <a:off x="5670154" y="0"/>
            <a:ext cx="4235846"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 name="Vertical Title 1"/>
          <p:cNvSpPr>
            <a:spLocks noGrp="1"/>
          </p:cNvSpPr>
          <p:nvPr>
            <p:ph type="title" orient="vert"/>
          </p:nvPr>
        </p:nvSpPr>
        <p:spPr>
          <a:xfrm>
            <a:off x="6649126" y="586171"/>
            <a:ext cx="1843617"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71934" y="446089"/>
            <a:ext cx="5359657"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rtl="0"/>
            <a:r>
              <a:rPr lang="en-US" noProof="0" dirty="0"/>
              <a:t>20XX</a:t>
            </a:r>
            <a:endParaRPr lang="en-GB" noProof="0" dirty="0"/>
          </a:p>
        </p:txBody>
      </p:sp>
      <p:sp>
        <p:nvSpPr>
          <p:cNvPr id="5" name="Footer Placeholder 4"/>
          <p:cNvSpPr>
            <a:spLocks noGrp="1"/>
          </p:cNvSpPr>
          <p:nvPr>
            <p:ph type="ftr" sz="quarter" idx="11"/>
          </p:nvPr>
        </p:nvSpPr>
        <p:spPr/>
        <p:txBody>
          <a:bodyPr/>
          <a:lstStyle/>
          <a:p>
            <a:pPr rtl="0"/>
            <a:r>
              <a:rPr lang="en-GB" noProof="0" dirty="0"/>
              <a:t>Sample Footer Text</a:t>
            </a:r>
          </a:p>
        </p:txBody>
      </p:sp>
      <p:sp>
        <p:nvSpPr>
          <p:cNvPr id="6" name="Slide Number Placeholder 5"/>
          <p:cNvSpPr>
            <a:spLocks noGrp="1"/>
          </p:cNvSpPr>
          <p:nvPr>
            <p:ph type="sldNum" sz="quarter" idx="12"/>
          </p:nvPr>
        </p:nvSpPr>
        <p:spPr/>
        <p:txBody>
          <a:bodyPr/>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3762872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8CE0AB24-7427-4E0C-9E7C-B642B3170AF1}"/>
              </a:ext>
            </a:extLst>
          </p:cNvPr>
          <p:cNvSpPr>
            <a:spLocks noGrp="1"/>
          </p:cNvSpPr>
          <p:nvPr>
            <p:ph type="pic" sz="quarter" idx="13"/>
          </p:nvPr>
        </p:nvSpPr>
        <p:spPr>
          <a:xfrm>
            <a:off x="1238" y="0"/>
            <a:ext cx="9903524" cy="6400800"/>
          </a:xfrm>
          <a:solidFill>
            <a:schemeClr val="accent6"/>
          </a:solidFill>
        </p:spPr>
        <p:txBody>
          <a:bodyPr rtlCol="0"/>
          <a:lstStyle/>
          <a:p>
            <a:pPr rtl="0"/>
            <a:r>
              <a:rPr lang="en-US" noProof="0" dirty="0"/>
              <a:t>Click icon to add picture</a:t>
            </a:r>
            <a:endParaRPr lang="en-GB" noProof="0" dirty="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r>
              <a:rPr lang="en-US" noProof="0" dirty="0"/>
              <a:t>20XX</a:t>
            </a:r>
            <a:endParaRPr lang="en-GB"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r>
              <a:rPr lang="en-GB" noProof="0" dirty="0"/>
              <a:t>Sample Footer Text</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sp>
        <p:nvSpPr>
          <p:cNvPr id="8" name="Title 1">
            <a:extLst>
              <a:ext uri="{FF2B5EF4-FFF2-40B4-BE49-F238E27FC236}">
                <a16:creationId xmlns:a16="http://schemas.microsoft.com/office/drawing/2014/main" id="{CE30A2A8-DADD-44CC-B8A3-9BFFD5E76B66}"/>
              </a:ext>
            </a:extLst>
          </p:cNvPr>
          <p:cNvSpPr>
            <a:spLocks noGrp="1"/>
          </p:cNvSpPr>
          <p:nvPr>
            <p:ph type="ctrTitle"/>
          </p:nvPr>
        </p:nvSpPr>
        <p:spPr>
          <a:xfrm>
            <a:off x="0" y="3118981"/>
            <a:ext cx="6124384" cy="2462667"/>
          </a:xfrm>
          <a:solidFill>
            <a:schemeClr val="bg1">
              <a:alpha val="93000"/>
            </a:schemeClr>
          </a:solidFill>
        </p:spPr>
        <p:txBody>
          <a:bodyPr lIns="822960" tIns="731520" rtlCol="0" anchor="t" anchorCtr="0">
            <a:normAutofit/>
          </a:bodyPr>
          <a:lstStyle/>
          <a:p>
            <a:pPr rtl="0"/>
            <a:r>
              <a:rPr lang="en-US" sz="3038" noProof="0">
                <a:solidFill>
                  <a:schemeClr val="tx1"/>
                </a:solidFill>
              </a:rPr>
              <a:t>Click to edit Master title style</a:t>
            </a:r>
            <a:endParaRPr lang="en-GB" sz="3038" noProof="0">
              <a:solidFill>
                <a:schemeClr val="tx1"/>
              </a:solidFill>
            </a:endParaRPr>
          </a:p>
        </p:txBody>
      </p:sp>
      <p:sp>
        <p:nvSpPr>
          <p:cNvPr id="9" name="Subtitle 2">
            <a:extLst>
              <a:ext uri="{FF2B5EF4-FFF2-40B4-BE49-F238E27FC236}">
                <a16:creationId xmlns:a16="http://schemas.microsoft.com/office/drawing/2014/main" id="{79DF17D8-A326-44D6-A77D-42DA99E92786}"/>
              </a:ext>
            </a:extLst>
          </p:cNvPr>
          <p:cNvSpPr>
            <a:spLocks noGrp="1"/>
          </p:cNvSpPr>
          <p:nvPr>
            <p:ph type="subTitle" idx="1"/>
          </p:nvPr>
        </p:nvSpPr>
        <p:spPr>
          <a:xfrm>
            <a:off x="613309" y="4735799"/>
            <a:ext cx="5257438" cy="605256"/>
          </a:xfrm>
        </p:spPr>
        <p:txBody>
          <a:bodyPr rtlCol="0"/>
          <a:lstStyle/>
          <a:p>
            <a:pPr rtl="0"/>
            <a:r>
              <a:rPr lang="en-US" noProof="0">
                <a:solidFill>
                  <a:schemeClr val="tx1"/>
                </a:solidFill>
              </a:rPr>
              <a:t>Click to edit Master subtitle style</a:t>
            </a:r>
            <a:endParaRPr lang="en-GB" noProof="0">
              <a:solidFill>
                <a:schemeClr val="tx1"/>
              </a:solidFill>
            </a:endParaRPr>
          </a:p>
        </p:txBody>
      </p:sp>
    </p:spTree>
    <p:extLst>
      <p:ext uri="{BB962C8B-B14F-4D97-AF65-F5344CB8AC3E}">
        <p14:creationId xmlns:p14="http://schemas.microsoft.com/office/powerpoint/2010/main" val="33439327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Agenda">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C34A642-8E00-4F15-9BE5-FED7F68AA98B}"/>
              </a:ext>
            </a:extLst>
          </p:cNvPr>
          <p:cNvSpPr/>
          <p:nvPr userDrawn="1"/>
        </p:nvSpPr>
        <p:spPr>
          <a:xfrm>
            <a:off x="0" y="6400800"/>
            <a:ext cx="9906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a:extLst>
              <a:ext uri="{FF2B5EF4-FFF2-40B4-BE49-F238E27FC236}">
                <a16:creationId xmlns:a16="http://schemas.microsoft.com/office/drawing/2014/main" id="{EF018FF3-9740-4BA5-8515-EBFCC62322E6}"/>
              </a:ext>
              <a:ext uri="{C183D7F6-B498-43B3-948B-1728B52AA6E4}">
                <adec:decorative xmlns:adec="http://schemas.microsoft.com/office/drawing/2017/decorative" val="1"/>
              </a:ext>
            </a:extLst>
          </p:cNvPr>
          <p:cNvSpPr/>
          <p:nvPr userDrawn="1"/>
        </p:nvSpPr>
        <p:spPr>
          <a:xfrm>
            <a:off x="6376988" y="643468"/>
            <a:ext cx="2954189" cy="511386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sz="1013" noProof="0" dirty="0"/>
          </a:p>
        </p:txBody>
      </p:sp>
      <p:cxnSp>
        <p:nvCxnSpPr>
          <p:cNvPr id="11" name="Straight Connector 10">
            <a:extLst>
              <a:ext uri="{FF2B5EF4-FFF2-40B4-BE49-F238E27FC236}">
                <a16:creationId xmlns:a16="http://schemas.microsoft.com/office/drawing/2014/main" id="{89BEFBB5-382E-4634-9782-68859DEE12F7}"/>
              </a:ext>
              <a:ext uri="{C183D7F6-B498-43B3-948B-1728B52AA6E4}">
                <adec:decorative xmlns:adec="http://schemas.microsoft.com/office/drawing/2017/decorative" val="1"/>
              </a:ext>
            </a:extLst>
          </p:cNvPr>
          <p:cNvCxnSpPr/>
          <p:nvPr userDrawn="1"/>
        </p:nvCxnSpPr>
        <p:spPr>
          <a:xfrm>
            <a:off x="6641206" y="2660530"/>
            <a:ext cx="23774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CE069499-3ED9-4F5B-ADC9-5EBFC522E948}"/>
              </a:ext>
            </a:extLst>
          </p:cNvPr>
          <p:cNvSpPr>
            <a:spLocks noGrp="1"/>
          </p:cNvSpPr>
          <p:nvPr>
            <p:ph type="title" hasCustomPrompt="1"/>
          </p:nvPr>
        </p:nvSpPr>
        <p:spPr>
          <a:xfrm>
            <a:off x="6566138" y="1118015"/>
            <a:ext cx="2745503" cy="1450757"/>
          </a:xfrm>
        </p:spPr>
        <p:txBody>
          <a:bodyPr rtlCol="0"/>
          <a:lstStyle>
            <a:lvl1pPr>
              <a:defRPr>
                <a:solidFill>
                  <a:schemeClr val="bg1"/>
                </a:solidFill>
              </a:defRPr>
            </a:lvl1pPr>
          </a:lstStyle>
          <a:p>
            <a:pPr rtl="0"/>
            <a:r>
              <a:rPr lang="en-GB" noProof="0"/>
              <a:t>Click to add title</a:t>
            </a:r>
          </a:p>
        </p:txBody>
      </p:sp>
      <p:sp>
        <p:nvSpPr>
          <p:cNvPr id="15" name="Picture Placeholder 14">
            <a:extLst>
              <a:ext uri="{FF2B5EF4-FFF2-40B4-BE49-F238E27FC236}">
                <a16:creationId xmlns:a16="http://schemas.microsoft.com/office/drawing/2014/main" id="{04052F90-8192-445D-854C-F144C7CFAC76}"/>
              </a:ext>
            </a:extLst>
          </p:cNvPr>
          <p:cNvSpPr>
            <a:spLocks noGrp="1"/>
          </p:cNvSpPr>
          <p:nvPr>
            <p:ph type="pic" sz="quarter" idx="13"/>
          </p:nvPr>
        </p:nvSpPr>
        <p:spPr>
          <a:xfrm>
            <a:off x="520066" y="640080"/>
            <a:ext cx="2659761" cy="2395728"/>
          </a:xfrm>
          <a:solidFill>
            <a:schemeClr val="accent6"/>
          </a:solidFill>
        </p:spPr>
        <p:txBody>
          <a:bodyPr rtlCol="0"/>
          <a:lstStyle/>
          <a:p>
            <a:pPr rtl="0"/>
            <a:r>
              <a:rPr lang="en-US" noProof="0" dirty="0"/>
              <a:t>Click icon to add picture</a:t>
            </a:r>
            <a:endParaRPr lang="en-GB" noProof="0" dirty="0"/>
          </a:p>
        </p:txBody>
      </p:sp>
      <p:sp>
        <p:nvSpPr>
          <p:cNvPr id="16" name="Picture Placeholder 14">
            <a:extLst>
              <a:ext uri="{FF2B5EF4-FFF2-40B4-BE49-F238E27FC236}">
                <a16:creationId xmlns:a16="http://schemas.microsoft.com/office/drawing/2014/main" id="{51433AC9-3FFE-4C0D-A905-A0CB48FB81A1}"/>
              </a:ext>
            </a:extLst>
          </p:cNvPr>
          <p:cNvSpPr>
            <a:spLocks noGrp="1"/>
          </p:cNvSpPr>
          <p:nvPr>
            <p:ph type="pic" sz="quarter" idx="14"/>
          </p:nvPr>
        </p:nvSpPr>
        <p:spPr>
          <a:xfrm>
            <a:off x="3454719" y="640080"/>
            <a:ext cx="2659761" cy="2395728"/>
          </a:xfrm>
          <a:solidFill>
            <a:schemeClr val="accent6"/>
          </a:solidFill>
        </p:spPr>
        <p:txBody>
          <a:bodyPr rtlCol="0"/>
          <a:lstStyle/>
          <a:p>
            <a:pPr rtl="0"/>
            <a:r>
              <a:rPr lang="en-US" noProof="0" dirty="0"/>
              <a:t>Click icon to add picture</a:t>
            </a:r>
            <a:endParaRPr lang="en-GB" noProof="0" dirty="0"/>
          </a:p>
        </p:txBody>
      </p:sp>
      <p:sp>
        <p:nvSpPr>
          <p:cNvPr id="17" name="Picture Placeholder 14">
            <a:extLst>
              <a:ext uri="{FF2B5EF4-FFF2-40B4-BE49-F238E27FC236}">
                <a16:creationId xmlns:a16="http://schemas.microsoft.com/office/drawing/2014/main" id="{5054A368-7C94-4623-8670-651AAB51F2B6}"/>
              </a:ext>
            </a:extLst>
          </p:cNvPr>
          <p:cNvSpPr>
            <a:spLocks noGrp="1"/>
          </p:cNvSpPr>
          <p:nvPr>
            <p:ph type="pic" sz="quarter" idx="15"/>
          </p:nvPr>
        </p:nvSpPr>
        <p:spPr>
          <a:xfrm>
            <a:off x="520066" y="3364992"/>
            <a:ext cx="2659761" cy="2395728"/>
          </a:xfrm>
          <a:solidFill>
            <a:schemeClr val="accent6"/>
          </a:solidFill>
        </p:spPr>
        <p:txBody>
          <a:bodyPr rtlCol="0"/>
          <a:lstStyle/>
          <a:p>
            <a:pPr rtl="0"/>
            <a:r>
              <a:rPr lang="en-US" noProof="0" dirty="0"/>
              <a:t>Click icon to add picture</a:t>
            </a:r>
            <a:endParaRPr lang="en-GB" noProof="0" dirty="0"/>
          </a:p>
        </p:txBody>
      </p:sp>
      <p:sp>
        <p:nvSpPr>
          <p:cNvPr id="18" name="Picture Placeholder 14">
            <a:extLst>
              <a:ext uri="{FF2B5EF4-FFF2-40B4-BE49-F238E27FC236}">
                <a16:creationId xmlns:a16="http://schemas.microsoft.com/office/drawing/2014/main" id="{04D3A3D1-400C-4822-B959-96FF1469FD68}"/>
              </a:ext>
            </a:extLst>
          </p:cNvPr>
          <p:cNvSpPr>
            <a:spLocks noGrp="1"/>
          </p:cNvSpPr>
          <p:nvPr>
            <p:ph type="pic" sz="quarter" idx="16"/>
          </p:nvPr>
        </p:nvSpPr>
        <p:spPr>
          <a:xfrm>
            <a:off x="3454719" y="3364992"/>
            <a:ext cx="2659761" cy="2395728"/>
          </a:xfrm>
          <a:solidFill>
            <a:schemeClr val="accent6"/>
          </a:solidFill>
        </p:spPr>
        <p:txBody>
          <a:bodyPr rtlCol="0"/>
          <a:lstStyle/>
          <a:p>
            <a:pPr rtl="0"/>
            <a:r>
              <a:rPr lang="en-US" noProof="0" dirty="0"/>
              <a:t>Click icon to add picture</a:t>
            </a:r>
            <a:endParaRPr lang="en-GB" noProof="0" dirty="0"/>
          </a:p>
        </p:txBody>
      </p:sp>
      <p:sp>
        <p:nvSpPr>
          <p:cNvPr id="8" name="Text Placeholder 7">
            <a:extLst>
              <a:ext uri="{FF2B5EF4-FFF2-40B4-BE49-F238E27FC236}">
                <a16:creationId xmlns:a16="http://schemas.microsoft.com/office/drawing/2014/main" id="{D8B04F02-660E-4770-B563-1D977AFF4C66}"/>
              </a:ext>
            </a:extLst>
          </p:cNvPr>
          <p:cNvSpPr>
            <a:spLocks noGrp="1"/>
          </p:cNvSpPr>
          <p:nvPr>
            <p:ph type="body" sz="quarter" idx="17"/>
          </p:nvPr>
        </p:nvSpPr>
        <p:spPr>
          <a:xfrm>
            <a:off x="6570207" y="2789068"/>
            <a:ext cx="2580977" cy="2706687"/>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r>
              <a:rPr lang="en-GB" noProof="0" dirty="0"/>
              <a:t>Sample Footer Text</a:t>
            </a:r>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r>
              <a:rPr lang="en-US" noProof="0" dirty="0"/>
              <a:t>20XX</a:t>
            </a:r>
            <a:endParaRPr lang="en-GB"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1468128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6" name="Title 9">
            <a:extLst>
              <a:ext uri="{FF2B5EF4-FFF2-40B4-BE49-F238E27FC236}">
                <a16:creationId xmlns:a16="http://schemas.microsoft.com/office/drawing/2014/main" id="{8832B6D9-0469-48A5-A85E-8C5D8EF86BE3}"/>
              </a:ext>
            </a:extLst>
          </p:cNvPr>
          <p:cNvSpPr>
            <a:spLocks noGrp="1"/>
          </p:cNvSpPr>
          <p:nvPr>
            <p:ph type="title"/>
          </p:nvPr>
        </p:nvSpPr>
        <p:spPr>
          <a:xfrm>
            <a:off x="891540" y="286604"/>
            <a:ext cx="8172450" cy="1450757"/>
          </a:xfrm>
        </p:spPr>
        <p:txBody>
          <a:bodyPr rtlCol="0"/>
          <a:lstStyle/>
          <a:p>
            <a:pPr rtl="0"/>
            <a:r>
              <a:rPr lang="en-US" noProof="0"/>
              <a:t>Click to edit Master title style</a:t>
            </a:r>
            <a:endParaRPr lang="en-GB" noProof="0"/>
          </a:p>
        </p:txBody>
      </p:sp>
      <p:cxnSp>
        <p:nvCxnSpPr>
          <p:cNvPr id="7" name="Straight Connector 6">
            <a:extLst>
              <a:ext uri="{FF2B5EF4-FFF2-40B4-BE49-F238E27FC236}">
                <a16:creationId xmlns:a16="http://schemas.microsoft.com/office/drawing/2014/main" id="{C8A8F00A-3EB2-4D4D-B4A7-990BB91D746D}"/>
              </a:ext>
              <a:ext uri="{C183D7F6-B498-43B3-948B-1728B52AA6E4}">
                <adec:decorative xmlns:adec="http://schemas.microsoft.com/office/drawing/2017/decorative" val="1"/>
              </a:ext>
            </a:extLst>
          </p:cNvPr>
          <p:cNvCxnSpPr/>
          <p:nvPr userDrawn="1"/>
        </p:nvCxnSpPr>
        <p:spPr>
          <a:xfrm>
            <a:off x="969746" y="1897380"/>
            <a:ext cx="8098155"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11">
            <a:extLst>
              <a:ext uri="{FF2B5EF4-FFF2-40B4-BE49-F238E27FC236}">
                <a16:creationId xmlns:a16="http://schemas.microsoft.com/office/drawing/2014/main" id="{4142A7E4-A56F-4FC2-A81D-36A83134A219}"/>
              </a:ext>
            </a:extLst>
          </p:cNvPr>
          <p:cNvSpPr>
            <a:spLocks noGrp="1"/>
          </p:cNvSpPr>
          <p:nvPr>
            <p:ph idx="1"/>
          </p:nvPr>
        </p:nvSpPr>
        <p:spPr>
          <a:xfrm>
            <a:off x="891540" y="2108202"/>
            <a:ext cx="2890076" cy="3760891"/>
          </a:xfrm>
        </p:spPr>
        <p:txBody>
          <a:bodyPr rtlCol="0"/>
          <a:lstStyle/>
          <a:p>
            <a:pPr lvl="0" rtl="0"/>
            <a:r>
              <a:rPr lang="en-US" noProof="0"/>
              <a:t>Click to edit Master text styles</a:t>
            </a:r>
          </a:p>
        </p:txBody>
      </p:sp>
      <p:sp>
        <p:nvSpPr>
          <p:cNvPr id="13" name="Picture Placeholder 12">
            <a:extLst>
              <a:ext uri="{FF2B5EF4-FFF2-40B4-BE49-F238E27FC236}">
                <a16:creationId xmlns:a16="http://schemas.microsoft.com/office/drawing/2014/main" id="{8A40EF35-BB21-4D3F-A9D6-2A92BFD0DDD5}"/>
              </a:ext>
            </a:extLst>
          </p:cNvPr>
          <p:cNvSpPr>
            <a:spLocks noGrp="1"/>
          </p:cNvSpPr>
          <p:nvPr>
            <p:ph type="pic" sz="quarter" idx="13"/>
          </p:nvPr>
        </p:nvSpPr>
        <p:spPr>
          <a:xfrm>
            <a:off x="4041648" y="2112264"/>
            <a:ext cx="2466594" cy="1837944"/>
          </a:xfrm>
          <a:solidFill>
            <a:schemeClr val="accent6"/>
          </a:solidFill>
        </p:spPr>
        <p:txBody>
          <a:bodyPr rtlCol="0"/>
          <a:lstStyle/>
          <a:p>
            <a:pPr rtl="0"/>
            <a:r>
              <a:rPr lang="en-US" noProof="0" dirty="0"/>
              <a:t>Click icon to add picture</a:t>
            </a:r>
            <a:endParaRPr lang="en-GB" noProof="0" dirty="0"/>
          </a:p>
        </p:txBody>
      </p:sp>
      <p:sp>
        <p:nvSpPr>
          <p:cNvPr id="14" name="Picture Placeholder 12">
            <a:extLst>
              <a:ext uri="{FF2B5EF4-FFF2-40B4-BE49-F238E27FC236}">
                <a16:creationId xmlns:a16="http://schemas.microsoft.com/office/drawing/2014/main" id="{F7CE5DD4-B27E-482B-8208-FA5A7BBC9AC9}"/>
              </a:ext>
            </a:extLst>
          </p:cNvPr>
          <p:cNvSpPr>
            <a:spLocks noGrp="1"/>
          </p:cNvSpPr>
          <p:nvPr>
            <p:ph type="pic" sz="quarter" idx="14"/>
          </p:nvPr>
        </p:nvSpPr>
        <p:spPr>
          <a:xfrm>
            <a:off x="4041648" y="4032504"/>
            <a:ext cx="2466594" cy="1837944"/>
          </a:xfrm>
          <a:solidFill>
            <a:schemeClr val="accent6"/>
          </a:solidFill>
        </p:spPr>
        <p:txBody>
          <a:bodyPr rtlCol="0"/>
          <a:lstStyle/>
          <a:p>
            <a:pPr rtl="0"/>
            <a:r>
              <a:rPr lang="en-US" noProof="0" dirty="0"/>
              <a:t>Click icon to add picture</a:t>
            </a:r>
            <a:endParaRPr lang="en-GB" noProof="0" dirty="0"/>
          </a:p>
        </p:txBody>
      </p:sp>
      <p:sp>
        <p:nvSpPr>
          <p:cNvPr id="15" name="Picture Placeholder 12">
            <a:extLst>
              <a:ext uri="{FF2B5EF4-FFF2-40B4-BE49-F238E27FC236}">
                <a16:creationId xmlns:a16="http://schemas.microsoft.com/office/drawing/2014/main" id="{1F796570-D07C-4638-8B80-227A6EF1A082}"/>
              </a:ext>
            </a:extLst>
          </p:cNvPr>
          <p:cNvSpPr>
            <a:spLocks noGrp="1"/>
          </p:cNvSpPr>
          <p:nvPr>
            <p:ph type="pic" sz="quarter" idx="15"/>
          </p:nvPr>
        </p:nvSpPr>
        <p:spPr>
          <a:xfrm>
            <a:off x="6589967" y="2112264"/>
            <a:ext cx="2466594" cy="3758184"/>
          </a:xfrm>
          <a:solidFill>
            <a:schemeClr val="accent6"/>
          </a:solidFill>
        </p:spPr>
        <p:txBody>
          <a:bodyPr rtlCol="0"/>
          <a:lstStyle/>
          <a:p>
            <a:pPr rtl="0"/>
            <a:r>
              <a:rPr lang="en-US" noProof="0" dirty="0"/>
              <a:t>Click icon to add picture</a:t>
            </a:r>
            <a:endParaRPr lang="en-GB"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r>
              <a:rPr lang="en-GB" noProof="0" dirty="0"/>
              <a:t>Sample Footer Text</a:t>
            </a:r>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r>
              <a:rPr lang="en-US" noProof="0" dirty="0"/>
              <a:t>20XX</a:t>
            </a:r>
            <a:endParaRPr lang="en-GB"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17471963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420" y="2243828"/>
            <a:ext cx="356616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953001" y="0"/>
            <a:ext cx="4957954" cy="6858000"/>
          </a:xfrm>
          <a:solidFill>
            <a:schemeClr val="bg1"/>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34879" y="3549920"/>
            <a:ext cx="3083243" cy="2194037"/>
          </a:xfrm>
        </p:spPr>
        <p:txBody>
          <a:bodyPr anchor="t" anchorCtr="1">
            <a:normAutofit/>
          </a:bodyPr>
          <a:lstStyle>
            <a:lvl1pPr marL="0" indent="0" algn="ctr">
              <a:buNone/>
              <a:defRPr sz="1500">
                <a:solidFill>
                  <a:schemeClr val="tx1">
                    <a:lumMod val="85000"/>
                    <a:lumOff val="1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pPr rtl="0"/>
            <a:r>
              <a:rPr lang="en-US" noProof="0" dirty="0"/>
              <a:t>20XX</a:t>
            </a:r>
            <a:endParaRPr lang="en-GB" noProof="0" dirty="0"/>
          </a:p>
        </p:txBody>
      </p:sp>
      <p:sp>
        <p:nvSpPr>
          <p:cNvPr id="9" name="Footer Placeholder 8"/>
          <p:cNvSpPr>
            <a:spLocks noGrp="1"/>
          </p:cNvSpPr>
          <p:nvPr>
            <p:ph type="ftr" sz="quarter" idx="11"/>
          </p:nvPr>
        </p:nvSpPr>
        <p:spPr>
          <a:xfrm>
            <a:off x="693420" y="6236208"/>
            <a:ext cx="4120896" cy="320040"/>
          </a:xfrm>
        </p:spPr>
        <p:txBody>
          <a:bodyPr>
            <a:normAutofit/>
          </a:bodyPr>
          <a:lstStyle>
            <a:lvl1pPr>
              <a:defRPr>
                <a:solidFill>
                  <a:schemeClr val="tx1">
                    <a:alpha val="70000"/>
                  </a:schemeClr>
                </a:solidFill>
              </a:defRPr>
            </a:lvl1pPr>
          </a:lstStyle>
          <a:p>
            <a:pPr rtl="0"/>
            <a:r>
              <a:rPr lang="en-GB" noProof="0" dirty="0"/>
              <a:t>Sample Footer Text</a:t>
            </a:r>
          </a:p>
        </p:txBody>
      </p:sp>
      <p:sp>
        <p:nvSpPr>
          <p:cNvPr id="10" name="Slide Number Placeholder 9"/>
          <p:cNvSpPr>
            <a:spLocks noGrp="1"/>
          </p:cNvSpPr>
          <p:nvPr>
            <p:ph type="sldNum" sz="quarter" idx="12"/>
          </p:nvPr>
        </p:nvSpPr>
        <p:spPr/>
        <p:txBody>
          <a:bodyPr/>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1756803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Thank you">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4E322D5-1CC3-400A-A187-55543F0E8B93}"/>
              </a:ext>
            </a:extLst>
          </p:cNvPr>
          <p:cNvSpPr/>
          <p:nvPr userDrawn="1"/>
        </p:nvSpPr>
        <p:spPr>
          <a:xfrm>
            <a:off x="0" y="6400800"/>
            <a:ext cx="9906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itle 13">
            <a:extLst>
              <a:ext uri="{FF2B5EF4-FFF2-40B4-BE49-F238E27FC236}">
                <a16:creationId xmlns:a16="http://schemas.microsoft.com/office/drawing/2014/main" id="{EAD2187F-4097-47C0-8330-56262D32831D}"/>
              </a:ext>
              <a:ext uri="{C183D7F6-B498-43B3-948B-1728B52AA6E4}">
                <adec:decorative xmlns:adec="http://schemas.microsoft.com/office/drawing/2017/decorative" val="0"/>
              </a:ext>
            </a:extLst>
          </p:cNvPr>
          <p:cNvSpPr>
            <a:spLocks noGrp="1"/>
          </p:cNvSpPr>
          <p:nvPr>
            <p:ph type="title"/>
          </p:nvPr>
        </p:nvSpPr>
        <p:spPr>
          <a:xfrm>
            <a:off x="6385831" y="634947"/>
            <a:ext cx="2998334" cy="1450757"/>
          </a:xfrm>
        </p:spPr>
        <p:txBody>
          <a:bodyPr rtlCol="0">
            <a:normAutofit/>
          </a:bodyPr>
          <a:lstStyle/>
          <a:p>
            <a:pPr rtl="0"/>
            <a:r>
              <a:rPr lang="en-US" noProof="0"/>
              <a:t>Click to edit Master title style</a:t>
            </a:r>
            <a:endParaRPr lang="en-GB" noProof="0"/>
          </a:p>
        </p:txBody>
      </p:sp>
      <p:cxnSp>
        <p:nvCxnSpPr>
          <p:cNvPr id="8" name="Straight Connector 7">
            <a:extLst>
              <a:ext uri="{FF2B5EF4-FFF2-40B4-BE49-F238E27FC236}">
                <a16:creationId xmlns:a16="http://schemas.microsoft.com/office/drawing/2014/main" id="{10523EF1-B104-45FE-925A-5C7906FA18C2}"/>
              </a:ext>
              <a:ext uri="{C183D7F6-B498-43B3-948B-1728B52AA6E4}">
                <adec:decorative xmlns:adec="http://schemas.microsoft.com/office/drawing/2017/decorative" val="1"/>
              </a:ext>
            </a:extLst>
          </p:cNvPr>
          <p:cNvCxnSpPr/>
          <p:nvPr userDrawn="1"/>
        </p:nvCxnSpPr>
        <p:spPr>
          <a:xfrm>
            <a:off x="6453389" y="2250460"/>
            <a:ext cx="282321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FA958037-C140-4697-8EAF-21C950A0ECC5}"/>
              </a:ext>
            </a:extLst>
          </p:cNvPr>
          <p:cNvSpPr>
            <a:spLocks noGrp="1"/>
          </p:cNvSpPr>
          <p:nvPr>
            <p:ph type="pic" sz="quarter" idx="13"/>
          </p:nvPr>
        </p:nvSpPr>
        <p:spPr>
          <a:xfrm>
            <a:off x="512636" y="640080"/>
            <a:ext cx="5616702" cy="5312664"/>
          </a:xfrm>
          <a:solidFill>
            <a:schemeClr val="accent6"/>
          </a:solidFill>
        </p:spPr>
        <p:txBody>
          <a:bodyPr rtlCol="0"/>
          <a:lstStyle/>
          <a:p>
            <a:pPr rtl="0"/>
            <a:r>
              <a:rPr lang="en-US" noProof="0" dirty="0"/>
              <a:t>Click icon to add picture</a:t>
            </a:r>
            <a:endParaRPr lang="en-GB" noProof="0" dirty="0"/>
          </a:p>
        </p:txBody>
      </p:sp>
      <p:sp>
        <p:nvSpPr>
          <p:cNvPr id="9" name="Content Placeholder 14">
            <a:extLst>
              <a:ext uri="{FF2B5EF4-FFF2-40B4-BE49-F238E27FC236}">
                <a16:creationId xmlns:a16="http://schemas.microsoft.com/office/drawing/2014/main" id="{44613BB0-E0E0-4B1C-9926-EBE53B5420E1}"/>
              </a:ext>
            </a:extLst>
          </p:cNvPr>
          <p:cNvSpPr>
            <a:spLocks noGrp="1"/>
          </p:cNvSpPr>
          <p:nvPr>
            <p:ph idx="1"/>
          </p:nvPr>
        </p:nvSpPr>
        <p:spPr>
          <a:xfrm>
            <a:off x="6385831" y="2407436"/>
            <a:ext cx="2998334" cy="3461658"/>
          </a:xfrm>
        </p:spPr>
        <p:txBody>
          <a:bodyPr rtlCol="0">
            <a:normAutofit/>
          </a:bodyPr>
          <a:lstStyle/>
          <a:p>
            <a:pPr lvl="0" rtl="0"/>
            <a:r>
              <a:rPr lang="en-US" noProof="0"/>
              <a:t>Click to edit Master text styles</a:t>
            </a:r>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r>
              <a:rPr lang="en-GB" noProof="0" dirty="0"/>
              <a:t>Sample Footer Text</a:t>
            </a:r>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r>
              <a:rPr lang="en-US" noProof="0" dirty="0"/>
              <a:t>20XX</a:t>
            </a:r>
            <a:endParaRPr lang="en-GB"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2725609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9906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77497" y="2222287"/>
            <a:ext cx="8151003" cy="36365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rtl="0"/>
            <a:r>
              <a:rPr lang="en-US" noProof="0" dirty="0"/>
              <a:t>20XX</a:t>
            </a:r>
            <a:endParaRPr lang="en-GB" noProof="0" dirty="0"/>
          </a:p>
        </p:txBody>
      </p:sp>
      <p:sp>
        <p:nvSpPr>
          <p:cNvPr id="5" name="Footer Placeholder 4"/>
          <p:cNvSpPr>
            <a:spLocks noGrp="1"/>
          </p:cNvSpPr>
          <p:nvPr>
            <p:ph type="ftr" sz="quarter" idx="11"/>
          </p:nvPr>
        </p:nvSpPr>
        <p:spPr/>
        <p:txBody>
          <a:bodyPr/>
          <a:lstStyle/>
          <a:p>
            <a:pPr rtl="0"/>
            <a:r>
              <a:rPr lang="en-GB" noProof="0" dirty="0"/>
              <a:t>Sample Footer Text</a:t>
            </a:r>
          </a:p>
        </p:txBody>
      </p:sp>
      <p:sp>
        <p:nvSpPr>
          <p:cNvPr id="6" name="Slide Number Placeholder 5"/>
          <p:cNvSpPr>
            <a:spLocks noGrp="1"/>
          </p:cNvSpPr>
          <p:nvPr>
            <p:ph type="sldNum" sz="quarter" idx="12"/>
          </p:nvPr>
        </p:nvSpPr>
        <p:spPr/>
        <p:txBody>
          <a:bodyPr/>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39748987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6" name="Rectangle 5" descr="Tag=AccentColor&#10;Flavor=Dark&#10;Target=Fill">
            <a:extLst>
              <a:ext uri="{FF2B5EF4-FFF2-40B4-BE49-F238E27FC236}">
                <a16:creationId xmlns:a16="http://schemas.microsoft.com/office/drawing/2014/main" id="{17DBCCDB-B58C-45B3-9E63-49F7B0819260}"/>
              </a:ext>
            </a:extLst>
          </p:cNvPr>
          <p:cNvSpPr/>
          <p:nvPr userDrawn="1"/>
        </p:nvSpPr>
        <p:spPr bwMode="white">
          <a:xfrm>
            <a:off x="0" y="4953000"/>
            <a:ext cx="9906000" cy="1905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itle 1">
            <a:extLst>
              <a:ext uri="{FF2B5EF4-FFF2-40B4-BE49-F238E27FC236}">
                <a16:creationId xmlns:a16="http://schemas.microsoft.com/office/drawing/2014/main" id="{07B1649E-A273-4C2E-A9F2-D29871865897}"/>
              </a:ext>
            </a:extLst>
          </p:cNvPr>
          <p:cNvSpPr>
            <a:spLocks noGrp="1"/>
          </p:cNvSpPr>
          <p:nvPr>
            <p:ph type="ctrTitle"/>
          </p:nvPr>
        </p:nvSpPr>
        <p:spPr>
          <a:xfrm>
            <a:off x="865472" y="5120640"/>
            <a:ext cx="8172450" cy="822960"/>
          </a:xfrm>
        </p:spPr>
        <p:txBody>
          <a:bodyPr rtlCol="0">
            <a:normAutofit/>
          </a:bodyPr>
          <a:lstStyle>
            <a:lvl1pPr>
              <a:defRPr>
                <a:solidFill>
                  <a:schemeClr val="bg1"/>
                </a:solidFill>
              </a:defRPr>
            </a:lvl1pPr>
          </a:lstStyle>
          <a:p>
            <a:pPr rtl="0"/>
            <a:r>
              <a:rPr lang="en-US" sz="2025" noProof="0">
                <a:solidFill>
                  <a:schemeClr val="bg1"/>
                </a:solidFill>
              </a:rPr>
              <a:t>Click to edit Master title style</a:t>
            </a:r>
            <a:endParaRPr lang="en-GB" sz="2025" noProof="0">
              <a:solidFill>
                <a:schemeClr val="bg1"/>
              </a:solidFill>
            </a:endParaRPr>
          </a:p>
        </p:txBody>
      </p:sp>
      <p:sp>
        <p:nvSpPr>
          <p:cNvPr id="8" name="Subtitle 2">
            <a:extLst>
              <a:ext uri="{FF2B5EF4-FFF2-40B4-BE49-F238E27FC236}">
                <a16:creationId xmlns:a16="http://schemas.microsoft.com/office/drawing/2014/main" id="{A72A6B42-C371-4562-8E40-9EE1906C8578}"/>
              </a:ext>
            </a:extLst>
          </p:cNvPr>
          <p:cNvSpPr>
            <a:spLocks noGrp="1"/>
          </p:cNvSpPr>
          <p:nvPr>
            <p:ph type="subTitle" idx="1"/>
          </p:nvPr>
        </p:nvSpPr>
        <p:spPr>
          <a:xfrm>
            <a:off x="865485" y="5943601"/>
            <a:ext cx="8172450" cy="543513"/>
          </a:xfrm>
        </p:spPr>
        <p:txBody>
          <a:bodyPr rtlCol="0">
            <a:normAutofit/>
          </a:bodyPr>
          <a:lstStyle>
            <a:lvl1pPr>
              <a:defRPr>
                <a:solidFill>
                  <a:schemeClr val="bg1"/>
                </a:solidFill>
              </a:defRPr>
            </a:lvl1pPr>
          </a:lstStyle>
          <a:p>
            <a:pPr rtl="0"/>
            <a:r>
              <a:rPr lang="en-US" sz="844" noProof="0">
                <a:solidFill>
                  <a:schemeClr val="bg1"/>
                </a:solidFill>
              </a:rPr>
              <a:t>Click to edit Master subtitle style</a:t>
            </a:r>
            <a:endParaRPr lang="en-GB" sz="844" noProof="0">
              <a:solidFill>
                <a:schemeClr val="bg1"/>
              </a:solidFill>
            </a:endParaRPr>
          </a:p>
        </p:txBody>
      </p:sp>
      <p:sp>
        <p:nvSpPr>
          <p:cNvPr id="13" name="Picture Placeholder 12">
            <a:extLst>
              <a:ext uri="{FF2B5EF4-FFF2-40B4-BE49-F238E27FC236}">
                <a16:creationId xmlns:a16="http://schemas.microsoft.com/office/drawing/2014/main" id="{68504FFB-1664-4F66-BC31-100C8DD98346}"/>
              </a:ext>
            </a:extLst>
          </p:cNvPr>
          <p:cNvSpPr>
            <a:spLocks noGrp="1"/>
          </p:cNvSpPr>
          <p:nvPr>
            <p:ph type="pic" sz="quarter" idx="13"/>
          </p:nvPr>
        </p:nvSpPr>
        <p:spPr>
          <a:xfrm>
            <a:off x="515937" y="640080"/>
            <a:ext cx="2880222" cy="3931920"/>
          </a:xfrm>
          <a:solidFill>
            <a:schemeClr val="accent6"/>
          </a:solidFill>
        </p:spPr>
        <p:txBody>
          <a:bodyPr rtlCol="0"/>
          <a:lstStyle/>
          <a:p>
            <a:pPr rtl="0"/>
            <a:r>
              <a:rPr lang="en-US" noProof="0" dirty="0"/>
              <a:t>Click icon to add picture</a:t>
            </a:r>
            <a:endParaRPr lang="en-GB" noProof="0" dirty="0"/>
          </a:p>
        </p:txBody>
      </p:sp>
      <p:sp>
        <p:nvSpPr>
          <p:cNvPr id="14" name="Picture Placeholder 12">
            <a:extLst>
              <a:ext uri="{FF2B5EF4-FFF2-40B4-BE49-F238E27FC236}">
                <a16:creationId xmlns:a16="http://schemas.microsoft.com/office/drawing/2014/main" id="{1B45578D-1855-4EC0-9E45-E1630D11ACA5}"/>
              </a:ext>
            </a:extLst>
          </p:cNvPr>
          <p:cNvSpPr>
            <a:spLocks noGrp="1"/>
          </p:cNvSpPr>
          <p:nvPr>
            <p:ph type="pic" sz="quarter" idx="14"/>
          </p:nvPr>
        </p:nvSpPr>
        <p:spPr>
          <a:xfrm>
            <a:off x="3529012" y="640080"/>
            <a:ext cx="2880222" cy="3931920"/>
          </a:xfrm>
          <a:solidFill>
            <a:schemeClr val="accent6"/>
          </a:solidFill>
        </p:spPr>
        <p:txBody>
          <a:bodyPr rtlCol="0"/>
          <a:lstStyle/>
          <a:p>
            <a:pPr rtl="0"/>
            <a:r>
              <a:rPr lang="en-US" noProof="0" dirty="0"/>
              <a:t>Click icon to add picture</a:t>
            </a:r>
            <a:endParaRPr lang="en-GB" noProof="0" dirty="0"/>
          </a:p>
        </p:txBody>
      </p:sp>
      <p:sp>
        <p:nvSpPr>
          <p:cNvPr id="15" name="Picture Placeholder 12">
            <a:extLst>
              <a:ext uri="{FF2B5EF4-FFF2-40B4-BE49-F238E27FC236}">
                <a16:creationId xmlns:a16="http://schemas.microsoft.com/office/drawing/2014/main" id="{C93482C2-6151-4050-9F16-9952B0A017A3}"/>
              </a:ext>
            </a:extLst>
          </p:cNvPr>
          <p:cNvSpPr>
            <a:spLocks noGrp="1"/>
          </p:cNvSpPr>
          <p:nvPr>
            <p:ph type="pic" sz="quarter" idx="15"/>
          </p:nvPr>
        </p:nvSpPr>
        <p:spPr>
          <a:xfrm>
            <a:off x="6523101" y="640080"/>
            <a:ext cx="2880222" cy="3931920"/>
          </a:xfrm>
          <a:solidFill>
            <a:schemeClr val="accent6"/>
          </a:solidFill>
        </p:spPr>
        <p:txBody>
          <a:bodyPr rtlCol="0"/>
          <a:lstStyle/>
          <a:p>
            <a:pPr rtl="0"/>
            <a:r>
              <a:rPr lang="en-US" noProof="0" dirty="0"/>
              <a:t>Click icon to add picture</a:t>
            </a:r>
            <a:endParaRPr lang="en-GB" noProof="0" dirty="0"/>
          </a:p>
        </p:txBody>
      </p:sp>
    </p:spTree>
    <p:extLst>
      <p:ext uri="{BB962C8B-B14F-4D97-AF65-F5344CB8AC3E}">
        <p14:creationId xmlns:p14="http://schemas.microsoft.com/office/powerpoint/2010/main" val="468392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9906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71935" y="2951396"/>
            <a:ext cx="8153532"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71935" y="5281201"/>
            <a:ext cx="8153532"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rtl="0"/>
            <a:r>
              <a:rPr lang="en-US" noProof="0" dirty="0"/>
              <a:t>20XX</a:t>
            </a:r>
            <a:endParaRPr lang="en-GB" noProof="0" dirty="0"/>
          </a:p>
        </p:txBody>
      </p:sp>
      <p:sp>
        <p:nvSpPr>
          <p:cNvPr id="5" name="Footer Placeholder 4"/>
          <p:cNvSpPr>
            <a:spLocks noGrp="1"/>
          </p:cNvSpPr>
          <p:nvPr>
            <p:ph type="ftr" sz="quarter" idx="11"/>
          </p:nvPr>
        </p:nvSpPr>
        <p:spPr/>
        <p:txBody>
          <a:bodyPr/>
          <a:lstStyle/>
          <a:p>
            <a:pPr rtl="0"/>
            <a:r>
              <a:rPr lang="en-GB" noProof="0" dirty="0"/>
              <a:t>Sample Footer Text</a:t>
            </a:r>
          </a:p>
        </p:txBody>
      </p:sp>
      <p:sp>
        <p:nvSpPr>
          <p:cNvPr id="6" name="Slide Number Placeholder 5"/>
          <p:cNvSpPr>
            <a:spLocks noGrp="1"/>
          </p:cNvSpPr>
          <p:nvPr>
            <p:ph type="sldNum" sz="quarter" idx="12"/>
          </p:nvPr>
        </p:nvSpPr>
        <p:spPr/>
        <p:txBody>
          <a:bodyPr/>
          <a:lstStyle/>
          <a:p>
            <a:pPr rtl="0"/>
            <a:fld id="{3A98EE3D-8CD1-4C3F-BD1C-C98C9596463C}" type="slidenum">
              <a:rPr lang="en-GB" noProof="0" smtClean="0"/>
              <a:t>‹#›</a:t>
            </a:fld>
            <a:endParaRPr lang="en-GB" noProof="0" dirty="0"/>
          </a:p>
        </p:txBody>
      </p:sp>
      <p:sp>
        <p:nvSpPr>
          <p:cNvPr id="7" name="Rectangle 6">
            <a:extLst>
              <a:ext uri="{FF2B5EF4-FFF2-40B4-BE49-F238E27FC236}">
                <a16:creationId xmlns:a16="http://schemas.microsoft.com/office/drawing/2014/main" id="{82B22D34-6D5E-DCB7-2F5A-A4D060E23925}"/>
              </a:ext>
            </a:extLst>
          </p:cNvPr>
          <p:cNvSpPr/>
          <p:nvPr userDrawn="1"/>
        </p:nvSpPr>
        <p:spPr>
          <a:xfrm>
            <a:off x="0" y="6400800"/>
            <a:ext cx="9906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48038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9906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77496" y="2222288"/>
            <a:ext cx="3976617"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51887" y="2222288"/>
            <a:ext cx="397661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rtl="0"/>
            <a:r>
              <a:rPr lang="en-US" noProof="0" dirty="0"/>
              <a:t>20XX</a:t>
            </a:r>
            <a:endParaRPr lang="en-GB" noProof="0" dirty="0"/>
          </a:p>
        </p:txBody>
      </p:sp>
      <p:sp>
        <p:nvSpPr>
          <p:cNvPr id="6" name="Footer Placeholder 5"/>
          <p:cNvSpPr>
            <a:spLocks noGrp="1"/>
          </p:cNvSpPr>
          <p:nvPr>
            <p:ph type="ftr" sz="quarter" idx="11"/>
          </p:nvPr>
        </p:nvSpPr>
        <p:spPr/>
        <p:txBody>
          <a:bodyPr/>
          <a:lstStyle/>
          <a:p>
            <a:pPr rtl="0"/>
            <a:r>
              <a:rPr lang="en-GB" noProof="0" dirty="0"/>
              <a:t>Sample Footer Text</a:t>
            </a:r>
          </a:p>
        </p:txBody>
      </p:sp>
      <p:sp>
        <p:nvSpPr>
          <p:cNvPr id="7" name="Slide Number Placeholder 6"/>
          <p:cNvSpPr>
            <a:spLocks noGrp="1"/>
          </p:cNvSpPr>
          <p:nvPr>
            <p:ph type="sldNum" sz="quarter" idx="12"/>
          </p:nvPr>
        </p:nvSpPr>
        <p:spPr/>
        <p:txBody>
          <a:bodyPr/>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3932111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9906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77496" y="2174875"/>
            <a:ext cx="397661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77496" y="2751138"/>
            <a:ext cx="3994674"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51887" y="2174875"/>
            <a:ext cx="397661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51887" y="2751138"/>
            <a:ext cx="397661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rtl="0"/>
            <a:r>
              <a:rPr lang="en-US" noProof="0" dirty="0"/>
              <a:t>20XX</a:t>
            </a:r>
            <a:endParaRPr lang="en-GB" noProof="0" dirty="0"/>
          </a:p>
        </p:txBody>
      </p:sp>
      <p:sp>
        <p:nvSpPr>
          <p:cNvPr id="8" name="Footer Placeholder 7"/>
          <p:cNvSpPr>
            <a:spLocks noGrp="1"/>
          </p:cNvSpPr>
          <p:nvPr>
            <p:ph type="ftr" sz="quarter" idx="11"/>
          </p:nvPr>
        </p:nvSpPr>
        <p:spPr/>
        <p:txBody>
          <a:bodyPr/>
          <a:lstStyle/>
          <a:p>
            <a:pPr rtl="0"/>
            <a:r>
              <a:rPr lang="en-GB" noProof="0" dirty="0"/>
              <a:t>Sample Footer Text</a:t>
            </a:r>
          </a:p>
        </p:txBody>
      </p:sp>
      <p:sp>
        <p:nvSpPr>
          <p:cNvPr id="9" name="Slide Number Placeholder 8"/>
          <p:cNvSpPr>
            <a:spLocks noGrp="1"/>
          </p:cNvSpPr>
          <p:nvPr>
            <p:ph type="sldNum" sz="quarter" idx="12"/>
          </p:nvPr>
        </p:nvSpPr>
        <p:spPr/>
        <p:txBody>
          <a:bodyPr/>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1832896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9906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rtl="0"/>
            <a:r>
              <a:rPr lang="en-US" noProof="0" dirty="0"/>
              <a:t>20XX</a:t>
            </a:r>
            <a:endParaRPr lang="en-GB" noProof="0" dirty="0"/>
          </a:p>
        </p:txBody>
      </p:sp>
      <p:sp>
        <p:nvSpPr>
          <p:cNvPr id="4" name="Footer Placeholder 3"/>
          <p:cNvSpPr>
            <a:spLocks noGrp="1"/>
          </p:cNvSpPr>
          <p:nvPr>
            <p:ph type="ftr" sz="quarter" idx="11"/>
          </p:nvPr>
        </p:nvSpPr>
        <p:spPr/>
        <p:txBody>
          <a:bodyPr/>
          <a:lstStyle/>
          <a:p>
            <a:pPr rtl="0"/>
            <a:r>
              <a:rPr lang="en-GB" noProof="0" dirty="0"/>
              <a:t>Sample Footer Text</a:t>
            </a:r>
          </a:p>
        </p:txBody>
      </p:sp>
      <p:sp>
        <p:nvSpPr>
          <p:cNvPr id="5" name="Slide Number Placeholder 4"/>
          <p:cNvSpPr>
            <a:spLocks noGrp="1"/>
          </p:cNvSpPr>
          <p:nvPr>
            <p:ph type="sldNum" sz="quarter" idx="12"/>
          </p:nvPr>
        </p:nvSpPr>
        <p:spPr/>
        <p:txBody>
          <a:bodyPr/>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3157776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r>
              <a:rPr lang="en-US" noProof="0" dirty="0"/>
              <a:t>20XX</a:t>
            </a:r>
            <a:endParaRPr lang="en-GB" noProof="0" dirty="0"/>
          </a:p>
        </p:txBody>
      </p:sp>
      <p:sp>
        <p:nvSpPr>
          <p:cNvPr id="3" name="Footer Placeholder 2"/>
          <p:cNvSpPr>
            <a:spLocks noGrp="1"/>
          </p:cNvSpPr>
          <p:nvPr>
            <p:ph type="ftr" sz="quarter" idx="11"/>
          </p:nvPr>
        </p:nvSpPr>
        <p:spPr/>
        <p:txBody>
          <a:bodyPr/>
          <a:lstStyle/>
          <a:p>
            <a:pPr rtl="0"/>
            <a:r>
              <a:rPr lang="en-GB" noProof="0" dirty="0"/>
              <a:t>Sample Footer Text</a:t>
            </a:r>
          </a:p>
        </p:txBody>
      </p:sp>
      <p:sp>
        <p:nvSpPr>
          <p:cNvPr id="4" name="Slide Number Placeholder 3"/>
          <p:cNvSpPr>
            <a:spLocks noGrp="1"/>
          </p:cNvSpPr>
          <p:nvPr>
            <p:ph type="sldNum" sz="quarter" idx="12"/>
          </p:nvPr>
        </p:nvSpPr>
        <p:spPr/>
        <p:txBody>
          <a:bodyPr/>
          <a:lstStyle/>
          <a:p>
            <a:pPr rtl="0"/>
            <a:fld id="{3A98EE3D-8CD1-4C3F-BD1C-C98C9596463C}" type="slidenum">
              <a:rPr lang="en-GB" noProof="0" smtClean="0"/>
              <a:t>‹#›</a:t>
            </a:fld>
            <a:endParaRPr lang="en-GB" noProof="0" dirty="0"/>
          </a:p>
        </p:txBody>
      </p:sp>
      <p:sp>
        <p:nvSpPr>
          <p:cNvPr id="5" name="Rectangle 4">
            <a:extLst>
              <a:ext uri="{FF2B5EF4-FFF2-40B4-BE49-F238E27FC236}">
                <a16:creationId xmlns:a16="http://schemas.microsoft.com/office/drawing/2014/main" id="{85C437DC-3BA0-867C-D081-F8B4AD7CD89B}"/>
              </a:ext>
            </a:extLst>
          </p:cNvPr>
          <p:cNvSpPr/>
          <p:nvPr userDrawn="1"/>
        </p:nvSpPr>
        <p:spPr>
          <a:xfrm>
            <a:off x="0" y="6400800"/>
            <a:ext cx="9906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71862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871935" y="446087"/>
            <a:ext cx="2882371"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71935" y="446088"/>
            <a:ext cx="2882371"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945201" y="446088"/>
            <a:ext cx="5080265"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1935" y="2260738"/>
            <a:ext cx="2882371"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rtl="0"/>
            <a:r>
              <a:rPr lang="en-US" noProof="0" dirty="0"/>
              <a:t>20XX</a:t>
            </a:r>
            <a:endParaRPr lang="en-GB" noProof="0" dirty="0"/>
          </a:p>
        </p:txBody>
      </p:sp>
      <p:sp>
        <p:nvSpPr>
          <p:cNvPr id="6" name="Footer Placeholder 5"/>
          <p:cNvSpPr>
            <a:spLocks noGrp="1"/>
          </p:cNvSpPr>
          <p:nvPr>
            <p:ph type="ftr" sz="quarter" idx="11"/>
          </p:nvPr>
        </p:nvSpPr>
        <p:spPr/>
        <p:txBody>
          <a:bodyPr/>
          <a:lstStyle/>
          <a:p>
            <a:pPr rtl="0"/>
            <a:r>
              <a:rPr lang="en-GB" noProof="0" dirty="0"/>
              <a:t>Sample Footer Text</a:t>
            </a:r>
          </a:p>
        </p:txBody>
      </p:sp>
      <p:sp>
        <p:nvSpPr>
          <p:cNvPr id="7" name="Slide Number Placeholder 6"/>
          <p:cNvSpPr>
            <a:spLocks noGrp="1"/>
          </p:cNvSpPr>
          <p:nvPr>
            <p:ph type="sldNum" sz="quarter" idx="12"/>
          </p:nvPr>
        </p:nvSpPr>
        <p:spPr/>
        <p:txBody>
          <a:bodyPr/>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2003898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7496" y="727522"/>
            <a:ext cx="3793344"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4954720" y="0"/>
            <a:ext cx="4951280"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dirty="0"/>
              <a:t>Click icon to add picture</a:t>
            </a:r>
          </a:p>
        </p:txBody>
      </p:sp>
      <p:sp>
        <p:nvSpPr>
          <p:cNvPr id="4" name="Text Placeholder 3"/>
          <p:cNvSpPr>
            <a:spLocks noGrp="1"/>
          </p:cNvSpPr>
          <p:nvPr>
            <p:ph type="body" sz="half" idx="2"/>
          </p:nvPr>
        </p:nvSpPr>
        <p:spPr>
          <a:xfrm>
            <a:off x="877496" y="2344684"/>
            <a:ext cx="3793344"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157221" y="6041362"/>
            <a:ext cx="793714" cy="365125"/>
          </a:xfrm>
        </p:spPr>
        <p:txBody>
          <a:bodyPr/>
          <a:lstStyle/>
          <a:p>
            <a:pPr rtl="0"/>
            <a:r>
              <a:rPr lang="en-US" noProof="0" dirty="0"/>
              <a:t>20XX</a:t>
            </a:r>
            <a:endParaRPr lang="en-GB" noProof="0" dirty="0"/>
          </a:p>
        </p:txBody>
      </p:sp>
      <p:sp>
        <p:nvSpPr>
          <p:cNvPr id="6" name="Footer Placeholder 5"/>
          <p:cNvSpPr>
            <a:spLocks noGrp="1"/>
          </p:cNvSpPr>
          <p:nvPr>
            <p:ph type="ftr" sz="quarter" idx="11"/>
          </p:nvPr>
        </p:nvSpPr>
        <p:spPr>
          <a:xfrm>
            <a:off x="479697" y="6041362"/>
            <a:ext cx="2677523" cy="365125"/>
          </a:xfrm>
        </p:spPr>
        <p:txBody>
          <a:bodyPr/>
          <a:lstStyle/>
          <a:p>
            <a:pPr rtl="0"/>
            <a:r>
              <a:rPr lang="en-GB" noProof="0" dirty="0"/>
              <a:t>Sample Footer Text</a:t>
            </a:r>
          </a:p>
        </p:txBody>
      </p:sp>
      <p:sp>
        <p:nvSpPr>
          <p:cNvPr id="7" name="Slide Number Placeholder 6"/>
          <p:cNvSpPr>
            <a:spLocks noGrp="1"/>
          </p:cNvSpPr>
          <p:nvPr>
            <p:ph type="sldNum" sz="quarter" idx="12"/>
          </p:nvPr>
        </p:nvSpPr>
        <p:spPr>
          <a:xfrm>
            <a:off x="3950935" y="5915888"/>
            <a:ext cx="863001" cy="490599"/>
          </a:xfrm>
        </p:spPr>
        <p:txBody>
          <a:bodyPr/>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337349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77497" y="447188"/>
            <a:ext cx="8151003"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77497" y="2184401"/>
            <a:ext cx="8151003"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79697" y="6041362"/>
            <a:ext cx="6813660" cy="365125"/>
          </a:xfrm>
          <a:prstGeom prst="rect">
            <a:avLst/>
          </a:prstGeom>
        </p:spPr>
        <p:txBody>
          <a:bodyPr vert="horz" lIns="91440" tIns="45720" rIns="91440" bIns="45720" rtlCol="0" anchor="b"/>
          <a:lstStyle>
            <a:lvl1pPr algn="l">
              <a:defRPr sz="900">
                <a:solidFill>
                  <a:schemeClr val="tx1"/>
                </a:solidFill>
              </a:defRPr>
            </a:lvl1pPr>
          </a:lstStyle>
          <a:p>
            <a:pPr rtl="0"/>
            <a:r>
              <a:rPr lang="en-GB" noProof="0" dirty="0"/>
              <a:t>Sample Footer Text</a:t>
            </a:r>
          </a:p>
        </p:txBody>
      </p:sp>
      <p:sp>
        <p:nvSpPr>
          <p:cNvPr id="4" name="Date Placeholder 3"/>
          <p:cNvSpPr>
            <a:spLocks noGrp="1"/>
          </p:cNvSpPr>
          <p:nvPr>
            <p:ph type="dt" sz="half" idx="2"/>
          </p:nvPr>
        </p:nvSpPr>
        <p:spPr>
          <a:xfrm>
            <a:off x="7487375" y="6041362"/>
            <a:ext cx="1075924" cy="365125"/>
          </a:xfrm>
          <a:prstGeom prst="rect">
            <a:avLst/>
          </a:prstGeom>
        </p:spPr>
        <p:txBody>
          <a:bodyPr vert="horz" lIns="91440" tIns="45720" rIns="91440" bIns="45720" rtlCol="0" anchor="b"/>
          <a:lstStyle>
            <a:lvl1pPr algn="r">
              <a:defRPr sz="900">
                <a:solidFill>
                  <a:schemeClr val="tx1"/>
                </a:solidFill>
              </a:defRPr>
            </a:lvl1pPr>
          </a:lstStyle>
          <a:p>
            <a:pPr rtl="0"/>
            <a:r>
              <a:rPr lang="en-US" noProof="0" dirty="0"/>
              <a:t>20XX</a:t>
            </a:r>
            <a:endParaRPr lang="en-GB" noProof="0" dirty="0"/>
          </a:p>
        </p:txBody>
      </p:sp>
      <p:sp>
        <p:nvSpPr>
          <p:cNvPr id="6" name="Slide Number Placeholder 5"/>
          <p:cNvSpPr>
            <a:spLocks noGrp="1"/>
          </p:cNvSpPr>
          <p:nvPr>
            <p:ph type="sldNum" sz="quarter" idx="4"/>
          </p:nvPr>
        </p:nvSpPr>
        <p:spPr>
          <a:xfrm>
            <a:off x="8563299" y="5915888"/>
            <a:ext cx="863001" cy="490599"/>
          </a:xfrm>
          <a:prstGeom prst="rect">
            <a:avLst/>
          </a:prstGeom>
        </p:spPr>
        <p:txBody>
          <a:bodyPr vert="horz" lIns="91440" tIns="45720" rIns="91440" bIns="10800" rtlCol="0" anchor="b"/>
          <a:lstStyle>
            <a:lvl1pPr algn="r">
              <a:defRPr sz="2000">
                <a:solidFill>
                  <a:schemeClr val="accent1"/>
                </a:solidFill>
              </a:defRPr>
            </a:lvl1pPr>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3920207982"/>
      </p:ext>
    </p:extLst>
  </p:cSld>
  <p:clrMap bg1="dk1" tx1="lt1" bg2="dk2" tx2="lt2" accent1="accent1" accent2="accent2" accent3="accent3" accent4="accent4" accent5="accent5" accent6="accent6" hlink="hlink" folHlink="folHlink"/>
  <p:sldLayoutIdLst>
    <p:sldLayoutId id="2147484550" r:id="rId1"/>
    <p:sldLayoutId id="2147484551" r:id="rId2"/>
    <p:sldLayoutId id="2147484552" r:id="rId3"/>
    <p:sldLayoutId id="2147484553" r:id="rId4"/>
    <p:sldLayoutId id="2147484554" r:id="rId5"/>
    <p:sldLayoutId id="2147484555" r:id="rId6"/>
    <p:sldLayoutId id="2147484556" r:id="rId7"/>
    <p:sldLayoutId id="2147484557" r:id="rId8"/>
    <p:sldLayoutId id="2147484558" r:id="rId9"/>
    <p:sldLayoutId id="2147484559" r:id="rId10"/>
    <p:sldLayoutId id="2147484560" r:id="rId11"/>
    <p:sldLayoutId id="2147484561" r:id="rId12"/>
    <p:sldLayoutId id="2147484562" r:id="rId13"/>
    <p:sldLayoutId id="2147484563" r:id="rId14"/>
    <p:sldLayoutId id="2147484564" r:id="rId15"/>
    <p:sldLayoutId id="2147484565" r:id="rId16"/>
    <p:sldLayoutId id="2147484566" r:id="rId17"/>
    <p:sldLayoutId id="2147484567" r:id="rId18"/>
    <p:sldLayoutId id="2147484571" r:id="rId19"/>
    <p:sldLayoutId id="2147483735" r:id="rId20"/>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69.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70.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71.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72.jpeg"/><Relationship Id="rId2" Type="http://schemas.openxmlformats.org/officeDocument/2006/relationships/notesSlide" Target="../notesSlides/notesSlide24.xml"/><Relationship Id="rId1" Type="http://schemas.openxmlformats.org/officeDocument/2006/relationships/slideLayout" Target="../slideLayouts/slideLayout19.xml"/><Relationship Id="rId5" Type="http://schemas.openxmlformats.org/officeDocument/2006/relationships/hyperlink" Target="https://www.linkedin.com/in/jnonino" TargetMode="External"/><Relationship Id="rId4" Type="http://schemas.openxmlformats.org/officeDocument/2006/relationships/hyperlink" Target="mailto:noninojulian@gmail.com?subject=DevOps%20Maturity%20Mode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559F58-E7E3-4312-BFB5-D3B5719E827E}"/>
              </a:ext>
            </a:extLst>
          </p:cNvPr>
          <p:cNvSpPr>
            <a:spLocks noGrp="1"/>
          </p:cNvSpPr>
          <p:nvPr>
            <p:ph type="ctrTitle"/>
          </p:nvPr>
        </p:nvSpPr>
        <p:spPr>
          <a:xfrm>
            <a:off x="658126" y="639097"/>
            <a:ext cx="4031247" cy="3781101"/>
          </a:xfrm>
        </p:spPr>
        <p:txBody>
          <a:bodyPr vert="horz" lIns="91440" tIns="45720" rIns="91440" bIns="45720" rtlCol="0">
            <a:normAutofit/>
          </a:bodyPr>
          <a:lstStyle/>
          <a:p>
            <a:r>
              <a:rPr lang="en-US" dirty="0">
                <a:cs typeface="+mj-cs"/>
              </a:rPr>
              <a:t>DevOps </a:t>
            </a:r>
            <a:br>
              <a:rPr lang="en-US" dirty="0">
                <a:cs typeface="+mj-cs"/>
              </a:rPr>
            </a:br>
            <a:r>
              <a:rPr lang="en-US" dirty="0">
                <a:cs typeface="+mj-cs"/>
              </a:rPr>
              <a:t>Maturity Model</a:t>
            </a:r>
          </a:p>
        </p:txBody>
      </p:sp>
      <p:sp>
        <p:nvSpPr>
          <p:cNvPr id="5" name="Subtitle 4">
            <a:extLst>
              <a:ext uri="{FF2B5EF4-FFF2-40B4-BE49-F238E27FC236}">
                <a16:creationId xmlns:a16="http://schemas.microsoft.com/office/drawing/2014/main" id="{EF502785-6557-4038-9743-2ABFF39CB24A}"/>
              </a:ext>
            </a:extLst>
          </p:cNvPr>
          <p:cNvSpPr>
            <a:spLocks noGrp="1"/>
          </p:cNvSpPr>
          <p:nvPr>
            <p:ph type="subTitle" idx="1"/>
          </p:nvPr>
        </p:nvSpPr>
        <p:spPr>
          <a:xfrm>
            <a:off x="658125" y="5280847"/>
            <a:ext cx="4031248" cy="785656"/>
          </a:xfrm>
        </p:spPr>
        <p:txBody>
          <a:bodyPr vert="horz" lIns="91440" tIns="45720" rIns="91440" bIns="45720" rtlCol="0">
            <a:normAutofit/>
          </a:bodyPr>
          <a:lstStyle/>
          <a:p>
            <a:pPr marL="0" indent="0">
              <a:buNone/>
            </a:pPr>
            <a:r>
              <a:rPr lang="en-US" dirty="0"/>
              <a:t>Julian Nonino</a:t>
            </a:r>
          </a:p>
          <a:p>
            <a:pPr marL="0" indent="0">
              <a:buNone/>
            </a:pPr>
            <a:r>
              <a:rPr lang="en-US" dirty="0"/>
              <a:t>2024</a:t>
            </a:r>
          </a:p>
        </p:txBody>
      </p:sp>
      <p:pic>
        <p:nvPicPr>
          <p:cNvPr id="11" name="Picture 10">
            <a:extLst>
              <a:ext uri="{FF2B5EF4-FFF2-40B4-BE49-F238E27FC236}">
                <a16:creationId xmlns:a16="http://schemas.microsoft.com/office/drawing/2014/main" id="{739877FA-7FFD-DB59-A31E-098C55F02783}"/>
              </a:ext>
            </a:extLst>
          </p:cNvPr>
          <p:cNvPicPr>
            <a:picLocks noChangeAspect="1"/>
          </p:cNvPicPr>
          <p:nvPr/>
        </p:nvPicPr>
        <p:blipFill>
          <a:blip r:embed="rId3"/>
          <a:srcRect l="27775" r="36143"/>
          <a:stretch/>
        </p:blipFill>
        <p:spPr>
          <a:xfrm>
            <a:off x="4956994" y="10"/>
            <a:ext cx="4949006" cy="6857990"/>
          </a:xfrm>
          <a:prstGeom prst="rect">
            <a:avLst/>
          </a:prstGeom>
        </p:spPr>
      </p:pic>
      <p:sp>
        <p:nvSpPr>
          <p:cNvPr id="9" name="Slide Number Placeholder 8">
            <a:extLst>
              <a:ext uri="{FF2B5EF4-FFF2-40B4-BE49-F238E27FC236}">
                <a16:creationId xmlns:a16="http://schemas.microsoft.com/office/drawing/2014/main" id="{D4BBF609-0E99-9005-5C73-0B694E9EE7E2}"/>
              </a:ext>
            </a:extLst>
          </p:cNvPr>
          <p:cNvSpPr>
            <a:spLocks noGrp="1"/>
          </p:cNvSpPr>
          <p:nvPr>
            <p:ph type="sldNum" sz="quarter" idx="12"/>
          </p:nvPr>
        </p:nvSpPr>
        <p:spPr>
          <a:xfrm>
            <a:off x="8676143" y="5915888"/>
            <a:ext cx="863001" cy="490599"/>
          </a:xfrm>
        </p:spPr>
        <p:txBody>
          <a:bodyPr vert="horz" lIns="91440" tIns="45720" rIns="91440" bIns="10800" rtlCol="0">
            <a:normAutofit/>
          </a:bodyPr>
          <a:lstStyle/>
          <a:p>
            <a:pPr>
              <a:spcAft>
                <a:spcPts val="600"/>
              </a:spcAft>
            </a:pPr>
            <a:fld id="{3A98EE3D-8CD1-4C3F-BD1C-C98C9596463C}" type="slidenum">
              <a:rPr lang="en-US" kern="1200" noProof="0" smtClean="0">
                <a:latin typeface="+mn-lt"/>
                <a:ea typeface="+mn-ea"/>
                <a:cs typeface="+mn-cs"/>
              </a:rPr>
              <a:pPr>
                <a:spcAft>
                  <a:spcPts val="600"/>
                </a:spcAft>
              </a:pPr>
              <a:t>1</a:t>
            </a:fld>
            <a:endParaRPr lang="en-US" kern="1200" noProof="0" dirty="0">
              <a:latin typeface="+mn-lt"/>
              <a:ea typeface="+mn-ea"/>
              <a:cs typeface="+mn-cs"/>
            </a:endParaRPr>
          </a:p>
        </p:txBody>
      </p:sp>
    </p:spTree>
    <p:extLst>
      <p:ext uri="{BB962C8B-B14F-4D97-AF65-F5344CB8AC3E}">
        <p14:creationId xmlns:p14="http://schemas.microsoft.com/office/powerpoint/2010/main" val="331669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786D2615-0C41-828E-3186-3BF278B5E7D0}"/>
              </a:ext>
            </a:extLst>
          </p:cNvPr>
          <p:cNvSpPr>
            <a:spLocks noGrp="1"/>
          </p:cNvSpPr>
          <p:nvPr>
            <p:ph type="title"/>
          </p:nvPr>
        </p:nvSpPr>
        <p:spPr>
          <a:xfrm>
            <a:off x="784225" y="1218476"/>
            <a:ext cx="2589695" cy="4421050"/>
          </a:xfrm>
          <a:effectLst/>
        </p:spPr>
        <p:txBody>
          <a:bodyPr anchor="ctr">
            <a:normAutofit/>
          </a:bodyPr>
          <a:lstStyle/>
          <a:p>
            <a:pPr algn="r"/>
            <a:r>
              <a:rPr lang="en-GB" sz="2900" dirty="0">
                <a:solidFill>
                  <a:schemeClr val="tx1"/>
                </a:solidFill>
              </a:rPr>
              <a:t>Level 1 Emerging</a:t>
            </a:r>
          </a:p>
        </p:txBody>
      </p:sp>
      <p:cxnSp>
        <p:nvCxnSpPr>
          <p:cNvPr id="14" name="Straight Connector 13">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77827"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5551CB43-9672-CE30-116C-66573F12BE08}"/>
              </a:ext>
            </a:extLst>
          </p:cNvPr>
          <p:cNvSpPr>
            <a:spLocks noGrp="1"/>
          </p:cNvSpPr>
          <p:nvPr>
            <p:ph idx="1"/>
          </p:nvPr>
        </p:nvSpPr>
        <p:spPr>
          <a:xfrm>
            <a:off x="4181735" y="1218475"/>
            <a:ext cx="4940040" cy="4421051"/>
          </a:xfrm>
          <a:effectLst/>
        </p:spPr>
        <p:txBody>
          <a:bodyPr>
            <a:normAutofit/>
          </a:bodyPr>
          <a:lstStyle/>
          <a:p>
            <a:pPr marL="0" indent="0">
              <a:buNone/>
            </a:pPr>
            <a:r>
              <a:rPr lang="en-GB" dirty="0"/>
              <a:t>Organizations at this level recognize the potential benefits of DevOps but have not yet implemented these practices systematically. Processes often lack structure and predictability, relying heavily on ad-hoc individual efforts rather than standardized procedures. Collaboration between development and operations teams is minimal or absent, and automation is rarely utilized. Performance and quality data collection is sporadic, impeding clear visibility and understanding of operational effectiveness.</a:t>
            </a:r>
          </a:p>
        </p:txBody>
      </p:sp>
      <p:sp>
        <p:nvSpPr>
          <p:cNvPr id="5" name="Slide Number Placeholder 4">
            <a:extLst>
              <a:ext uri="{FF2B5EF4-FFF2-40B4-BE49-F238E27FC236}">
                <a16:creationId xmlns:a16="http://schemas.microsoft.com/office/drawing/2014/main" id="{D63D48CF-6B27-1566-B9A6-EED4DEAD761E}"/>
              </a:ext>
            </a:extLst>
          </p:cNvPr>
          <p:cNvSpPr>
            <a:spLocks noGrp="1"/>
          </p:cNvSpPr>
          <p:nvPr>
            <p:ph type="sldNum" sz="quarter" idx="12"/>
          </p:nvPr>
        </p:nvSpPr>
        <p:spPr>
          <a:xfrm>
            <a:off x="8676143" y="5915888"/>
            <a:ext cx="863001" cy="490599"/>
          </a:xfrm>
        </p:spPr>
        <p:txBody>
          <a:bodyPr>
            <a:normAutofit/>
          </a:bodyPr>
          <a:lstStyle/>
          <a:p>
            <a:pPr rtl="0">
              <a:spcAft>
                <a:spcPts val="600"/>
              </a:spcAft>
            </a:pPr>
            <a:fld id="{3A98EE3D-8CD1-4C3F-BD1C-C98C9596463C}" type="slidenum">
              <a:rPr lang="en-GB" noProof="0" smtClean="0"/>
              <a:pPr rtl="0">
                <a:spcAft>
                  <a:spcPts val="600"/>
                </a:spcAft>
              </a:pPr>
              <a:t>10</a:t>
            </a:fld>
            <a:endParaRPr lang="en-GB" noProof="0"/>
          </a:p>
        </p:txBody>
      </p:sp>
    </p:spTree>
    <p:extLst>
      <p:ext uri="{BB962C8B-B14F-4D97-AF65-F5344CB8AC3E}">
        <p14:creationId xmlns:p14="http://schemas.microsoft.com/office/powerpoint/2010/main" val="1981253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86D2615-0C41-828E-3186-3BF278B5E7D0}"/>
              </a:ext>
            </a:extLst>
          </p:cNvPr>
          <p:cNvSpPr>
            <a:spLocks noGrp="1"/>
          </p:cNvSpPr>
          <p:nvPr>
            <p:ph type="title"/>
          </p:nvPr>
        </p:nvSpPr>
        <p:spPr>
          <a:xfrm>
            <a:off x="658125" y="447188"/>
            <a:ext cx="8589748" cy="970450"/>
          </a:xfrm>
        </p:spPr>
        <p:txBody>
          <a:bodyPr>
            <a:normAutofit/>
          </a:bodyPr>
          <a:lstStyle/>
          <a:p>
            <a:r>
              <a:rPr lang="en-GB" sz="3700"/>
              <a:t>Level 1: Emerging - Detailed Aspects</a:t>
            </a:r>
          </a:p>
        </p:txBody>
      </p:sp>
      <p:sp>
        <p:nvSpPr>
          <p:cNvPr id="5" name="Slide Number Placeholder 4">
            <a:extLst>
              <a:ext uri="{FF2B5EF4-FFF2-40B4-BE49-F238E27FC236}">
                <a16:creationId xmlns:a16="http://schemas.microsoft.com/office/drawing/2014/main" id="{D63D48CF-6B27-1566-B9A6-EED4DEAD761E}"/>
              </a:ext>
            </a:extLst>
          </p:cNvPr>
          <p:cNvSpPr>
            <a:spLocks noGrp="1"/>
          </p:cNvSpPr>
          <p:nvPr>
            <p:ph type="sldNum" sz="quarter" idx="12"/>
          </p:nvPr>
        </p:nvSpPr>
        <p:spPr>
          <a:xfrm>
            <a:off x="8676143" y="5915888"/>
            <a:ext cx="863001" cy="490599"/>
          </a:xfrm>
        </p:spPr>
        <p:txBody>
          <a:bodyPr>
            <a:normAutofit/>
          </a:bodyPr>
          <a:lstStyle/>
          <a:p>
            <a:pPr rtl="0">
              <a:spcAft>
                <a:spcPts val="600"/>
              </a:spcAft>
            </a:pPr>
            <a:fld id="{3A98EE3D-8CD1-4C3F-BD1C-C98C9596463C}" type="slidenum">
              <a:rPr lang="en-GB" noProof="0" smtClean="0"/>
              <a:pPr rtl="0">
                <a:spcAft>
                  <a:spcPts val="600"/>
                </a:spcAft>
              </a:pPr>
              <a:t>11</a:t>
            </a:fld>
            <a:endParaRPr lang="en-GB" noProof="0"/>
          </a:p>
        </p:txBody>
      </p:sp>
      <p:graphicFrame>
        <p:nvGraphicFramePr>
          <p:cNvPr id="2" name="Content Placeholder 1">
            <a:extLst>
              <a:ext uri="{FF2B5EF4-FFF2-40B4-BE49-F238E27FC236}">
                <a16:creationId xmlns:a16="http://schemas.microsoft.com/office/drawing/2014/main" id="{898295FB-4C42-87C8-42F9-B199A505F933}"/>
              </a:ext>
            </a:extLst>
          </p:cNvPr>
          <p:cNvGraphicFramePr>
            <a:graphicFrameLocks noGrp="1"/>
          </p:cNvGraphicFramePr>
          <p:nvPr>
            <p:ph idx="1"/>
            <p:extLst>
              <p:ext uri="{D42A27DB-BD31-4B8C-83A1-F6EECF244321}">
                <p14:modId xmlns:p14="http://schemas.microsoft.com/office/powerpoint/2010/main" val="2894135290"/>
              </p:ext>
            </p:extLst>
          </p:nvPr>
        </p:nvGraphicFramePr>
        <p:xfrm>
          <a:off x="665559" y="2548647"/>
          <a:ext cx="8574881" cy="3310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636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86D2615-0C41-828E-3186-3BF278B5E7D0}"/>
              </a:ext>
            </a:extLst>
          </p:cNvPr>
          <p:cNvSpPr>
            <a:spLocks noGrp="1"/>
          </p:cNvSpPr>
          <p:nvPr>
            <p:ph type="title"/>
          </p:nvPr>
        </p:nvSpPr>
        <p:spPr>
          <a:xfrm>
            <a:off x="658125" y="447188"/>
            <a:ext cx="8589748" cy="970450"/>
          </a:xfrm>
        </p:spPr>
        <p:txBody>
          <a:bodyPr>
            <a:normAutofit/>
          </a:bodyPr>
          <a:lstStyle/>
          <a:p>
            <a:r>
              <a:rPr lang="en-GB" sz="3700"/>
              <a:t>Level 1: Emerging - Detailed Aspects</a:t>
            </a:r>
          </a:p>
        </p:txBody>
      </p:sp>
      <p:sp>
        <p:nvSpPr>
          <p:cNvPr id="5" name="Slide Number Placeholder 4">
            <a:extLst>
              <a:ext uri="{FF2B5EF4-FFF2-40B4-BE49-F238E27FC236}">
                <a16:creationId xmlns:a16="http://schemas.microsoft.com/office/drawing/2014/main" id="{D63D48CF-6B27-1566-B9A6-EED4DEAD761E}"/>
              </a:ext>
            </a:extLst>
          </p:cNvPr>
          <p:cNvSpPr>
            <a:spLocks noGrp="1"/>
          </p:cNvSpPr>
          <p:nvPr>
            <p:ph type="sldNum" sz="quarter" idx="12"/>
          </p:nvPr>
        </p:nvSpPr>
        <p:spPr>
          <a:xfrm>
            <a:off x="8676143" y="5915888"/>
            <a:ext cx="863001" cy="490599"/>
          </a:xfrm>
        </p:spPr>
        <p:txBody>
          <a:bodyPr>
            <a:normAutofit/>
          </a:bodyPr>
          <a:lstStyle/>
          <a:p>
            <a:pPr rtl="0">
              <a:spcAft>
                <a:spcPts val="600"/>
              </a:spcAft>
            </a:pPr>
            <a:fld id="{3A98EE3D-8CD1-4C3F-BD1C-C98C9596463C}" type="slidenum">
              <a:rPr lang="en-GB" noProof="0" smtClean="0"/>
              <a:pPr rtl="0">
                <a:spcAft>
                  <a:spcPts val="600"/>
                </a:spcAft>
              </a:pPr>
              <a:t>12</a:t>
            </a:fld>
            <a:endParaRPr lang="en-GB" noProof="0"/>
          </a:p>
        </p:txBody>
      </p:sp>
      <p:graphicFrame>
        <p:nvGraphicFramePr>
          <p:cNvPr id="2" name="Content Placeholder 1">
            <a:extLst>
              <a:ext uri="{FF2B5EF4-FFF2-40B4-BE49-F238E27FC236}">
                <a16:creationId xmlns:a16="http://schemas.microsoft.com/office/drawing/2014/main" id="{898295FB-4C42-87C8-42F9-B199A505F933}"/>
              </a:ext>
            </a:extLst>
          </p:cNvPr>
          <p:cNvGraphicFramePr>
            <a:graphicFrameLocks noGrp="1"/>
          </p:cNvGraphicFramePr>
          <p:nvPr>
            <p:ph idx="1"/>
            <p:extLst>
              <p:ext uri="{D42A27DB-BD31-4B8C-83A1-F6EECF244321}">
                <p14:modId xmlns:p14="http://schemas.microsoft.com/office/powerpoint/2010/main" val="890652455"/>
              </p:ext>
            </p:extLst>
          </p:nvPr>
        </p:nvGraphicFramePr>
        <p:xfrm>
          <a:off x="665559" y="2548647"/>
          <a:ext cx="8574881" cy="3310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7628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786D2615-0C41-828E-3186-3BF278B5E7D0}"/>
              </a:ext>
            </a:extLst>
          </p:cNvPr>
          <p:cNvSpPr>
            <a:spLocks noGrp="1"/>
          </p:cNvSpPr>
          <p:nvPr>
            <p:ph type="title"/>
          </p:nvPr>
        </p:nvSpPr>
        <p:spPr>
          <a:xfrm>
            <a:off x="784225" y="1218476"/>
            <a:ext cx="2589695" cy="4421050"/>
          </a:xfrm>
          <a:effectLst/>
        </p:spPr>
        <p:txBody>
          <a:bodyPr anchor="ctr">
            <a:normAutofit/>
          </a:bodyPr>
          <a:lstStyle/>
          <a:p>
            <a:pPr algn="r"/>
            <a:r>
              <a:rPr lang="en-GB" sz="2900" dirty="0">
                <a:solidFill>
                  <a:schemeClr val="tx1"/>
                </a:solidFill>
              </a:rPr>
              <a:t>Level 2 Established </a:t>
            </a:r>
          </a:p>
        </p:txBody>
      </p:sp>
      <p:cxnSp>
        <p:nvCxnSpPr>
          <p:cNvPr id="14" name="Straight Connector 13">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77827"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5551CB43-9672-CE30-116C-66573F12BE08}"/>
              </a:ext>
            </a:extLst>
          </p:cNvPr>
          <p:cNvSpPr>
            <a:spLocks noGrp="1"/>
          </p:cNvSpPr>
          <p:nvPr>
            <p:ph idx="1"/>
          </p:nvPr>
        </p:nvSpPr>
        <p:spPr>
          <a:xfrm>
            <a:off x="4181735" y="1218475"/>
            <a:ext cx="4940040" cy="4421051"/>
          </a:xfrm>
          <a:effectLst/>
        </p:spPr>
        <p:txBody>
          <a:bodyPr>
            <a:normAutofit/>
          </a:bodyPr>
          <a:lstStyle/>
          <a:p>
            <a:pPr marL="0" indent="0">
              <a:buNone/>
            </a:pPr>
            <a:r>
              <a:rPr lang="en-GB" dirty="0"/>
              <a:t>Organizations at this level have begun incorporating DevOps practices into their daily operations, though implementation may be inconsistent and isolated within specific teams or projects. Key Performance Indicators (KPIs) related to DevOps are being tracked but have not been fully integrated across the entire development lifecycle. Challenges may persist in team culture, such as high staff turnover and low team satisfaction, despite partial adoption of critical metrics like delivery time, change volume, and defect escape rates.</a:t>
            </a:r>
          </a:p>
        </p:txBody>
      </p:sp>
      <p:sp>
        <p:nvSpPr>
          <p:cNvPr id="5" name="Slide Number Placeholder 4">
            <a:extLst>
              <a:ext uri="{FF2B5EF4-FFF2-40B4-BE49-F238E27FC236}">
                <a16:creationId xmlns:a16="http://schemas.microsoft.com/office/drawing/2014/main" id="{D63D48CF-6B27-1566-B9A6-EED4DEAD761E}"/>
              </a:ext>
            </a:extLst>
          </p:cNvPr>
          <p:cNvSpPr>
            <a:spLocks noGrp="1"/>
          </p:cNvSpPr>
          <p:nvPr>
            <p:ph type="sldNum" sz="quarter" idx="12"/>
          </p:nvPr>
        </p:nvSpPr>
        <p:spPr>
          <a:xfrm>
            <a:off x="8676143" y="5915888"/>
            <a:ext cx="863001" cy="490599"/>
          </a:xfrm>
        </p:spPr>
        <p:txBody>
          <a:bodyPr>
            <a:normAutofit/>
          </a:bodyPr>
          <a:lstStyle/>
          <a:p>
            <a:pPr rtl="0">
              <a:spcAft>
                <a:spcPts val="600"/>
              </a:spcAft>
            </a:pPr>
            <a:fld id="{3A98EE3D-8CD1-4C3F-BD1C-C98C9596463C}" type="slidenum">
              <a:rPr lang="en-GB" noProof="0" smtClean="0"/>
              <a:pPr rtl="0">
                <a:spcAft>
                  <a:spcPts val="600"/>
                </a:spcAft>
              </a:pPr>
              <a:t>13</a:t>
            </a:fld>
            <a:endParaRPr lang="en-GB" noProof="0"/>
          </a:p>
        </p:txBody>
      </p:sp>
    </p:spTree>
    <p:extLst>
      <p:ext uri="{BB962C8B-B14F-4D97-AF65-F5344CB8AC3E}">
        <p14:creationId xmlns:p14="http://schemas.microsoft.com/office/powerpoint/2010/main" val="3527262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86D2615-0C41-828E-3186-3BF278B5E7D0}"/>
              </a:ext>
            </a:extLst>
          </p:cNvPr>
          <p:cNvSpPr>
            <a:spLocks noGrp="1"/>
          </p:cNvSpPr>
          <p:nvPr>
            <p:ph type="title"/>
          </p:nvPr>
        </p:nvSpPr>
        <p:spPr>
          <a:xfrm>
            <a:off x="658125" y="447188"/>
            <a:ext cx="8589748" cy="970450"/>
          </a:xfrm>
        </p:spPr>
        <p:txBody>
          <a:bodyPr>
            <a:normAutofit fontScale="90000"/>
          </a:bodyPr>
          <a:lstStyle/>
          <a:p>
            <a:r>
              <a:rPr lang="en-GB" sz="3700" dirty="0"/>
              <a:t>Level 2: Established - Detailed Aspects</a:t>
            </a:r>
          </a:p>
        </p:txBody>
      </p:sp>
      <p:sp>
        <p:nvSpPr>
          <p:cNvPr id="5" name="Slide Number Placeholder 4">
            <a:extLst>
              <a:ext uri="{FF2B5EF4-FFF2-40B4-BE49-F238E27FC236}">
                <a16:creationId xmlns:a16="http://schemas.microsoft.com/office/drawing/2014/main" id="{D63D48CF-6B27-1566-B9A6-EED4DEAD761E}"/>
              </a:ext>
            </a:extLst>
          </p:cNvPr>
          <p:cNvSpPr>
            <a:spLocks noGrp="1"/>
          </p:cNvSpPr>
          <p:nvPr>
            <p:ph type="sldNum" sz="quarter" idx="12"/>
          </p:nvPr>
        </p:nvSpPr>
        <p:spPr>
          <a:xfrm>
            <a:off x="8676143" y="5915888"/>
            <a:ext cx="863001" cy="490599"/>
          </a:xfrm>
        </p:spPr>
        <p:txBody>
          <a:bodyPr>
            <a:normAutofit/>
          </a:bodyPr>
          <a:lstStyle/>
          <a:p>
            <a:pPr rtl="0">
              <a:spcAft>
                <a:spcPts val="600"/>
              </a:spcAft>
            </a:pPr>
            <a:fld id="{3A98EE3D-8CD1-4C3F-BD1C-C98C9596463C}" type="slidenum">
              <a:rPr lang="en-GB" noProof="0" smtClean="0"/>
              <a:pPr rtl="0">
                <a:spcAft>
                  <a:spcPts val="600"/>
                </a:spcAft>
              </a:pPr>
              <a:t>14</a:t>
            </a:fld>
            <a:endParaRPr lang="en-GB" noProof="0"/>
          </a:p>
        </p:txBody>
      </p:sp>
      <p:graphicFrame>
        <p:nvGraphicFramePr>
          <p:cNvPr id="2" name="Content Placeholder 1">
            <a:extLst>
              <a:ext uri="{FF2B5EF4-FFF2-40B4-BE49-F238E27FC236}">
                <a16:creationId xmlns:a16="http://schemas.microsoft.com/office/drawing/2014/main" id="{898295FB-4C42-87C8-42F9-B199A505F933}"/>
              </a:ext>
            </a:extLst>
          </p:cNvPr>
          <p:cNvGraphicFramePr>
            <a:graphicFrameLocks noGrp="1"/>
          </p:cNvGraphicFramePr>
          <p:nvPr>
            <p:ph idx="1"/>
            <p:extLst>
              <p:ext uri="{D42A27DB-BD31-4B8C-83A1-F6EECF244321}">
                <p14:modId xmlns:p14="http://schemas.microsoft.com/office/powerpoint/2010/main" val="221066026"/>
              </p:ext>
            </p:extLst>
          </p:nvPr>
        </p:nvGraphicFramePr>
        <p:xfrm>
          <a:off x="665559" y="2548647"/>
          <a:ext cx="8574881" cy="3310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2368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86D2615-0C41-828E-3186-3BF278B5E7D0}"/>
              </a:ext>
            </a:extLst>
          </p:cNvPr>
          <p:cNvSpPr>
            <a:spLocks noGrp="1"/>
          </p:cNvSpPr>
          <p:nvPr>
            <p:ph type="title"/>
          </p:nvPr>
        </p:nvSpPr>
        <p:spPr>
          <a:xfrm>
            <a:off x="658125" y="447188"/>
            <a:ext cx="8589748" cy="970450"/>
          </a:xfrm>
        </p:spPr>
        <p:txBody>
          <a:bodyPr>
            <a:normAutofit fontScale="90000"/>
          </a:bodyPr>
          <a:lstStyle/>
          <a:p>
            <a:r>
              <a:rPr lang="en-GB" sz="3700" dirty="0"/>
              <a:t>Level 2: Established - Detailed Aspects</a:t>
            </a:r>
          </a:p>
        </p:txBody>
      </p:sp>
      <p:sp>
        <p:nvSpPr>
          <p:cNvPr id="5" name="Slide Number Placeholder 4">
            <a:extLst>
              <a:ext uri="{FF2B5EF4-FFF2-40B4-BE49-F238E27FC236}">
                <a16:creationId xmlns:a16="http://schemas.microsoft.com/office/drawing/2014/main" id="{D63D48CF-6B27-1566-B9A6-EED4DEAD761E}"/>
              </a:ext>
            </a:extLst>
          </p:cNvPr>
          <p:cNvSpPr>
            <a:spLocks noGrp="1"/>
          </p:cNvSpPr>
          <p:nvPr>
            <p:ph type="sldNum" sz="quarter" idx="12"/>
          </p:nvPr>
        </p:nvSpPr>
        <p:spPr>
          <a:xfrm>
            <a:off x="8676143" y="5915888"/>
            <a:ext cx="863001" cy="490599"/>
          </a:xfrm>
        </p:spPr>
        <p:txBody>
          <a:bodyPr>
            <a:normAutofit/>
          </a:bodyPr>
          <a:lstStyle/>
          <a:p>
            <a:pPr rtl="0">
              <a:spcAft>
                <a:spcPts val="600"/>
              </a:spcAft>
            </a:pPr>
            <a:fld id="{3A98EE3D-8CD1-4C3F-BD1C-C98C9596463C}" type="slidenum">
              <a:rPr lang="en-GB" noProof="0" smtClean="0"/>
              <a:pPr rtl="0">
                <a:spcAft>
                  <a:spcPts val="600"/>
                </a:spcAft>
              </a:pPr>
              <a:t>15</a:t>
            </a:fld>
            <a:endParaRPr lang="en-GB" noProof="0"/>
          </a:p>
        </p:txBody>
      </p:sp>
      <p:graphicFrame>
        <p:nvGraphicFramePr>
          <p:cNvPr id="2" name="Content Placeholder 1">
            <a:extLst>
              <a:ext uri="{FF2B5EF4-FFF2-40B4-BE49-F238E27FC236}">
                <a16:creationId xmlns:a16="http://schemas.microsoft.com/office/drawing/2014/main" id="{898295FB-4C42-87C8-42F9-B199A505F933}"/>
              </a:ext>
            </a:extLst>
          </p:cNvPr>
          <p:cNvGraphicFramePr>
            <a:graphicFrameLocks noGrp="1"/>
          </p:cNvGraphicFramePr>
          <p:nvPr>
            <p:ph idx="1"/>
            <p:extLst>
              <p:ext uri="{D42A27DB-BD31-4B8C-83A1-F6EECF244321}">
                <p14:modId xmlns:p14="http://schemas.microsoft.com/office/powerpoint/2010/main" val="3254927044"/>
              </p:ext>
            </p:extLst>
          </p:nvPr>
        </p:nvGraphicFramePr>
        <p:xfrm>
          <a:off x="665559" y="2548647"/>
          <a:ext cx="8574881" cy="3310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545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786D2615-0C41-828E-3186-3BF278B5E7D0}"/>
              </a:ext>
            </a:extLst>
          </p:cNvPr>
          <p:cNvSpPr>
            <a:spLocks noGrp="1"/>
          </p:cNvSpPr>
          <p:nvPr>
            <p:ph type="title"/>
          </p:nvPr>
        </p:nvSpPr>
        <p:spPr>
          <a:xfrm>
            <a:off x="784225" y="1218476"/>
            <a:ext cx="2589695" cy="4421050"/>
          </a:xfrm>
          <a:effectLst/>
        </p:spPr>
        <p:txBody>
          <a:bodyPr anchor="ctr">
            <a:normAutofit/>
          </a:bodyPr>
          <a:lstStyle/>
          <a:p>
            <a:pPr algn="r"/>
            <a:r>
              <a:rPr lang="en-GB" sz="2900" dirty="0">
                <a:solidFill>
                  <a:schemeClr val="tx1"/>
                </a:solidFill>
              </a:rPr>
              <a:t>Level 3 Scalable  </a:t>
            </a:r>
          </a:p>
        </p:txBody>
      </p:sp>
      <p:cxnSp>
        <p:nvCxnSpPr>
          <p:cNvPr id="14" name="Straight Connector 13">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77827"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5551CB43-9672-CE30-116C-66573F12BE08}"/>
              </a:ext>
            </a:extLst>
          </p:cNvPr>
          <p:cNvSpPr>
            <a:spLocks noGrp="1"/>
          </p:cNvSpPr>
          <p:nvPr>
            <p:ph idx="1"/>
          </p:nvPr>
        </p:nvSpPr>
        <p:spPr>
          <a:xfrm>
            <a:off x="4181735" y="1218475"/>
            <a:ext cx="4940040" cy="4421051"/>
          </a:xfrm>
          <a:effectLst/>
        </p:spPr>
        <p:txBody>
          <a:bodyPr>
            <a:normAutofit/>
          </a:bodyPr>
          <a:lstStyle/>
          <a:p>
            <a:pPr marL="0" indent="0">
              <a:buNone/>
            </a:pPr>
            <a:r>
              <a:rPr lang="en-GB" dirty="0"/>
              <a:t>Organizations at this level have significantly incorporated DevOps practices across all operations. DevOps is not just for specific projects but is integral to the software development process across the organization. There is substantial improvement in metrics such as delivery time and deployment time, reflecting a mature adoption of measurement and optimization cultures that enhance source code quality, code coverage, and application performance.</a:t>
            </a:r>
          </a:p>
        </p:txBody>
      </p:sp>
      <p:sp>
        <p:nvSpPr>
          <p:cNvPr id="5" name="Slide Number Placeholder 4">
            <a:extLst>
              <a:ext uri="{FF2B5EF4-FFF2-40B4-BE49-F238E27FC236}">
                <a16:creationId xmlns:a16="http://schemas.microsoft.com/office/drawing/2014/main" id="{D63D48CF-6B27-1566-B9A6-EED4DEAD761E}"/>
              </a:ext>
            </a:extLst>
          </p:cNvPr>
          <p:cNvSpPr>
            <a:spLocks noGrp="1"/>
          </p:cNvSpPr>
          <p:nvPr>
            <p:ph type="sldNum" sz="quarter" idx="12"/>
          </p:nvPr>
        </p:nvSpPr>
        <p:spPr>
          <a:xfrm>
            <a:off x="8676143" y="5915888"/>
            <a:ext cx="863001" cy="490599"/>
          </a:xfrm>
        </p:spPr>
        <p:txBody>
          <a:bodyPr>
            <a:normAutofit/>
          </a:bodyPr>
          <a:lstStyle/>
          <a:p>
            <a:pPr rtl="0">
              <a:spcAft>
                <a:spcPts val="600"/>
              </a:spcAft>
            </a:pPr>
            <a:fld id="{3A98EE3D-8CD1-4C3F-BD1C-C98C9596463C}" type="slidenum">
              <a:rPr lang="en-GB" noProof="0" smtClean="0"/>
              <a:pPr rtl="0">
                <a:spcAft>
                  <a:spcPts val="600"/>
                </a:spcAft>
              </a:pPr>
              <a:t>16</a:t>
            </a:fld>
            <a:endParaRPr lang="en-GB" noProof="0"/>
          </a:p>
        </p:txBody>
      </p:sp>
    </p:spTree>
    <p:extLst>
      <p:ext uri="{BB962C8B-B14F-4D97-AF65-F5344CB8AC3E}">
        <p14:creationId xmlns:p14="http://schemas.microsoft.com/office/powerpoint/2010/main" val="1896619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86D2615-0C41-828E-3186-3BF278B5E7D0}"/>
              </a:ext>
            </a:extLst>
          </p:cNvPr>
          <p:cNvSpPr>
            <a:spLocks noGrp="1"/>
          </p:cNvSpPr>
          <p:nvPr>
            <p:ph type="title"/>
          </p:nvPr>
        </p:nvSpPr>
        <p:spPr>
          <a:xfrm>
            <a:off x="658125" y="447188"/>
            <a:ext cx="8589748" cy="970450"/>
          </a:xfrm>
        </p:spPr>
        <p:txBody>
          <a:bodyPr>
            <a:normAutofit/>
          </a:bodyPr>
          <a:lstStyle/>
          <a:p>
            <a:r>
              <a:rPr lang="en-GB" sz="3700" dirty="0"/>
              <a:t>Level 3: Scalable - Detailed Aspects</a:t>
            </a:r>
          </a:p>
        </p:txBody>
      </p:sp>
      <p:sp>
        <p:nvSpPr>
          <p:cNvPr id="5" name="Slide Number Placeholder 4">
            <a:extLst>
              <a:ext uri="{FF2B5EF4-FFF2-40B4-BE49-F238E27FC236}">
                <a16:creationId xmlns:a16="http://schemas.microsoft.com/office/drawing/2014/main" id="{D63D48CF-6B27-1566-B9A6-EED4DEAD761E}"/>
              </a:ext>
            </a:extLst>
          </p:cNvPr>
          <p:cNvSpPr>
            <a:spLocks noGrp="1"/>
          </p:cNvSpPr>
          <p:nvPr>
            <p:ph type="sldNum" sz="quarter" idx="12"/>
          </p:nvPr>
        </p:nvSpPr>
        <p:spPr>
          <a:xfrm>
            <a:off x="8676143" y="5915888"/>
            <a:ext cx="863001" cy="490599"/>
          </a:xfrm>
        </p:spPr>
        <p:txBody>
          <a:bodyPr>
            <a:normAutofit/>
          </a:bodyPr>
          <a:lstStyle/>
          <a:p>
            <a:pPr rtl="0">
              <a:spcAft>
                <a:spcPts val="600"/>
              </a:spcAft>
            </a:pPr>
            <a:fld id="{3A98EE3D-8CD1-4C3F-BD1C-C98C9596463C}" type="slidenum">
              <a:rPr lang="en-GB" noProof="0" smtClean="0"/>
              <a:pPr rtl="0">
                <a:spcAft>
                  <a:spcPts val="600"/>
                </a:spcAft>
              </a:pPr>
              <a:t>17</a:t>
            </a:fld>
            <a:endParaRPr lang="en-GB" noProof="0"/>
          </a:p>
        </p:txBody>
      </p:sp>
      <p:graphicFrame>
        <p:nvGraphicFramePr>
          <p:cNvPr id="2" name="Content Placeholder 1">
            <a:extLst>
              <a:ext uri="{FF2B5EF4-FFF2-40B4-BE49-F238E27FC236}">
                <a16:creationId xmlns:a16="http://schemas.microsoft.com/office/drawing/2014/main" id="{898295FB-4C42-87C8-42F9-B199A505F933}"/>
              </a:ext>
            </a:extLst>
          </p:cNvPr>
          <p:cNvGraphicFramePr>
            <a:graphicFrameLocks noGrp="1"/>
          </p:cNvGraphicFramePr>
          <p:nvPr>
            <p:ph idx="1"/>
            <p:extLst>
              <p:ext uri="{D42A27DB-BD31-4B8C-83A1-F6EECF244321}">
                <p14:modId xmlns:p14="http://schemas.microsoft.com/office/powerpoint/2010/main" val="308180613"/>
              </p:ext>
            </p:extLst>
          </p:nvPr>
        </p:nvGraphicFramePr>
        <p:xfrm>
          <a:off x="665559" y="2548647"/>
          <a:ext cx="8574881" cy="3310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7770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86D2615-0C41-828E-3186-3BF278B5E7D0}"/>
              </a:ext>
            </a:extLst>
          </p:cNvPr>
          <p:cNvSpPr>
            <a:spLocks noGrp="1"/>
          </p:cNvSpPr>
          <p:nvPr>
            <p:ph type="title"/>
          </p:nvPr>
        </p:nvSpPr>
        <p:spPr>
          <a:xfrm>
            <a:off x="658125" y="447188"/>
            <a:ext cx="8589748" cy="970450"/>
          </a:xfrm>
        </p:spPr>
        <p:txBody>
          <a:bodyPr>
            <a:normAutofit/>
          </a:bodyPr>
          <a:lstStyle/>
          <a:p>
            <a:r>
              <a:rPr lang="en-GB" sz="3700" dirty="0"/>
              <a:t>Level 3: Scalable - Detailed Aspects</a:t>
            </a:r>
          </a:p>
        </p:txBody>
      </p:sp>
      <p:sp>
        <p:nvSpPr>
          <p:cNvPr id="5" name="Slide Number Placeholder 4">
            <a:extLst>
              <a:ext uri="{FF2B5EF4-FFF2-40B4-BE49-F238E27FC236}">
                <a16:creationId xmlns:a16="http://schemas.microsoft.com/office/drawing/2014/main" id="{D63D48CF-6B27-1566-B9A6-EED4DEAD761E}"/>
              </a:ext>
            </a:extLst>
          </p:cNvPr>
          <p:cNvSpPr>
            <a:spLocks noGrp="1"/>
          </p:cNvSpPr>
          <p:nvPr>
            <p:ph type="sldNum" sz="quarter" idx="12"/>
          </p:nvPr>
        </p:nvSpPr>
        <p:spPr>
          <a:xfrm>
            <a:off x="8676143" y="5915888"/>
            <a:ext cx="863001" cy="490599"/>
          </a:xfrm>
        </p:spPr>
        <p:txBody>
          <a:bodyPr>
            <a:normAutofit/>
          </a:bodyPr>
          <a:lstStyle/>
          <a:p>
            <a:pPr rtl="0">
              <a:spcAft>
                <a:spcPts val="600"/>
              </a:spcAft>
            </a:pPr>
            <a:fld id="{3A98EE3D-8CD1-4C3F-BD1C-C98C9596463C}" type="slidenum">
              <a:rPr lang="en-GB" noProof="0" smtClean="0"/>
              <a:pPr rtl="0">
                <a:spcAft>
                  <a:spcPts val="600"/>
                </a:spcAft>
              </a:pPr>
              <a:t>18</a:t>
            </a:fld>
            <a:endParaRPr lang="en-GB" noProof="0"/>
          </a:p>
        </p:txBody>
      </p:sp>
      <p:graphicFrame>
        <p:nvGraphicFramePr>
          <p:cNvPr id="2" name="Content Placeholder 1">
            <a:extLst>
              <a:ext uri="{FF2B5EF4-FFF2-40B4-BE49-F238E27FC236}">
                <a16:creationId xmlns:a16="http://schemas.microsoft.com/office/drawing/2014/main" id="{898295FB-4C42-87C8-42F9-B199A505F933}"/>
              </a:ext>
            </a:extLst>
          </p:cNvPr>
          <p:cNvGraphicFramePr>
            <a:graphicFrameLocks noGrp="1"/>
          </p:cNvGraphicFramePr>
          <p:nvPr>
            <p:ph idx="1"/>
            <p:extLst>
              <p:ext uri="{D42A27DB-BD31-4B8C-83A1-F6EECF244321}">
                <p14:modId xmlns:p14="http://schemas.microsoft.com/office/powerpoint/2010/main" val="2279792785"/>
              </p:ext>
            </p:extLst>
          </p:nvPr>
        </p:nvGraphicFramePr>
        <p:xfrm>
          <a:off x="665559" y="2548647"/>
          <a:ext cx="8574881" cy="3310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7981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786D2615-0C41-828E-3186-3BF278B5E7D0}"/>
              </a:ext>
            </a:extLst>
          </p:cNvPr>
          <p:cNvSpPr>
            <a:spLocks noGrp="1"/>
          </p:cNvSpPr>
          <p:nvPr>
            <p:ph type="title"/>
          </p:nvPr>
        </p:nvSpPr>
        <p:spPr>
          <a:xfrm>
            <a:off x="784225" y="1218476"/>
            <a:ext cx="2589695" cy="4421050"/>
          </a:xfrm>
          <a:effectLst/>
        </p:spPr>
        <p:txBody>
          <a:bodyPr anchor="ctr">
            <a:normAutofit/>
          </a:bodyPr>
          <a:lstStyle/>
          <a:p>
            <a:pPr algn="r"/>
            <a:r>
              <a:rPr lang="en-GB" sz="2900" dirty="0">
                <a:solidFill>
                  <a:schemeClr val="tx1"/>
                </a:solidFill>
              </a:rPr>
              <a:t>Level 4 Quantifiable  </a:t>
            </a:r>
          </a:p>
        </p:txBody>
      </p:sp>
      <p:cxnSp>
        <p:nvCxnSpPr>
          <p:cNvPr id="14" name="Straight Connector 13">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77827"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5551CB43-9672-CE30-116C-66573F12BE08}"/>
              </a:ext>
            </a:extLst>
          </p:cNvPr>
          <p:cNvSpPr>
            <a:spLocks noGrp="1"/>
          </p:cNvSpPr>
          <p:nvPr>
            <p:ph idx="1"/>
          </p:nvPr>
        </p:nvSpPr>
        <p:spPr>
          <a:xfrm>
            <a:off x="4181735" y="1218475"/>
            <a:ext cx="4940040" cy="4421051"/>
          </a:xfrm>
          <a:effectLst/>
        </p:spPr>
        <p:txBody>
          <a:bodyPr>
            <a:normAutofit/>
          </a:bodyPr>
          <a:lstStyle/>
          <a:p>
            <a:pPr marL="0" indent="0">
              <a:buNone/>
            </a:pPr>
            <a:r>
              <a:rPr lang="en-GB" dirty="0"/>
              <a:t>At this level, the organization has solidified its DevOps practices and embraced a data-driven management approach. Decision-making is guided by metrics that systematically assess and enhance existing DevOps practices. The focus is on continuous improvement, supported by a robust set of performance and quality metrics, ensuring that DevOps is not just implemented but optimized across the organization.</a:t>
            </a:r>
          </a:p>
        </p:txBody>
      </p:sp>
      <p:sp>
        <p:nvSpPr>
          <p:cNvPr id="5" name="Slide Number Placeholder 4">
            <a:extLst>
              <a:ext uri="{FF2B5EF4-FFF2-40B4-BE49-F238E27FC236}">
                <a16:creationId xmlns:a16="http://schemas.microsoft.com/office/drawing/2014/main" id="{D63D48CF-6B27-1566-B9A6-EED4DEAD761E}"/>
              </a:ext>
            </a:extLst>
          </p:cNvPr>
          <p:cNvSpPr>
            <a:spLocks noGrp="1"/>
          </p:cNvSpPr>
          <p:nvPr>
            <p:ph type="sldNum" sz="quarter" idx="12"/>
          </p:nvPr>
        </p:nvSpPr>
        <p:spPr>
          <a:xfrm>
            <a:off x="8676143" y="5915888"/>
            <a:ext cx="863001" cy="490599"/>
          </a:xfrm>
        </p:spPr>
        <p:txBody>
          <a:bodyPr>
            <a:normAutofit/>
          </a:bodyPr>
          <a:lstStyle/>
          <a:p>
            <a:pPr rtl="0">
              <a:spcAft>
                <a:spcPts val="600"/>
              </a:spcAft>
            </a:pPr>
            <a:fld id="{3A98EE3D-8CD1-4C3F-BD1C-C98C9596463C}" type="slidenum">
              <a:rPr lang="en-GB" noProof="0" smtClean="0"/>
              <a:pPr rtl="0">
                <a:spcAft>
                  <a:spcPts val="600"/>
                </a:spcAft>
              </a:pPr>
              <a:t>19</a:t>
            </a:fld>
            <a:endParaRPr lang="en-GB" noProof="0"/>
          </a:p>
        </p:txBody>
      </p:sp>
    </p:spTree>
    <p:extLst>
      <p:ext uri="{BB962C8B-B14F-4D97-AF65-F5344CB8AC3E}">
        <p14:creationId xmlns:p14="http://schemas.microsoft.com/office/powerpoint/2010/main" val="3224974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Freeform 6">
            <a:extLst>
              <a:ext uri="{FF2B5EF4-FFF2-40B4-BE49-F238E27FC236}">
                <a16:creationId xmlns:a16="http://schemas.microsoft.com/office/drawing/2014/main" id="{F5D8CBC8-202F-4F3E-98DD-70D6FCB78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906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GB"/>
          </a:p>
        </p:txBody>
      </p:sp>
      <p:sp useBgFill="1">
        <p:nvSpPr>
          <p:cNvPr id="34" name="Rectangle 33">
            <a:extLst>
              <a:ext uri="{FF2B5EF4-FFF2-40B4-BE49-F238E27FC236}">
                <a16:creationId xmlns:a16="http://schemas.microsoft.com/office/drawing/2014/main" id="{2BDEF1B6-CABC-4FE5-BBB0-98BACFAB0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906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Placeholder 14" descr="Close up desk, with glasses, a mug and laptop">
            <a:extLst>
              <a:ext uri="{FF2B5EF4-FFF2-40B4-BE49-F238E27FC236}">
                <a16:creationId xmlns:a16="http://schemas.microsoft.com/office/drawing/2014/main" id="{825DBACB-DCFD-479A-AD19-03C804BC179B}"/>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l="12596" r="29134"/>
          <a:stretch/>
        </p:blipFill>
        <p:spPr>
          <a:xfrm>
            <a:off x="4863131" y="-1"/>
            <a:ext cx="2691391" cy="3383279"/>
          </a:xfrm>
          <a:prstGeom prst="rect">
            <a:avLst/>
          </a:prstGeom>
        </p:spPr>
      </p:pic>
      <p:sp useBgFill="1">
        <p:nvSpPr>
          <p:cNvPr id="36" name="Freeform 9">
            <a:extLst>
              <a:ext uri="{FF2B5EF4-FFF2-40B4-BE49-F238E27FC236}">
                <a16:creationId xmlns:a16="http://schemas.microsoft.com/office/drawing/2014/main" id="{B48BE8E5-C0F4-4C06-9B14-3DD8C03838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5269441"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CE699D-9FC2-483D-9B52-64E766D1C93C}"/>
              </a:ext>
            </a:extLst>
          </p:cNvPr>
          <p:cNvSpPr>
            <a:spLocks noGrp="1"/>
          </p:cNvSpPr>
          <p:nvPr>
            <p:ph type="title"/>
          </p:nvPr>
        </p:nvSpPr>
        <p:spPr>
          <a:xfrm>
            <a:off x="658125" y="447188"/>
            <a:ext cx="4005950" cy="1559412"/>
          </a:xfrm>
          <a:effectLst/>
        </p:spPr>
        <p:txBody>
          <a:bodyPr vert="horz" lIns="91440" tIns="45720" rIns="91440" bIns="45720" rtlCol="0" anchor="b">
            <a:normAutofit/>
          </a:bodyPr>
          <a:lstStyle/>
          <a:p>
            <a:r>
              <a:rPr lang="en-US" dirty="0">
                <a:solidFill>
                  <a:schemeClr val="tx1"/>
                </a:solidFill>
                <a:cs typeface="+mj-cs"/>
              </a:rPr>
              <a:t>Content</a:t>
            </a:r>
          </a:p>
        </p:txBody>
      </p:sp>
      <p:sp>
        <p:nvSpPr>
          <p:cNvPr id="3" name="Content Placeholder 2">
            <a:extLst>
              <a:ext uri="{FF2B5EF4-FFF2-40B4-BE49-F238E27FC236}">
                <a16:creationId xmlns:a16="http://schemas.microsoft.com/office/drawing/2014/main" id="{193CA132-7D5D-4211-B55D-004BEBAF221D}"/>
              </a:ext>
            </a:extLst>
          </p:cNvPr>
          <p:cNvSpPr>
            <a:spLocks noGrp="1"/>
          </p:cNvSpPr>
          <p:nvPr>
            <p:ph type="body" sz="quarter" idx="17"/>
          </p:nvPr>
        </p:nvSpPr>
        <p:spPr>
          <a:xfrm>
            <a:off x="665203" y="2413000"/>
            <a:ext cx="3998871" cy="3632200"/>
          </a:xfrm>
          <a:effectLst/>
        </p:spPr>
        <p:txBody>
          <a:bodyPr vert="horz" lIns="91440" tIns="45720" rIns="91440" bIns="45720" rtlCol="0" anchor="ctr">
            <a:normAutofit/>
          </a:bodyPr>
          <a:lstStyle/>
          <a:p>
            <a:r>
              <a:rPr lang="en-US" dirty="0">
                <a:solidFill>
                  <a:schemeClr val="tx1"/>
                </a:solidFill>
              </a:rPr>
              <a:t>Introduction</a:t>
            </a:r>
          </a:p>
          <a:p>
            <a:r>
              <a:rPr lang="en-US" dirty="0">
                <a:solidFill>
                  <a:schemeClr val="tx1"/>
                </a:solidFill>
              </a:rPr>
              <a:t>Maturity Levels</a:t>
            </a:r>
          </a:p>
          <a:p>
            <a:r>
              <a:rPr lang="en-US" dirty="0">
                <a:solidFill>
                  <a:schemeClr val="tx1"/>
                </a:solidFill>
              </a:rPr>
              <a:t>Assessment Metrics</a:t>
            </a:r>
          </a:p>
          <a:p>
            <a:r>
              <a:rPr lang="en-US" dirty="0">
                <a:solidFill>
                  <a:schemeClr val="tx1"/>
                </a:solidFill>
              </a:rPr>
              <a:t>Conclusion</a:t>
            </a:r>
          </a:p>
        </p:txBody>
      </p:sp>
      <p:pic>
        <p:nvPicPr>
          <p:cNvPr id="13" name="Picture Placeholder 12" descr="People sitting at a table with their laptops">
            <a:extLst>
              <a:ext uri="{FF2B5EF4-FFF2-40B4-BE49-F238E27FC236}">
                <a16:creationId xmlns:a16="http://schemas.microsoft.com/office/drawing/2014/main" id="{F8945C07-4A93-4269-9888-725F3819E3EC}"/>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l="25729" r="24977"/>
          <a:stretch/>
        </p:blipFill>
        <p:spPr>
          <a:xfrm>
            <a:off x="7629219" y="-4"/>
            <a:ext cx="2276781" cy="3383283"/>
          </a:xfrm>
          <a:prstGeom prst="rect">
            <a:avLst/>
          </a:prstGeom>
        </p:spPr>
      </p:pic>
      <p:pic>
        <p:nvPicPr>
          <p:cNvPr id="11" name="Picture Placeholder 10" descr="A close-up of a table &amp; chairs">
            <a:extLst>
              <a:ext uri="{FF2B5EF4-FFF2-40B4-BE49-F238E27FC236}">
                <a16:creationId xmlns:a16="http://schemas.microsoft.com/office/drawing/2014/main" id="{85CCA26B-B0A3-42E8-B737-81A01EB80949}"/>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val="0"/>
              </a:ext>
            </a:extLst>
          </a:blip>
          <a:srcRect l="25264" r="25265"/>
          <a:stretch/>
        </p:blipFill>
        <p:spPr>
          <a:xfrm>
            <a:off x="5269583" y="3474721"/>
            <a:ext cx="2284938" cy="3383282"/>
          </a:xfrm>
          <a:prstGeom prst="rect">
            <a:avLst/>
          </a:prstGeom>
        </p:spPr>
      </p:pic>
      <p:pic>
        <p:nvPicPr>
          <p:cNvPr id="9" name="Picture Placeholder 8" descr="Handshake">
            <a:extLst>
              <a:ext uri="{FF2B5EF4-FFF2-40B4-BE49-F238E27FC236}">
                <a16:creationId xmlns:a16="http://schemas.microsoft.com/office/drawing/2014/main" id="{E1E7078F-FB9C-41E6-961A-AA789AD0D6FE}"/>
              </a:ext>
            </a:extLst>
          </p:cNvPr>
          <p:cNvPicPr>
            <a:picLocks noGrp="1" noChangeAspect="1"/>
          </p:cNvPicPr>
          <p:nvPr>
            <p:ph type="pic" sz="quarter" idx="13"/>
          </p:nvPr>
        </p:nvPicPr>
        <p:blipFill rotWithShape="1">
          <a:blip r:embed="rId6" cstate="screen">
            <a:extLst>
              <a:ext uri="{28A0092B-C50C-407E-A947-70E740481C1C}">
                <a14:useLocalDpi xmlns:a14="http://schemas.microsoft.com/office/drawing/2010/main" val="0"/>
              </a:ext>
            </a:extLst>
          </a:blip>
          <a:srcRect l="7850" r="42788"/>
          <a:stretch/>
        </p:blipFill>
        <p:spPr>
          <a:xfrm>
            <a:off x="7629218" y="3474717"/>
            <a:ext cx="2276781" cy="3378570"/>
          </a:xfrm>
          <a:prstGeom prst="rect">
            <a:avLst/>
          </a:prstGeom>
        </p:spPr>
      </p:pic>
      <p:sp>
        <p:nvSpPr>
          <p:cNvPr id="18" name="Slide Number Placeholder 17">
            <a:extLst>
              <a:ext uri="{FF2B5EF4-FFF2-40B4-BE49-F238E27FC236}">
                <a16:creationId xmlns:a16="http://schemas.microsoft.com/office/drawing/2014/main" id="{D2077A5E-18AF-4957-9966-6DBE3C4A5A49}"/>
              </a:ext>
            </a:extLst>
          </p:cNvPr>
          <p:cNvSpPr>
            <a:spLocks noGrp="1"/>
          </p:cNvSpPr>
          <p:nvPr>
            <p:ph type="sldNum" sz="quarter" idx="12"/>
          </p:nvPr>
        </p:nvSpPr>
        <p:spPr>
          <a:xfrm>
            <a:off x="8676143" y="5915888"/>
            <a:ext cx="863001" cy="490599"/>
          </a:xfrm>
        </p:spPr>
        <p:txBody>
          <a:bodyPr vert="horz" lIns="91440" tIns="45720" rIns="91440" bIns="10800" rtlCol="0" anchor="b">
            <a:normAutofit/>
          </a:bodyPr>
          <a:lstStyle/>
          <a:p>
            <a:pPr defTabSz="914400">
              <a:spcAft>
                <a:spcPts val="600"/>
              </a:spcAft>
            </a:pPr>
            <a:fld id="{3A98EE3D-8CD1-4C3F-BD1C-C98C9596463C}" type="slidenum">
              <a:rPr lang="en-US">
                <a:solidFill>
                  <a:srgbClr val="FEFEFE"/>
                </a:solidFill>
              </a:rPr>
              <a:pPr defTabSz="914400">
                <a:spcAft>
                  <a:spcPts val="600"/>
                </a:spcAft>
              </a:pPr>
              <a:t>2</a:t>
            </a:fld>
            <a:endParaRPr lang="en-US">
              <a:solidFill>
                <a:srgbClr val="FEFEFE"/>
              </a:solidFill>
            </a:endParaRPr>
          </a:p>
        </p:txBody>
      </p:sp>
    </p:spTree>
    <p:extLst>
      <p:ext uri="{BB962C8B-B14F-4D97-AF65-F5344CB8AC3E}">
        <p14:creationId xmlns:p14="http://schemas.microsoft.com/office/powerpoint/2010/main" val="2233391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86D2615-0C41-828E-3186-3BF278B5E7D0}"/>
              </a:ext>
            </a:extLst>
          </p:cNvPr>
          <p:cNvSpPr>
            <a:spLocks noGrp="1"/>
          </p:cNvSpPr>
          <p:nvPr>
            <p:ph type="title"/>
          </p:nvPr>
        </p:nvSpPr>
        <p:spPr>
          <a:xfrm>
            <a:off x="658125" y="447188"/>
            <a:ext cx="8589748" cy="970450"/>
          </a:xfrm>
        </p:spPr>
        <p:txBody>
          <a:bodyPr>
            <a:normAutofit fontScale="90000"/>
          </a:bodyPr>
          <a:lstStyle/>
          <a:p>
            <a:r>
              <a:rPr lang="en-GB" sz="3700" dirty="0"/>
              <a:t>Level 4: Quantifiable - Detailed Aspects</a:t>
            </a:r>
          </a:p>
        </p:txBody>
      </p:sp>
      <p:sp>
        <p:nvSpPr>
          <p:cNvPr id="5" name="Slide Number Placeholder 4">
            <a:extLst>
              <a:ext uri="{FF2B5EF4-FFF2-40B4-BE49-F238E27FC236}">
                <a16:creationId xmlns:a16="http://schemas.microsoft.com/office/drawing/2014/main" id="{D63D48CF-6B27-1566-B9A6-EED4DEAD761E}"/>
              </a:ext>
            </a:extLst>
          </p:cNvPr>
          <p:cNvSpPr>
            <a:spLocks noGrp="1"/>
          </p:cNvSpPr>
          <p:nvPr>
            <p:ph type="sldNum" sz="quarter" idx="12"/>
          </p:nvPr>
        </p:nvSpPr>
        <p:spPr>
          <a:xfrm>
            <a:off x="8676143" y="5915888"/>
            <a:ext cx="863001" cy="490599"/>
          </a:xfrm>
        </p:spPr>
        <p:txBody>
          <a:bodyPr>
            <a:normAutofit/>
          </a:bodyPr>
          <a:lstStyle/>
          <a:p>
            <a:pPr rtl="0">
              <a:spcAft>
                <a:spcPts val="600"/>
              </a:spcAft>
            </a:pPr>
            <a:fld id="{3A98EE3D-8CD1-4C3F-BD1C-C98C9596463C}" type="slidenum">
              <a:rPr lang="en-GB" noProof="0" smtClean="0"/>
              <a:pPr rtl="0">
                <a:spcAft>
                  <a:spcPts val="600"/>
                </a:spcAft>
              </a:pPr>
              <a:t>20</a:t>
            </a:fld>
            <a:endParaRPr lang="en-GB" noProof="0"/>
          </a:p>
        </p:txBody>
      </p:sp>
      <p:graphicFrame>
        <p:nvGraphicFramePr>
          <p:cNvPr id="2" name="Content Placeholder 1">
            <a:extLst>
              <a:ext uri="{FF2B5EF4-FFF2-40B4-BE49-F238E27FC236}">
                <a16:creationId xmlns:a16="http://schemas.microsoft.com/office/drawing/2014/main" id="{898295FB-4C42-87C8-42F9-B199A505F933}"/>
              </a:ext>
            </a:extLst>
          </p:cNvPr>
          <p:cNvGraphicFramePr>
            <a:graphicFrameLocks noGrp="1"/>
          </p:cNvGraphicFramePr>
          <p:nvPr>
            <p:ph idx="1"/>
            <p:extLst>
              <p:ext uri="{D42A27DB-BD31-4B8C-83A1-F6EECF244321}">
                <p14:modId xmlns:p14="http://schemas.microsoft.com/office/powerpoint/2010/main" val="2538062927"/>
              </p:ext>
            </p:extLst>
          </p:nvPr>
        </p:nvGraphicFramePr>
        <p:xfrm>
          <a:off x="665559" y="2548647"/>
          <a:ext cx="8574881" cy="3310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1632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86D2615-0C41-828E-3186-3BF278B5E7D0}"/>
              </a:ext>
            </a:extLst>
          </p:cNvPr>
          <p:cNvSpPr>
            <a:spLocks noGrp="1"/>
          </p:cNvSpPr>
          <p:nvPr>
            <p:ph type="title"/>
          </p:nvPr>
        </p:nvSpPr>
        <p:spPr>
          <a:xfrm>
            <a:off x="658125" y="447188"/>
            <a:ext cx="8589748" cy="970450"/>
          </a:xfrm>
        </p:spPr>
        <p:txBody>
          <a:bodyPr>
            <a:normAutofit fontScale="90000"/>
          </a:bodyPr>
          <a:lstStyle/>
          <a:p>
            <a:r>
              <a:rPr lang="en-GB" sz="3700" dirty="0"/>
              <a:t>Level 4: Quantifiable - Detailed Aspects</a:t>
            </a:r>
          </a:p>
        </p:txBody>
      </p:sp>
      <p:sp>
        <p:nvSpPr>
          <p:cNvPr id="5" name="Slide Number Placeholder 4">
            <a:extLst>
              <a:ext uri="{FF2B5EF4-FFF2-40B4-BE49-F238E27FC236}">
                <a16:creationId xmlns:a16="http://schemas.microsoft.com/office/drawing/2014/main" id="{D63D48CF-6B27-1566-B9A6-EED4DEAD761E}"/>
              </a:ext>
            </a:extLst>
          </p:cNvPr>
          <p:cNvSpPr>
            <a:spLocks noGrp="1"/>
          </p:cNvSpPr>
          <p:nvPr>
            <p:ph type="sldNum" sz="quarter" idx="12"/>
          </p:nvPr>
        </p:nvSpPr>
        <p:spPr>
          <a:xfrm>
            <a:off x="8676143" y="5915888"/>
            <a:ext cx="863001" cy="490599"/>
          </a:xfrm>
        </p:spPr>
        <p:txBody>
          <a:bodyPr>
            <a:normAutofit/>
          </a:bodyPr>
          <a:lstStyle/>
          <a:p>
            <a:pPr rtl="0">
              <a:spcAft>
                <a:spcPts val="600"/>
              </a:spcAft>
            </a:pPr>
            <a:fld id="{3A98EE3D-8CD1-4C3F-BD1C-C98C9596463C}" type="slidenum">
              <a:rPr lang="en-GB" noProof="0" smtClean="0"/>
              <a:pPr rtl="0">
                <a:spcAft>
                  <a:spcPts val="600"/>
                </a:spcAft>
              </a:pPr>
              <a:t>21</a:t>
            </a:fld>
            <a:endParaRPr lang="en-GB" noProof="0"/>
          </a:p>
        </p:txBody>
      </p:sp>
      <p:graphicFrame>
        <p:nvGraphicFramePr>
          <p:cNvPr id="2" name="Content Placeholder 1">
            <a:extLst>
              <a:ext uri="{FF2B5EF4-FFF2-40B4-BE49-F238E27FC236}">
                <a16:creationId xmlns:a16="http://schemas.microsoft.com/office/drawing/2014/main" id="{898295FB-4C42-87C8-42F9-B199A505F933}"/>
              </a:ext>
            </a:extLst>
          </p:cNvPr>
          <p:cNvGraphicFramePr>
            <a:graphicFrameLocks noGrp="1"/>
          </p:cNvGraphicFramePr>
          <p:nvPr>
            <p:ph idx="1"/>
            <p:extLst>
              <p:ext uri="{D42A27DB-BD31-4B8C-83A1-F6EECF244321}">
                <p14:modId xmlns:p14="http://schemas.microsoft.com/office/powerpoint/2010/main" val="3610529607"/>
              </p:ext>
            </p:extLst>
          </p:nvPr>
        </p:nvGraphicFramePr>
        <p:xfrm>
          <a:off x="665559" y="2548647"/>
          <a:ext cx="8574881" cy="3310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337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786D2615-0C41-828E-3186-3BF278B5E7D0}"/>
              </a:ext>
            </a:extLst>
          </p:cNvPr>
          <p:cNvSpPr>
            <a:spLocks noGrp="1"/>
          </p:cNvSpPr>
          <p:nvPr>
            <p:ph type="title"/>
          </p:nvPr>
        </p:nvSpPr>
        <p:spPr>
          <a:xfrm>
            <a:off x="784225" y="1218476"/>
            <a:ext cx="2589695" cy="4421050"/>
          </a:xfrm>
          <a:effectLst/>
        </p:spPr>
        <p:txBody>
          <a:bodyPr anchor="ctr">
            <a:normAutofit/>
          </a:bodyPr>
          <a:lstStyle/>
          <a:p>
            <a:pPr algn="r"/>
            <a:r>
              <a:rPr lang="en-GB" sz="2900" dirty="0">
                <a:solidFill>
                  <a:schemeClr val="tx1"/>
                </a:solidFill>
              </a:rPr>
              <a:t>Level 5 Optimizing  </a:t>
            </a:r>
          </a:p>
        </p:txBody>
      </p:sp>
      <p:cxnSp>
        <p:nvCxnSpPr>
          <p:cNvPr id="14" name="Straight Connector 13">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77827"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5551CB43-9672-CE30-116C-66573F12BE08}"/>
              </a:ext>
            </a:extLst>
          </p:cNvPr>
          <p:cNvSpPr>
            <a:spLocks noGrp="1"/>
          </p:cNvSpPr>
          <p:nvPr>
            <p:ph idx="1"/>
          </p:nvPr>
        </p:nvSpPr>
        <p:spPr>
          <a:xfrm>
            <a:off x="4181735" y="1218475"/>
            <a:ext cx="4940040" cy="4421051"/>
          </a:xfrm>
          <a:effectLst/>
        </p:spPr>
        <p:txBody>
          <a:bodyPr>
            <a:normAutofit/>
          </a:bodyPr>
          <a:lstStyle/>
          <a:p>
            <a:pPr marL="0" indent="0">
              <a:buNone/>
            </a:pPr>
            <a:r>
              <a:rPr lang="en-GB" dirty="0"/>
              <a:t>At this level, the organization has achieved optimal maturity and efficiency in its DevOps practices. Continuous improvement and innovation are the norms, driven by systematic utilization of all DevOps metrics. These metrics showcase high performance and efficiency, with rapid delivery and deployment times, top-tier source code quality, and high user satisfaction levels. Additionally, SLA compliance metrics approach or reach 100%, reflecting a high degree of availability and performance.</a:t>
            </a:r>
          </a:p>
        </p:txBody>
      </p:sp>
      <p:sp>
        <p:nvSpPr>
          <p:cNvPr id="5" name="Slide Number Placeholder 4">
            <a:extLst>
              <a:ext uri="{FF2B5EF4-FFF2-40B4-BE49-F238E27FC236}">
                <a16:creationId xmlns:a16="http://schemas.microsoft.com/office/drawing/2014/main" id="{D63D48CF-6B27-1566-B9A6-EED4DEAD761E}"/>
              </a:ext>
            </a:extLst>
          </p:cNvPr>
          <p:cNvSpPr>
            <a:spLocks noGrp="1"/>
          </p:cNvSpPr>
          <p:nvPr>
            <p:ph type="sldNum" sz="quarter" idx="12"/>
          </p:nvPr>
        </p:nvSpPr>
        <p:spPr>
          <a:xfrm>
            <a:off x="8676143" y="5915888"/>
            <a:ext cx="863001" cy="490599"/>
          </a:xfrm>
        </p:spPr>
        <p:txBody>
          <a:bodyPr>
            <a:normAutofit/>
          </a:bodyPr>
          <a:lstStyle/>
          <a:p>
            <a:pPr rtl="0">
              <a:spcAft>
                <a:spcPts val="600"/>
              </a:spcAft>
            </a:pPr>
            <a:fld id="{3A98EE3D-8CD1-4C3F-BD1C-C98C9596463C}" type="slidenum">
              <a:rPr lang="en-GB" noProof="0" smtClean="0"/>
              <a:pPr rtl="0">
                <a:spcAft>
                  <a:spcPts val="600"/>
                </a:spcAft>
              </a:pPr>
              <a:t>22</a:t>
            </a:fld>
            <a:endParaRPr lang="en-GB" noProof="0"/>
          </a:p>
        </p:txBody>
      </p:sp>
    </p:spTree>
    <p:extLst>
      <p:ext uri="{BB962C8B-B14F-4D97-AF65-F5344CB8AC3E}">
        <p14:creationId xmlns:p14="http://schemas.microsoft.com/office/powerpoint/2010/main" val="1148253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86D2615-0C41-828E-3186-3BF278B5E7D0}"/>
              </a:ext>
            </a:extLst>
          </p:cNvPr>
          <p:cNvSpPr>
            <a:spLocks noGrp="1"/>
          </p:cNvSpPr>
          <p:nvPr>
            <p:ph type="title"/>
          </p:nvPr>
        </p:nvSpPr>
        <p:spPr>
          <a:xfrm>
            <a:off x="658125" y="447188"/>
            <a:ext cx="8589748" cy="970450"/>
          </a:xfrm>
        </p:spPr>
        <p:txBody>
          <a:bodyPr>
            <a:normAutofit fontScale="90000"/>
          </a:bodyPr>
          <a:lstStyle/>
          <a:p>
            <a:r>
              <a:rPr lang="en-GB" sz="3700" dirty="0"/>
              <a:t>Level 5: Optimizing - Detailed Aspects</a:t>
            </a:r>
          </a:p>
        </p:txBody>
      </p:sp>
      <p:sp>
        <p:nvSpPr>
          <p:cNvPr id="5" name="Slide Number Placeholder 4">
            <a:extLst>
              <a:ext uri="{FF2B5EF4-FFF2-40B4-BE49-F238E27FC236}">
                <a16:creationId xmlns:a16="http://schemas.microsoft.com/office/drawing/2014/main" id="{D63D48CF-6B27-1566-B9A6-EED4DEAD761E}"/>
              </a:ext>
            </a:extLst>
          </p:cNvPr>
          <p:cNvSpPr>
            <a:spLocks noGrp="1"/>
          </p:cNvSpPr>
          <p:nvPr>
            <p:ph type="sldNum" sz="quarter" idx="12"/>
          </p:nvPr>
        </p:nvSpPr>
        <p:spPr>
          <a:xfrm>
            <a:off x="8676143" y="5915888"/>
            <a:ext cx="863001" cy="490599"/>
          </a:xfrm>
        </p:spPr>
        <p:txBody>
          <a:bodyPr>
            <a:normAutofit/>
          </a:bodyPr>
          <a:lstStyle/>
          <a:p>
            <a:pPr rtl="0">
              <a:spcAft>
                <a:spcPts val="600"/>
              </a:spcAft>
            </a:pPr>
            <a:fld id="{3A98EE3D-8CD1-4C3F-BD1C-C98C9596463C}" type="slidenum">
              <a:rPr lang="en-GB" noProof="0" smtClean="0"/>
              <a:pPr rtl="0">
                <a:spcAft>
                  <a:spcPts val="600"/>
                </a:spcAft>
              </a:pPr>
              <a:t>23</a:t>
            </a:fld>
            <a:endParaRPr lang="en-GB" noProof="0"/>
          </a:p>
        </p:txBody>
      </p:sp>
      <p:graphicFrame>
        <p:nvGraphicFramePr>
          <p:cNvPr id="2" name="Content Placeholder 1">
            <a:extLst>
              <a:ext uri="{FF2B5EF4-FFF2-40B4-BE49-F238E27FC236}">
                <a16:creationId xmlns:a16="http://schemas.microsoft.com/office/drawing/2014/main" id="{898295FB-4C42-87C8-42F9-B199A505F933}"/>
              </a:ext>
            </a:extLst>
          </p:cNvPr>
          <p:cNvGraphicFramePr>
            <a:graphicFrameLocks noGrp="1"/>
          </p:cNvGraphicFramePr>
          <p:nvPr>
            <p:ph idx="1"/>
            <p:extLst>
              <p:ext uri="{D42A27DB-BD31-4B8C-83A1-F6EECF244321}">
                <p14:modId xmlns:p14="http://schemas.microsoft.com/office/powerpoint/2010/main" val="1601823666"/>
              </p:ext>
            </p:extLst>
          </p:nvPr>
        </p:nvGraphicFramePr>
        <p:xfrm>
          <a:off x="665559" y="2548647"/>
          <a:ext cx="8574881" cy="3310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7235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86D2615-0C41-828E-3186-3BF278B5E7D0}"/>
              </a:ext>
            </a:extLst>
          </p:cNvPr>
          <p:cNvSpPr>
            <a:spLocks noGrp="1"/>
          </p:cNvSpPr>
          <p:nvPr>
            <p:ph type="title"/>
          </p:nvPr>
        </p:nvSpPr>
        <p:spPr>
          <a:xfrm>
            <a:off x="658125" y="447188"/>
            <a:ext cx="8589748" cy="970450"/>
          </a:xfrm>
        </p:spPr>
        <p:txBody>
          <a:bodyPr>
            <a:normAutofit fontScale="90000"/>
          </a:bodyPr>
          <a:lstStyle/>
          <a:p>
            <a:r>
              <a:rPr lang="en-GB" sz="3700" dirty="0"/>
              <a:t>Level 5: Optimizing - Detailed Aspects</a:t>
            </a:r>
          </a:p>
        </p:txBody>
      </p:sp>
      <p:sp>
        <p:nvSpPr>
          <p:cNvPr id="5" name="Slide Number Placeholder 4">
            <a:extLst>
              <a:ext uri="{FF2B5EF4-FFF2-40B4-BE49-F238E27FC236}">
                <a16:creationId xmlns:a16="http://schemas.microsoft.com/office/drawing/2014/main" id="{D63D48CF-6B27-1566-B9A6-EED4DEAD761E}"/>
              </a:ext>
            </a:extLst>
          </p:cNvPr>
          <p:cNvSpPr>
            <a:spLocks noGrp="1"/>
          </p:cNvSpPr>
          <p:nvPr>
            <p:ph type="sldNum" sz="quarter" idx="12"/>
          </p:nvPr>
        </p:nvSpPr>
        <p:spPr>
          <a:xfrm>
            <a:off x="8676143" y="5915888"/>
            <a:ext cx="863001" cy="490599"/>
          </a:xfrm>
        </p:spPr>
        <p:txBody>
          <a:bodyPr>
            <a:normAutofit/>
          </a:bodyPr>
          <a:lstStyle/>
          <a:p>
            <a:pPr rtl="0">
              <a:spcAft>
                <a:spcPts val="600"/>
              </a:spcAft>
            </a:pPr>
            <a:fld id="{3A98EE3D-8CD1-4C3F-BD1C-C98C9596463C}" type="slidenum">
              <a:rPr lang="en-GB" noProof="0" smtClean="0"/>
              <a:pPr rtl="0">
                <a:spcAft>
                  <a:spcPts val="600"/>
                </a:spcAft>
              </a:pPr>
              <a:t>24</a:t>
            </a:fld>
            <a:endParaRPr lang="en-GB" noProof="0"/>
          </a:p>
        </p:txBody>
      </p:sp>
      <p:graphicFrame>
        <p:nvGraphicFramePr>
          <p:cNvPr id="2" name="Content Placeholder 1">
            <a:extLst>
              <a:ext uri="{FF2B5EF4-FFF2-40B4-BE49-F238E27FC236}">
                <a16:creationId xmlns:a16="http://schemas.microsoft.com/office/drawing/2014/main" id="{898295FB-4C42-87C8-42F9-B199A505F933}"/>
              </a:ext>
            </a:extLst>
          </p:cNvPr>
          <p:cNvGraphicFramePr>
            <a:graphicFrameLocks noGrp="1"/>
          </p:cNvGraphicFramePr>
          <p:nvPr>
            <p:ph idx="1"/>
            <p:extLst>
              <p:ext uri="{D42A27DB-BD31-4B8C-83A1-F6EECF244321}">
                <p14:modId xmlns:p14="http://schemas.microsoft.com/office/powerpoint/2010/main" val="2089322312"/>
              </p:ext>
            </p:extLst>
          </p:nvPr>
        </p:nvGraphicFramePr>
        <p:xfrm>
          <a:off x="665559" y="2548647"/>
          <a:ext cx="8574881" cy="3310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4611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Freeform 6">
            <a:extLst>
              <a:ext uri="{FF2B5EF4-FFF2-40B4-BE49-F238E27FC236}">
                <a16:creationId xmlns:a16="http://schemas.microsoft.com/office/drawing/2014/main" id="{DA9A1ACB-4ECA-4EAE-AEAB-CE9C8C01E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906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GB" dirty="0"/>
          </a:p>
        </p:txBody>
      </p:sp>
      <p:sp useBgFill="1">
        <p:nvSpPr>
          <p:cNvPr id="24" name="Rectangle 23">
            <a:extLst>
              <a:ext uri="{FF2B5EF4-FFF2-40B4-BE49-F238E27FC236}">
                <a16:creationId xmlns:a16="http://schemas.microsoft.com/office/drawing/2014/main" id="{5940F547-7206-4401-94FB-F8421915D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Black pen against a sheet with shaded numbers">
            <a:extLst>
              <a:ext uri="{FF2B5EF4-FFF2-40B4-BE49-F238E27FC236}">
                <a16:creationId xmlns:a16="http://schemas.microsoft.com/office/drawing/2014/main" id="{282A4476-02E3-619C-FF84-069807867EC3}"/>
              </a:ext>
            </a:extLst>
          </p:cNvPr>
          <p:cNvPicPr>
            <a:picLocks noChangeAspect="1"/>
          </p:cNvPicPr>
          <p:nvPr/>
        </p:nvPicPr>
        <p:blipFill>
          <a:blip r:embed="rId3">
            <a:alphaModFix amt="40000"/>
          </a:blip>
          <a:srcRect l="3583" r="-1" b="-1"/>
          <a:stretch/>
        </p:blipFill>
        <p:spPr>
          <a:xfrm>
            <a:off x="20" y="10"/>
            <a:ext cx="9905980" cy="6857990"/>
          </a:xfrm>
          <a:prstGeom prst="rect">
            <a:avLst/>
          </a:prstGeom>
          <a:noFill/>
        </p:spPr>
      </p:pic>
      <p:sp>
        <p:nvSpPr>
          <p:cNvPr id="2" name="Title 1">
            <a:extLst>
              <a:ext uri="{FF2B5EF4-FFF2-40B4-BE49-F238E27FC236}">
                <a16:creationId xmlns:a16="http://schemas.microsoft.com/office/drawing/2014/main" id="{5466122A-795E-4E91-8829-A4FC066F2CE7}"/>
              </a:ext>
            </a:extLst>
          </p:cNvPr>
          <p:cNvSpPr>
            <a:spLocks noGrp="1"/>
          </p:cNvSpPr>
          <p:nvPr>
            <p:ph type="title"/>
          </p:nvPr>
        </p:nvSpPr>
        <p:spPr>
          <a:xfrm>
            <a:off x="658125" y="447188"/>
            <a:ext cx="8589748" cy="970450"/>
          </a:xfrm>
        </p:spPr>
        <p:txBody>
          <a:bodyPr vert="horz" lIns="91440" tIns="45720" rIns="91440" bIns="45720" rtlCol="0" anchor="b">
            <a:normAutofit/>
          </a:bodyPr>
          <a:lstStyle/>
          <a:p>
            <a:r>
              <a:rPr lang="en-US" sz="4000" dirty="0">
                <a:solidFill>
                  <a:schemeClr val="bg1"/>
                </a:solidFill>
                <a:cs typeface="+mj-cs"/>
              </a:rPr>
              <a:t>Assessment Metrics</a:t>
            </a:r>
          </a:p>
        </p:txBody>
      </p:sp>
      <p:sp>
        <p:nvSpPr>
          <p:cNvPr id="21" name="Slide Number Placeholder 6">
            <a:extLst>
              <a:ext uri="{FF2B5EF4-FFF2-40B4-BE49-F238E27FC236}">
                <a16:creationId xmlns:a16="http://schemas.microsoft.com/office/drawing/2014/main" id="{6609B4E5-F217-AC2B-8B48-67DB13FEA3D2}"/>
              </a:ext>
            </a:extLst>
          </p:cNvPr>
          <p:cNvSpPr>
            <a:spLocks noGrp="1"/>
          </p:cNvSpPr>
          <p:nvPr>
            <p:ph type="sldNum" sz="quarter" idx="12"/>
          </p:nvPr>
        </p:nvSpPr>
        <p:spPr>
          <a:xfrm>
            <a:off x="8676143" y="5915888"/>
            <a:ext cx="863001" cy="490599"/>
          </a:xfrm>
        </p:spPr>
        <p:txBody>
          <a:bodyPr vert="horz" lIns="91440" tIns="45720" rIns="91440" bIns="10800" rtlCol="0" anchor="b">
            <a:normAutofit/>
          </a:bodyPr>
          <a:lstStyle/>
          <a:p>
            <a:pPr defTabSz="914400">
              <a:spcAft>
                <a:spcPts val="338"/>
              </a:spcAft>
            </a:pPr>
            <a:fld id="{3A98EE3D-8CD1-4C3F-BD1C-C98C9596463C}" type="slidenum">
              <a:rPr lang="en-US" noProof="0">
                <a:solidFill>
                  <a:schemeClr val="tx1"/>
                </a:solidFill>
              </a:rPr>
              <a:pPr defTabSz="914400">
                <a:spcAft>
                  <a:spcPts val="338"/>
                </a:spcAft>
              </a:pPr>
              <a:t>25</a:t>
            </a:fld>
            <a:endParaRPr lang="en-US" noProof="0" dirty="0">
              <a:solidFill>
                <a:schemeClr val="tx1"/>
              </a:solidFill>
            </a:endParaRPr>
          </a:p>
        </p:txBody>
      </p:sp>
    </p:spTree>
    <p:extLst>
      <p:ext uri="{BB962C8B-B14F-4D97-AF65-F5344CB8AC3E}">
        <p14:creationId xmlns:p14="http://schemas.microsoft.com/office/powerpoint/2010/main" val="1806520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906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GB" dirty="0"/>
          </a:p>
        </p:txBody>
      </p:sp>
      <p:sp>
        <p:nvSpPr>
          <p:cNvPr id="2" name="Title 1">
            <a:extLst>
              <a:ext uri="{FF2B5EF4-FFF2-40B4-BE49-F238E27FC236}">
                <a16:creationId xmlns:a16="http://schemas.microsoft.com/office/drawing/2014/main" id="{5C526D7E-EC6D-4B21-BCCC-32A29B9B2B33}"/>
              </a:ext>
            </a:extLst>
          </p:cNvPr>
          <p:cNvSpPr>
            <a:spLocks noGrp="1"/>
          </p:cNvSpPr>
          <p:nvPr>
            <p:ph type="title"/>
          </p:nvPr>
        </p:nvSpPr>
        <p:spPr>
          <a:xfrm>
            <a:off x="658125" y="447188"/>
            <a:ext cx="8589748" cy="970450"/>
          </a:xfrm>
        </p:spPr>
        <p:txBody>
          <a:bodyPr rtlCol="0">
            <a:normAutofit/>
          </a:bodyPr>
          <a:lstStyle/>
          <a:p>
            <a:pPr rtl="0"/>
            <a:r>
              <a:rPr lang="en-GB" dirty="0"/>
              <a:t>Culture</a:t>
            </a:r>
          </a:p>
        </p:txBody>
      </p:sp>
      <p:sp>
        <p:nvSpPr>
          <p:cNvPr id="9" name="Slide Number Placeholder 8">
            <a:extLst>
              <a:ext uri="{FF2B5EF4-FFF2-40B4-BE49-F238E27FC236}">
                <a16:creationId xmlns:a16="http://schemas.microsoft.com/office/drawing/2014/main" id="{19006701-2C20-483A-974E-2CA25DD23066}"/>
              </a:ext>
            </a:extLst>
          </p:cNvPr>
          <p:cNvSpPr>
            <a:spLocks noGrp="1"/>
          </p:cNvSpPr>
          <p:nvPr>
            <p:ph type="sldNum" sz="quarter" idx="12"/>
          </p:nvPr>
        </p:nvSpPr>
        <p:spPr>
          <a:xfrm>
            <a:off x="8676143" y="5915888"/>
            <a:ext cx="863001" cy="490599"/>
          </a:xfrm>
        </p:spPr>
        <p:txBody>
          <a:bodyPr rtlCol="0">
            <a:normAutofit/>
          </a:bodyPr>
          <a:lstStyle/>
          <a:p>
            <a:pPr>
              <a:spcAft>
                <a:spcPts val="338"/>
              </a:spcAft>
            </a:pPr>
            <a:fld id="{3A98EE3D-8CD1-4C3F-BD1C-C98C9596463C}" type="slidenum">
              <a:rPr lang="en-GB"/>
              <a:pPr>
                <a:spcAft>
                  <a:spcPts val="338"/>
                </a:spcAft>
              </a:pPr>
              <a:t>26</a:t>
            </a:fld>
            <a:endParaRPr lang="en-GB" dirty="0"/>
          </a:p>
        </p:txBody>
      </p:sp>
      <p:graphicFrame>
        <p:nvGraphicFramePr>
          <p:cNvPr id="26" name="Content Placeholder 9">
            <a:extLst>
              <a:ext uri="{FF2B5EF4-FFF2-40B4-BE49-F238E27FC236}">
                <a16:creationId xmlns:a16="http://schemas.microsoft.com/office/drawing/2014/main" id="{F059AC01-FB2E-624B-4D98-0D230E25226C}"/>
              </a:ext>
            </a:extLst>
          </p:cNvPr>
          <p:cNvGraphicFramePr>
            <a:graphicFrameLocks noGrp="1"/>
          </p:cNvGraphicFramePr>
          <p:nvPr>
            <p:ph idx="1"/>
            <p:extLst>
              <p:ext uri="{D42A27DB-BD31-4B8C-83A1-F6EECF244321}">
                <p14:modId xmlns:p14="http://schemas.microsoft.com/office/powerpoint/2010/main" val="2347161806"/>
              </p:ext>
            </p:extLst>
          </p:nvPr>
        </p:nvGraphicFramePr>
        <p:xfrm>
          <a:off x="665559" y="2494722"/>
          <a:ext cx="8574881" cy="33647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93031901"/>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3A814F8E-8E71-4DD8-9E90-A2886B0BE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6">
            <a:extLst>
              <a:ext uri="{FF2B5EF4-FFF2-40B4-BE49-F238E27FC236}">
                <a16:creationId xmlns:a16="http://schemas.microsoft.com/office/drawing/2014/main" id="{D6F07063-98C1-4852-B9CD-9CB5B58C9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0" y="4948368"/>
            <a:ext cx="9906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GB" dirty="0"/>
          </a:p>
        </p:txBody>
      </p:sp>
      <p:sp>
        <p:nvSpPr>
          <p:cNvPr id="2" name="Title 1">
            <a:extLst>
              <a:ext uri="{FF2B5EF4-FFF2-40B4-BE49-F238E27FC236}">
                <a16:creationId xmlns:a16="http://schemas.microsoft.com/office/drawing/2014/main" id="{5C526D7E-EC6D-4B21-BCCC-32A29B9B2B33}"/>
              </a:ext>
            </a:extLst>
          </p:cNvPr>
          <p:cNvSpPr>
            <a:spLocks noGrp="1"/>
          </p:cNvSpPr>
          <p:nvPr>
            <p:ph type="title"/>
          </p:nvPr>
        </p:nvSpPr>
        <p:spPr>
          <a:xfrm>
            <a:off x="658125" y="5430663"/>
            <a:ext cx="8589748" cy="970450"/>
          </a:xfrm>
        </p:spPr>
        <p:txBody>
          <a:bodyPr rtlCol="0">
            <a:normAutofit/>
          </a:bodyPr>
          <a:lstStyle/>
          <a:p>
            <a:pPr rtl="0"/>
            <a:r>
              <a:rPr lang="en-GB" dirty="0"/>
              <a:t>Development Process</a:t>
            </a:r>
          </a:p>
        </p:txBody>
      </p:sp>
      <p:sp>
        <p:nvSpPr>
          <p:cNvPr id="9" name="Slide Number Placeholder 8">
            <a:extLst>
              <a:ext uri="{FF2B5EF4-FFF2-40B4-BE49-F238E27FC236}">
                <a16:creationId xmlns:a16="http://schemas.microsoft.com/office/drawing/2014/main" id="{19006701-2C20-483A-974E-2CA25DD23066}"/>
              </a:ext>
            </a:extLst>
          </p:cNvPr>
          <p:cNvSpPr>
            <a:spLocks noGrp="1"/>
          </p:cNvSpPr>
          <p:nvPr>
            <p:ph type="sldNum" sz="quarter" idx="12"/>
          </p:nvPr>
        </p:nvSpPr>
        <p:spPr>
          <a:xfrm>
            <a:off x="8676143" y="6357430"/>
            <a:ext cx="863001" cy="490599"/>
          </a:xfrm>
        </p:spPr>
        <p:txBody>
          <a:bodyPr rtlCol="0">
            <a:normAutofit/>
          </a:bodyPr>
          <a:lstStyle/>
          <a:p>
            <a:pPr>
              <a:spcAft>
                <a:spcPts val="338"/>
              </a:spcAft>
            </a:pPr>
            <a:fld id="{3A98EE3D-8CD1-4C3F-BD1C-C98C9596463C}" type="slidenum">
              <a:rPr lang="en-GB"/>
              <a:pPr>
                <a:spcAft>
                  <a:spcPts val="338"/>
                </a:spcAft>
              </a:pPr>
              <a:t>27</a:t>
            </a:fld>
            <a:endParaRPr lang="en-GB" dirty="0"/>
          </a:p>
        </p:txBody>
      </p:sp>
      <p:graphicFrame>
        <p:nvGraphicFramePr>
          <p:cNvPr id="26" name="Content Placeholder 9">
            <a:extLst>
              <a:ext uri="{FF2B5EF4-FFF2-40B4-BE49-F238E27FC236}">
                <a16:creationId xmlns:a16="http://schemas.microsoft.com/office/drawing/2014/main" id="{F059AC01-FB2E-624B-4D98-0D230E25226C}"/>
              </a:ext>
            </a:extLst>
          </p:cNvPr>
          <p:cNvGraphicFramePr>
            <a:graphicFrameLocks noGrp="1"/>
          </p:cNvGraphicFramePr>
          <p:nvPr>
            <p:ph idx="1"/>
            <p:extLst>
              <p:ext uri="{D42A27DB-BD31-4B8C-83A1-F6EECF244321}">
                <p14:modId xmlns:p14="http://schemas.microsoft.com/office/powerpoint/2010/main" val="2768349586"/>
              </p:ext>
            </p:extLst>
          </p:nvPr>
        </p:nvGraphicFramePr>
        <p:xfrm>
          <a:off x="522816" y="643468"/>
          <a:ext cx="8860367" cy="39665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4816089"/>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3A814F8E-8E71-4DD8-9E90-A2886B0BE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6">
            <a:extLst>
              <a:ext uri="{FF2B5EF4-FFF2-40B4-BE49-F238E27FC236}">
                <a16:creationId xmlns:a16="http://schemas.microsoft.com/office/drawing/2014/main" id="{D6F07063-98C1-4852-B9CD-9CB5B58C9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0" y="4948368"/>
            <a:ext cx="9906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GB" dirty="0"/>
          </a:p>
        </p:txBody>
      </p:sp>
      <p:sp>
        <p:nvSpPr>
          <p:cNvPr id="2" name="Title 1">
            <a:extLst>
              <a:ext uri="{FF2B5EF4-FFF2-40B4-BE49-F238E27FC236}">
                <a16:creationId xmlns:a16="http://schemas.microsoft.com/office/drawing/2014/main" id="{5C526D7E-EC6D-4B21-BCCC-32A29B9B2B33}"/>
              </a:ext>
            </a:extLst>
          </p:cNvPr>
          <p:cNvSpPr>
            <a:spLocks noGrp="1"/>
          </p:cNvSpPr>
          <p:nvPr>
            <p:ph type="title"/>
          </p:nvPr>
        </p:nvSpPr>
        <p:spPr>
          <a:xfrm>
            <a:off x="658125" y="5430663"/>
            <a:ext cx="8589748" cy="970450"/>
          </a:xfrm>
        </p:spPr>
        <p:txBody>
          <a:bodyPr rtlCol="0">
            <a:normAutofit/>
          </a:bodyPr>
          <a:lstStyle/>
          <a:p>
            <a:pPr rtl="0"/>
            <a:r>
              <a:rPr lang="en-GB" dirty="0"/>
              <a:t>Development Process</a:t>
            </a:r>
          </a:p>
        </p:txBody>
      </p:sp>
      <p:sp>
        <p:nvSpPr>
          <p:cNvPr id="9" name="Slide Number Placeholder 8">
            <a:extLst>
              <a:ext uri="{FF2B5EF4-FFF2-40B4-BE49-F238E27FC236}">
                <a16:creationId xmlns:a16="http://schemas.microsoft.com/office/drawing/2014/main" id="{19006701-2C20-483A-974E-2CA25DD23066}"/>
              </a:ext>
            </a:extLst>
          </p:cNvPr>
          <p:cNvSpPr>
            <a:spLocks noGrp="1"/>
          </p:cNvSpPr>
          <p:nvPr>
            <p:ph type="sldNum" sz="quarter" idx="12"/>
          </p:nvPr>
        </p:nvSpPr>
        <p:spPr>
          <a:xfrm>
            <a:off x="8676143" y="6357430"/>
            <a:ext cx="863001" cy="490599"/>
          </a:xfrm>
        </p:spPr>
        <p:txBody>
          <a:bodyPr rtlCol="0">
            <a:normAutofit/>
          </a:bodyPr>
          <a:lstStyle/>
          <a:p>
            <a:pPr>
              <a:spcAft>
                <a:spcPts val="338"/>
              </a:spcAft>
            </a:pPr>
            <a:fld id="{3A98EE3D-8CD1-4C3F-BD1C-C98C9596463C}" type="slidenum">
              <a:rPr lang="en-GB"/>
              <a:pPr>
                <a:spcAft>
                  <a:spcPts val="338"/>
                </a:spcAft>
              </a:pPr>
              <a:t>28</a:t>
            </a:fld>
            <a:endParaRPr lang="en-GB" dirty="0"/>
          </a:p>
        </p:txBody>
      </p:sp>
      <p:graphicFrame>
        <p:nvGraphicFramePr>
          <p:cNvPr id="26" name="Content Placeholder 9">
            <a:extLst>
              <a:ext uri="{FF2B5EF4-FFF2-40B4-BE49-F238E27FC236}">
                <a16:creationId xmlns:a16="http://schemas.microsoft.com/office/drawing/2014/main" id="{F059AC01-FB2E-624B-4D98-0D230E25226C}"/>
              </a:ext>
            </a:extLst>
          </p:cNvPr>
          <p:cNvGraphicFramePr>
            <a:graphicFrameLocks noGrp="1"/>
          </p:cNvGraphicFramePr>
          <p:nvPr>
            <p:ph idx="1"/>
            <p:extLst>
              <p:ext uri="{D42A27DB-BD31-4B8C-83A1-F6EECF244321}">
                <p14:modId xmlns:p14="http://schemas.microsoft.com/office/powerpoint/2010/main" val="1129914198"/>
              </p:ext>
            </p:extLst>
          </p:nvPr>
        </p:nvGraphicFramePr>
        <p:xfrm>
          <a:off x="522816" y="643468"/>
          <a:ext cx="8860367" cy="39665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7666522"/>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906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GB" dirty="0"/>
          </a:p>
        </p:txBody>
      </p:sp>
      <p:sp>
        <p:nvSpPr>
          <p:cNvPr id="2" name="Title 1">
            <a:extLst>
              <a:ext uri="{FF2B5EF4-FFF2-40B4-BE49-F238E27FC236}">
                <a16:creationId xmlns:a16="http://schemas.microsoft.com/office/drawing/2014/main" id="{5C526D7E-EC6D-4B21-BCCC-32A29B9B2B33}"/>
              </a:ext>
            </a:extLst>
          </p:cNvPr>
          <p:cNvSpPr>
            <a:spLocks noGrp="1"/>
          </p:cNvSpPr>
          <p:nvPr>
            <p:ph type="title"/>
          </p:nvPr>
        </p:nvSpPr>
        <p:spPr>
          <a:xfrm>
            <a:off x="658125" y="447188"/>
            <a:ext cx="8589748" cy="970450"/>
          </a:xfrm>
        </p:spPr>
        <p:txBody>
          <a:bodyPr rtlCol="0">
            <a:normAutofit/>
          </a:bodyPr>
          <a:lstStyle/>
          <a:p>
            <a:pPr rtl="0"/>
            <a:r>
              <a:rPr lang="en-GB" dirty="0"/>
              <a:t>Software Quality</a:t>
            </a:r>
          </a:p>
        </p:txBody>
      </p:sp>
      <p:sp>
        <p:nvSpPr>
          <p:cNvPr id="9" name="Slide Number Placeholder 8">
            <a:extLst>
              <a:ext uri="{FF2B5EF4-FFF2-40B4-BE49-F238E27FC236}">
                <a16:creationId xmlns:a16="http://schemas.microsoft.com/office/drawing/2014/main" id="{19006701-2C20-483A-974E-2CA25DD23066}"/>
              </a:ext>
            </a:extLst>
          </p:cNvPr>
          <p:cNvSpPr>
            <a:spLocks noGrp="1"/>
          </p:cNvSpPr>
          <p:nvPr>
            <p:ph type="sldNum" sz="quarter" idx="12"/>
          </p:nvPr>
        </p:nvSpPr>
        <p:spPr>
          <a:xfrm>
            <a:off x="8676143" y="5915888"/>
            <a:ext cx="863001" cy="490599"/>
          </a:xfrm>
        </p:spPr>
        <p:txBody>
          <a:bodyPr rtlCol="0">
            <a:normAutofit/>
          </a:bodyPr>
          <a:lstStyle/>
          <a:p>
            <a:pPr>
              <a:spcAft>
                <a:spcPts val="338"/>
              </a:spcAft>
            </a:pPr>
            <a:fld id="{3A98EE3D-8CD1-4C3F-BD1C-C98C9596463C}" type="slidenum">
              <a:rPr lang="en-GB"/>
              <a:pPr>
                <a:spcAft>
                  <a:spcPts val="338"/>
                </a:spcAft>
              </a:pPr>
              <a:t>29</a:t>
            </a:fld>
            <a:endParaRPr lang="en-GB" dirty="0"/>
          </a:p>
        </p:txBody>
      </p:sp>
      <p:graphicFrame>
        <p:nvGraphicFramePr>
          <p:cNvPr id="26" name="Content Placeholder 9">
            <a:extLst>
              <a:ext uri="{FF2B5EF4-FFF2-40B4-BE49-F238E27FC236}">
                <a16:creationId xmlns:a16="http://schemas.microsoft.com/office/drawing/2014/main" id="{F059AC01-FB2E-624B-4D98-0D230E25226C}"/>
              </a:ext>
            </a:extLst>
          </p:cNvPr>
          <p:cNvGraphicFramePr>
            <a:graphicFrameLocks noGrp="1"/>
          </p:cNvGraphicFramePr>
          <p:nvPr>
            <p:ph idx="1"/>
            <p:extLst>
              <p:ext uri="{D42A27DB-BD31-4B8C-83A1-F6EECF244321}">
                <p14:modId xmlns:p14="http://schemas.microsoft.com/office/powerpoint/2010/main" val="92352034"/>
              </p:ext>
            </p:extLst>
          </p:nvPr>
        </p:nvGraphicFramePr>
        <p:xfrm>
          <a:off x="665559" y="2494722"/>
          <a:ext cx="8574881" cy="33647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2187453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3" name="Freeform 6">
            <a:extLst>
              <a:ext uri="{FF2B5EF4-FFF2-40B4-BE49-F238E27FC236}">
                <a16:creationId xmlns:a16="http://schemas.microsoft.com/office/drawing/2014/main" id="{E446B7E6-8568-417F-959E-DB3D1E7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9906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GB" dirty="0"/>
          </a:p>
        </p:txBody>
      </p:sp>
      <p:pic>
        <p:nvPicPr>
          <p:cNvPr id="34" name="Picture 33" descr="Stack of magazines on table">
            <a:extLst>
              <a:ext uri="{FF2B5EF4-FFF2-40B4-BE49-F238E27FC236}">
                <a16:creationId xmlns:a16="http://schemas.microsoft.com/office/drawing/2014/main" id="{8C8F5F14-4B82-AD1F-BD12-BEEE70FCFC24}"/>
              </a:ext>
            </a:extLst>
          </p:cNvPr>
          <p:cNvPicPr>
            <a:picLocks noChangeAspect="1"/>
          </p:cNvPicPr>
          <p:nvPr/>
        </p:nvPicPr>
        <p:blipFill>
          <a:blip r:embed="rId3"/>
          <a:srcRect t="18264" b="7884"/>
          <a:stretch/>
        </p:blipFill>
        <p:spPr>
          <a:xfrm>
            <a:off x="20" y="-1"/>
            <a:ext cx="9905980" cy="4883281"/>
          </a:xfrm>
          <a:prstGeom prst="rect">
            <a:avLst/>
          </a:prstGeom>
        </p:spPr>
      </p:pic>
      <p:sp>
        <p:nvSpPr>
          <p:cNvPr id="35" name="Freeform 9">
            <a:extLst>
              <a:ext uri="{FF2B5EF4-FFF2-40B4-BE49-F238E27FC236}">
                <a16:creationId xmlns:a16="http://schemas.microsoft.com/office/drawing/2014/main" id="{AFB83730-58A8-42CA-90B3-5D5D2D1B0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47642"/>
            <a:ext cx="9906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466122A-795E-4E91-8829-A4FC066F2CE7}"/>
              </a:ext>
            </a:extLst>
          </p:cNvPr>
          <p:cNvSpPr>
            <a:spLocks noGrp="1"/>
          </p:cNvSpPr>
          <p:nvPr>
            <p:ph type="title"/>
          </p:nvPr>
        </p:nvSpPr>
        <p:spPr>
          <a:xfrm>
            <a:off x="660390" y="4895558"/>
            <a:ext cx="8589750" cy="779529"/>
          </a:xfrm>
        </p:spPr>
        <p:txBody>
          <a:bodyPr vert="horz" lIns="91440" tIns="45720" rIns="91440" bIns="45720" rtlCol="0" anchor="b">
            <a:normAutofit/>
          </a:bodyPr>
          <a:lstStyle/>
          <a:p>
            <a:r>
              <a:rPr lang="en-US" sz="3600" dirty="0">
                <a:solidFill>
                  <a:schemeClr val="bg1"/>
                </a:solidFill>
                <a:cs typeface="+mj-cs"/>
              </a:rPr>
              <a:t>Introduction</a:t>
            </a:r>
          </a:p>
        </p:txBody>
      </p:sp>
      <p:sp>
        <p:nvSpPr>
          <p:cNvPr id="23" name="Slide Number Placeholder 6">
            <a:extLst>
              <a:ext uri="{FF2B5EF4-FFF2-40B4-BE49-F238E27FC236}">
                <a16:creationId xmlns:a16="http://schemas.microsoft.com/office/drawing/2014/main" id="{D8FC05BC-8B32-F65B-EBB4-BA7CED3A7C21}"/>
              </a:ext>
            </a:extLst>
          </p:cNvPr>
          <p:cNvSpPr>
            <a:spLocks noGrp="1"/>
          </p:cNvSpPr>
          <p:nvPr>
            <p:ph type="sldNum" sz="quarter" idx="12"/>
          </p:nvPr>
        </p:nvSpPr>
        <p:spPr>
          <a:xfrm>
            <a:off x="8676143" y="5915888"/>
            <a:ext cx="863001" cy="490599"/>
          </a:xfrm>
        </p:spPr>
        <p:txBody>
          <a:bodyPr vert="horz" lIns="91440" tIns="45720" rIns="91440" bIns="10800" rtlCol="0" anchor="b">
            <a:normAutofit/>
          </a:bodyPr>
          <a:lstStyle/>
          <a:p>
            <a:pPr defTabSz="914400">
              <a:spcAft>
                <a:spcPts val="338"/>
              </a:spcAft>
            </a:pPr>
            <a:fld id="{3A98EE3D-8CD1-4C3F-BD1C-C98C9596463C}" type="slidenum">
              <a:rPr lang="en-US" noProof="0" smtClean="0">
                <a:solidFill>
                  <a:srgbClr val="986052"/>
                </a:solidFill>
              </a:rPr>
              <a:pPr defTabSz="914400">
                <a:spcAft>
                  <a:spcPts val="338"/>
                </a:spcAft>
              </a:pPr>
              <a:t>3</a:t>
            </a:fld>
            <a:endParaRPr lang="en-US" noProof="0" dirty="0">
              <a:solidFill>
                <a:srgbClr val="986052"/>
              </a:solidFill>
            </a:endParaRPr>
          </a:p>
        </p:txBody>
      </p:sp>
    </p:spTree>
    <p:extLst>
      <p:ext uri="{BB962C8B-B14F-4D97-AF65-F5344CB8AC3E}">
        <p14:creationId xmlns:p14="http://schemas.microsoft.com/office/powerpoint/2010/main" val="38443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906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GB" dirty="0"/>
          </a:p>
        </p:txBody>
      </p:sp>
      <p:sp>
        <p:nvSpPr>
          <p:cNvPr id="2" name="Title 1">
            <a:extLst>
              <a:ext uri="{FF2B5EF4-FFF2-40B4-BE49-F238E27FC236}">
                <a16:creationId xmlns:a16="http://schemas.microsoft.com/office/drawing/2014/main" id="{5C526D7E-EC6D-4B21-BCCC-32A29B9B2B33}"/>
              </a:ext>
            </a:extLst>
          </p:cNvPr>
          <p:cNvSpPr>
            <a:spLocks noGrp="1"/>
          </p:cNvSpPr>
          <p:nvPr>
            <p:ph type="title"/>
          </p:nvPr>
        </p:nvSpPr>
        <p:spPr>
          <a:xfrm>
            <a:off x="658125" y="447188"/>
            <a:ext cx="8589748" cy="970450"/>
          </a:xfrm>
        </p:spPr>
        <p:txBody>
          <a:bodyPr rtlCol="0">
            <a:normAutofit/>
          </a:bodyPr>
          <a:lstStyle/>
          <a:p>
            <a:pPr rtl="0"/>
            <a:r>
              <a:rPr lang="en-GB" dirty="0"/>
              <a:t>Software Quality</a:t>
            </a:r>
          </a:p>
        </p:txBody>
      </p:sp>
      <p:sp>
        <p:nvSpPr>
          <p:cNvPr id="9" name="Slide Number Placeholder 8">
            <a:extLst>
              <a:ext uri="{FF2B5EF4-FFF2-40B4-BE49-F238E27FC236}">
                <a16:creationId xmlns:a16="http://schemas.microsoft.com/office/drawing/2014/main" id="{19006701-2C20-483A-974E-2CA25DD23066}"/>
              </a:ext>
            </a:extLst>
          </p:cNvPr>
          <p:cNvSpPr>
            <a:spLocks noGrp="1"/>
          </p:cNvSpPr>
          <p:nvPr>
            <p:ph type="sldNum" sz="quarter" idx="12"/>
          </p:nvPr>
        </p:nvSpPr>
        <p:spPr>
          <a:xfrm>
            <a:off x="8676143" y="5915888"/>
            <a:ext cx="863001" cy="490599"/>
          </a:xfrm>
        </p:spPr>
        <p:txBody>
          <a:bodyPr rtlCol="0">
            <a:normAutofit/>
          </a:bodyPr>
          <a:lstStyle/>
          <a:p>
            <a:pPr>
              <a:spcAft>
                <a:spcPts val="338"/>
              </a:spcAft>
            </a:pPr>
            <a:fld id="{3A98EE3D-8CD1-4C3F-BD1C-C98C9596463C}" type="slidenum">
              <a:rPr lang="en-GB"/>
              <a:pPr>
                <a:spcAft>
                  <a:spcPts val="338"/>
                </a:spcAft>
              </a:pPr>
              <a:t>30</a:t>
            </a:fld>
            <a:endParaRPr lang="en-GB" dirty="0"/>
          </a:p>
        </p:txBody>
      </p:sp>
      <p:graphicFrame>
        <p:nvGraphicFramePr>
          <p:cNvPr id="26" name="Content Placeholder 9">
            <a:extLst>
              <a:ext uri="{FF2B5EF4-FFF2-40B4-BE49-F238E27FC236}">
                <a16:creationId xmlns:a16="http://schemas.microsoft.com/office/drawing/2014/main" id="{F059AC01-FB2E-624B-4D98-0D230E25226C}"/>
              </a:ext>
            </a:extLst>
          </p:cNvPr>
          <p:cNvGraphicFramePr>
            <a:graphicFrameLocks noGrp="1"/>
          </p:cNvGraphicFramePr>
          <p:nvPr>
            <p:ph idx="1"/>
            <p:extLst>
              <p:ext uri="{D42A27DB-BD31-4B8C-83A1-F6EECF244321}">
                <p14:modId xmlns:p14="http://schemas.microsoft.com/office/powerpoint/2010/main" val="2055822447"/>
              </p:ext>
            </p:extLst>
          </p:nvPr>
        </p:nvGraphicFramePr>
        <p:xfrm>
          <a:off x="665559" y="2494722"/>
          <a:ext cx="8574881" cy="33647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1683364"/>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3A814F8E-8E71-4DD8-9E90-A2886B0BE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6">
            <a:extLst>
              <a:ext uri="{FF2B5EF4-FFF2-40B4-BE49-F238E27FC236}">
                <a16:creationId xmlns:a16="http://schemas.microsoft.com/office/drawing/2014/main" id="{D6F07063-98C1-4852-B9CD-9CB5B58C9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0" y="4948368"/>
            <a:ext cx="9906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GB" dirty="0"/>
          </a:p>
        </p:txBody>
      </p:sp>
      <p:sp>
        <p:nvSpPr>
          <p:cNvPr id="2" name="Title 1">
            <a:extLst>
              <a:ext uri="{FF2B5EF4-FFF2-40B4-BE49-F238E27FC236}">
                <a16:creationId xmlns:a16="http://schemas.microsoft.com/office/drawing/2014/main" id="{5C526D7E-EC6D-4B21-BCCC-32A29B9B2B33}"/>
              </a:ext>
            </a:extLst>
          </p:cNvPr>
          <p:cNvSpPr>
            <a:spLocks noGrp="1"/>
          </p:cNvSpPr>
          <p:nvPr>
            <p:ph type="title"/>
          </p:nvPr>
        </p:nvSpPr>
        <p:spPr>
          <a:xfrm>
            <a:off x="658124" y="5430663"/>
            <a:ext cx="8881019" cy="970450"/>
          </a:xfrm>
        </p:spPr>
        <p:txBody>
          <a:bodyPr rtlCol="0">
            <a:normAutofit fontScale="90000"/>
          </a:bodyPr>
          <a:lstStyle/>
          <a:p>
            <a:pPr rtl="0"/>
            <a:r>
              <a:rPr lang="en-GB" dirty="0"/>
              <a:t>Monitoring and Incident Management</a:t>
            </a:r>
          </a:p>
        </p:txBody>
      </p:sp>
      <p:sp>
        <p:nvSpPr>
          <p:cNvPr id="9" name="Slide Number Placeholder 8">
            <a:extLst>
              <a:ext uri="{FF2B5EF4-FFF2-40B4-BE49-F238E27FC236}">
                <a16:creationId xmlns:a16="http://schemas.microsoft.com/office/drawing/2014/main" id="{19006701-2C20-483A-974E-2CA25DD23066}"/>
              </a:ext>
            </a:extLst>
          </p:cNvPr>
          <p:cNvSpPr>
            <a:spLocks noGrp="1"/>
          </p:cNvSpPr>
          <p:nvPr>
            <p:ph type="sldNum" sz="quarter" idx="12"/>
          </p:nvPr>
        </p:nvSpPr>
        <p:spPr>
          <a:xfrm>
            <a:off x="8676143" y="6357430"/>
            <a:ext cx="863001" cy="490599"/>
          </a:xfrm>
        </p:spPr>
        <p:txBody>
          <a:bodyPr rtlCol="0">
            <a:normAutofit/>
          </a:bodyPr>
          <a:lstStyle/>
          <a:p>
            <a:pPr>
              <a:spcAft>
                <a:spcPts val="338"/>
              </a:spcAft>
            </a:pPr>
            <a:fld id="{3A98EE3D-8CD1-4C3F-BD1C-C98C9596463C}" type="slidenum">
              <a:rPr lang="en-GB"/>
              <a:pPr>
                <a:spcAft>
                  <a:spcPts val="338"/>
                </a:spcAft>
              </a:pPr>
              <a:t>31</a:t>
            </a:fld>
            <a:endParaRPr lang="en-GB" dirty="0"/>
          </a:p>
        </p:txBody>
      </p:sp>
      <p:graphicFrame>
        <p:nvGraphicFramePr>
          <p:cNvPr id="26" name="Content Placeholder 9">
            <a:extLst>
              <a:ext uri="{FF2B5EF4-FFF2-40B4-BE49-F238E27FC236}">
                <a16:creationId xmlns:a16="http://schemas.microsoft.com/office/drawing/2014/main" id="{F059AC01-FB2E-624B-4D98-0D230E25226C}"/>
              </a:ext>
            </a:extLst>
          </p:cNvPr>
          <p:cNvGraphicFramePr>
            <a:graphicFrameLocks noGrp="1"/>
          </p:cNvGraphicFramePr>
          <p:nvPr>
            <p:ph idx="1"/>
            <p:extLst>
              <p:ext uri="{D42A27DB-BD31-4B8C-83A1-F6EECF244321}">
                <p14:modId xmlns:p14="http://schemas.microsoft.com/office/powerpoint/2010/main" val="4069180715"/>
              </p:ext>
            </p:extLst>
          </p:nvPr>
        </p:nvGraphicFramePr>
        <p:xfrm>
          <a:off x="522816" y="643468"/>
          <a:ext cx="8860367" cy="39665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95726596"/>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3A814F8E-8E71-4DD8-9E90-A2886B0BE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6">
            <a:extLst>
              <a:ext uri="{FF2B5EF4-FFF2-40B4-BE49-F238E27FC236}">
                <a16:creationId xmlns:a16="http://schemas.microsoft.com/office/drawing/2014/main" id="{D6F07063-98C1-4852-B9CD-9CB5B58C9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0" y="4948368"/>
            <a:ext cx="9906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GB" dirty="0"/>
          </a:p>
        </p:txBody>
      </p:sp>
      <p:sp>
        <p:nvSpPr>
          <p:cNvPr id="2" name="Title 1">
            <a:extLst>
              <a:ext uri="{FF2B5EF4-FFF2-40B4-BE49-F238E27FC236}">
                <a16:creationId xmlns:a16="http://schemas.microsoft.com/office/drawing/2014/main" id="{5C526D7E-EC6D-4B21-BCCC-32A29B9B2B33}"/>
              </a:ext>
            </a:extLst>
          </p:cNvPr>
          <p:cNvSpPr>
            <a:spLocks noGrp="1"/>
          </p:cNvSpPr>
          <p:nvPr>
            <p:ph type="title"/>
          </p:nvPr>
        </p:nvSpPr>
        <p:spPr>
          <a:xfrm>
            <a:off x="658125" y="5430663"/>
            <a:ext cx="8589748" cy="970450"/>
          </a:xfrm>
        </p:spPr>
        <p:txBody>
          <a:bodyPr rtlCol="0">
            <a:normAutofit/>
          </a:bodyPr>
          <a:lstStyle/>
          <a:p>
            <a:pPr rtl="0">
              <a:lnSpc>
                <a:spcPct val="90000"/>
              </a:lnSpc>
            </a:pPr>
            <a:r>
              <a:rPr lang="en-GB" sz="3400" dirty="0"/>
              <a:t>Monitoring and Incident Management</a:t>
            </a:r>
          </a:p>
        </p:txBody>
      </p:sp>
      <p:sp>
        <p:nvSpPr>
          <p:cNvPr id="9" name="Slide Number Placeholder 8">
            <a:extLst>
              <a:ext uri="{FF2B5EF4-FFF2-40B4-BE49-F238E27FC236}">
                <a16:creationId xmlns:a16="http://schemas.microsoft.com/office/drawing/2014/main" id="{19006701-2C20-483A-974E-2CA25DD23066}"/>
              </a:ext>
            </a:extLst>
          </p:cNvPr>
          <p:cNvSpPr>
            <a:spLocks noGrp="1"/>
          </p:cNvSpPr>
          <p:nvPr>
            <p:ph type="sldNum" sz="quarter" idx="12"/>
          </p:nvPr>
        </p:nvSpPr>
        <p:spPr>
          <a:xfrm>
            <a:off x="8676143" y="6357430"/>
            <a:ext cx="863001" cy="490599"/>
          </a:xfrm>
        </p:spPr>
        <p:txBody>
          <a:bodyPr rtlCol="0">
            <a:normAutofit/>
          </a:bodyPr>
          <a:lstStyle/>
          <a:p>
            <a:pPr>
              <a:spcAft>
                <a:spcPts val="338"/>
              </a:spcAft>
            </a:pPr>
            <a:fld id="{3A98EE3D-8CD1-4C3F-BD1C-C98C9596463C}" type="slidenum">
              <a:rPr lang="en-GB"/>
              <a:pPr>
                <a:spcAft>
                  <a:spcPts val="338"/>
                </a:spcAft>
              </a:pPr>
              <a:t>32</a:t>
            </a:fld>
            <a:endParaRPr lang="en-GB" dirty="0"/>
          </a:p>
        </p:txBody>
      </p:sp>
      <p:graphicFrame>
        <p:nvGraphicFramePr>
          <p:cNvPr id="26" name="Content Placeholder 9">
            <a:extLst>
              <a:ext uri="{FF2B5EF4-FFF2-40B4-BE49-F238E27FC236}">
                <a16:creationId xmlns:a16="http://schemas.microsoft.com/office/drawing/2014/main" id="{F059AC01-FB2E-624B-4D98-0D230E25226C}"/>
              </a:ext>
            </a:extLst>
          </p:cNvPr>
          <p:cNvGraphicFramePr>
            <a:graphicFrameLocks noGrp="1"/>
          </p:cNvGraphicFramePr>
          <p:nvPr>
            <p:ph idx="1"/>
            <p:extLst>
              <p:ext uri="{D42A27DB-BD31-4B8C-83A1-F6EECF244321}">
                <p14:modId xmlns:p14="http://schemas.microsoft.com/office/powerpoint/2010/main" val="74592757"/>
              </p:ext>
            </p:extLst>
          </p:nvPr>
        </p:nvGraphicFramePr>
        <p:xfrm>
          <a:off x="522816" y="643468"/>
          <a:ext cx="8860367" cy="39665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4052078"/>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906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GB" dirty="0"/>
          </a:p>
        </p:txBody>
      </p:sp>
      <p:sp>
        <p:nvSpPr>
          <p:cNvPr id="2" name="Title 1">
            <a:extLst>
              <a:ext uri="{FF2B5EF4-FFF2-40B4-BE49-F238E27FC236}">
                <a16:creationId xmlns:a16="http://schemas.microsoft.com/office/drawing/2014/main" id="{5C526D7E-EC6D-4B21-BCCC-32A29B9B2B33}"/>
              </a:ext>
            </a:extLst>
          </p:cNvPr>
          <p:cNvSpPr>
            <a:spLocks noGrp="1"/>
          </p:cNvSpPr>
          <p:nvPr>
            <p:ph type="title"/>
          </p:nvPr>
        </p:nvSpPr>
        <p:spPr>
          <a:xfrm>
            <a:off x="658125" y="447188"/>
            <a:ext cx="8589748" cy="970450"/>
          </a:xfrm>
        </p:spPr>
        <p:txBody>
          <a:bodyPr rtlCol="0">
            <a:normAutofit/>
          </a:bodyPr>
          <a:lstStyle/>
          <a:p>
            <a:pPr rtl="0"/>
            <a:r>
              <a:rPr lang="en-GB" dirty="0"/>
              <a:t>Architecture</a:t>
            </a:r>
          </a:p>
        </p:txBody>
      </p:sp>
      <p:sp>
        <p:nvSpPr>
          <p:cNvPr id="9" name="Slide Number Placeholder 8">
            <a:extLst>
              <a:ext uri="{FF2B5EF4-FFF2-40B4-BE49-F238E27FC236}">
                <a16:creationId xmlns:a16="http://schemas.microsoft.com/office/drawing/2014/main" id="{19006701-2C20-483A-974E-2CA25DD23066}"/>
              </a:ext>
            </a:extLst>
          </p:cNvPr>
          <p:cNvSpPr>
            <a:spLocks noGrp="1"/>
          </p:cNvSpPr>
          <p:nvPr>
            <p:ph type="sldNum" sz="quarter" idx="12"/>
          </p:nvPr>
        </p:nvSpPr>
        <p:spPr>
          <a:xfrm>
            <a:off x="8676143" y="5915888"/>
            <a:ext cx="863001" cy="490599"/>
          </a:xfrm>
        </p:spPr>
        <p:txBody>
          <a:bodyPr rtlCol="0">
            <a:normAutofit/>
          </a:bodyPr>
          <a:lstStyle/>
          <a:p>
            <a:pPr>
              <a:spcAft>
                <a:spcPts val="338"/>
              </a:spcAft>
            </a:pPr>
            <a:fld id="{3A98EE3D-8CD1-4C3F-BD1C-C98C9596463C}" type="slidenum">
              <a:rPr lang="en-GB"/>
              <a:pPr>
                <a:spcAft>
                  <a:spcPts val="338"/>
                </a:spcAft>
              </a:pPr>
              <a:t>33</a:t>
            </a:fld>
            <a:endParaRPr lang="en-GB" dirty="0"/>
          </a:p>
        </p:txBody>
      </p:sp>
      <p:graphicFrame>
        <p:nvGraphicFramePr>
          <p:cNvPr id="26" name="Content Placeholder 9">
            <a:extLst>
              <a:ext uri="{FF2B5EF4-FFF2-40B4-BE49-F238E27FC236}">
                <a16:creationId xmlns:a16="http://schemas.microsoft.com/office/drawing/2014/main" id="{F059AC01-FB2E-624B-4D98-0D230E25226C}"/>
              </a:ext>
            </a:extLst>
          </p:cNvPr>
          <p:cNvGraphicFramePr>
            <a:graphicFrameLocks noGrp="1"/>
          </p:cNvGraphicFramePr>
          <p:nvPr>
            <p:ph idx="1"/>
            <p:extLst>
              <p:ext uri="{D42A27DB-BD31-4B8C-83A1-F6EECF244321}">
                <p14:modId xmlns:p14="http://schemas.microsoft.com/office/powerpoint/2010/main" val="1371299035"/>
              </p:ext>
            </p:extLst>
          </p:nvPr>
        </p:nvGraphicFramePr>
        <p:xfrm>
          <a:off x="665559" y="2494722"/>
          <a:ext cx="8574881" cy="33647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31562930"/>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DA9A1ACB-4ECA-4EAE-AEAB-CE9C8C01E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906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GB" dirty="0"/>
          </a:p>
        </p:txBody>
      </p:sp>
      <p:sp useBgFill="1">
        <p:nvSpPr>
          <p:cNvPr id="17" name="Rectangle 16">
            <a:extLst>
              <a:ext uri="{FF2B5EF4-FFF2-40B4-BE49-F238E27FC236}">
                <a16:creationId xmlns:a16="http://schemas.microsoft.com/office/drawing/2014/main" id="{5940F547-7206-4401-94FB-F8421915D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Top view of cubes connected with black lines">
            <a:extLst>
              <a:ext uri="{FF2B5EF4-FFF2-40B4-BE49-F238E27FC236}">
                <a16:creationId xmlns:a16="http://schemas.microsoft.com/office/drawing/2014/main" id="{DCF2C670-8E98-8651-7C5A-8841FDD3BBD2}"/>
              </a:ext>
            </a:extLst>
          </p:cNvPr>
          <p:cNvPicPr>
            <a:picLocks noChangeAspect="1"/>
          </p:cNvPicPr>
          <p:nvPr/>
        </p:nvPicPr>
        <p:blipFill>
          <a:blip r:embed="rId3">
            <a:alphaModFix amt="40000"/>
          </a:blip>
          <a:srcRect t="6078" b="1615"/>
          <a:stretch/>
        </p:blipFill>
        <p:spPr>
          <a:xfrm>
            <a:off x="20" y="10"/>
            <a:ext cx="9905980" cy="6857990"/>
          </a:xfrm>
          <a:prstGeom prst="rect">
            <a:avLst/>
          </a:prstGeom>
        </p:spPr>
      </p:pic>
      <p:sp>
        <p:nvSpPr>
          <p:cNvPr id="2" name="Title 1">
            <a:extLst>
              <a:ext uri="{FF2B5EF4-FFF2-40B4-BE49-F238E27FC236}">
                <a16:creationId xmlns:a16="http://schemas.microsoft.com/office/drawing/2014/main" id="{BBEC8C2A-D6A8-4036-9B23-884C344822B0}"/>
              </a:ext>
            </a:extLst>
          </p:cNvPr>
          <p:cNvSpPr>
            <a:spLocks noGrp="1"/>
          </p:cNvSpPr>
          <p:nvPr>
            <p:ph type="title"/>
          </p:nvPr>
        </p:nvSpPr>
        <p:spPr>
          <a:xfrm>
            <a:off x="658125" y="447188"/>
            <a:ext cx="8589748" cy="970450"/>
          </a:xfrm>
        </p:spPr>
        <p:txBody>
          <a:bodyPr vert="horz" lIns="91440" tIns="45720" rIns="91440" bIns="45720" rtlCol="0" anchor="b">
            <a:normAutofit/>
          </a:bodyPr>
          <a:lstStyle/>
          <a:p>
            <a:r>
              <a:rPr lang="en-US" dirty="0">
                <a:cs typeface="+mj-cs"/>
              </a:rPr>
              <a:t>Conclusion</a:t>
            </a:r>
          </a:p>
        </p:txBody>
      </p:sp>
      <p:sp>
        <p:nvSpPr>
          <p:cNvPr id="3" name="Content Placeholder 2">
            <a:extLst>
              <a:ext uri="{FF2B5EF4-FFF2-40B4-BE49-F238E27FC236}">
                <a16:creationId xmlns:a16="http://schemas.microsoft.com/office/drawing/2014/main" id="{6E155294-59B0-43EB-94D1-0BF9E1754452}"/>
              </a:ext>
            </a:extLst>
          </p:cNvPr>
          <p:cNvSpPr>
            <a:spLocks noGrp="1"/>
          </p:cNvSpPr>
          <p:nvPr>
            <p:ph idx="1"/>
          </p:nvPr>
        </p:nvSpPr>
        <p:spPr>
          <a:xfrm>
            <a:off x="665203" y="2222287"/>
            <a:ext cx="8575591" cy="3636511"/>
          </a:xfrm>
        </p:spPr>
        <p:txBody>
          <a:bodyPr vert="horz" lIns="91440" tIns="45720" rIns="91440" bIns="45720" rtlCol="0" anchor="ctr">
            <a:normAutofit/>
          </a:bodyPr>
          <a:lstStyle/>
          <a:p>
            <a:pPr marL="0" indent="0">
              <a:buNone/>
            </a:pPr>
            <a:r>
              <a:rPr lang="en-US" sz="2200" dirty="0"/>
              <a:t>As organizations continue to navigate the complexities of digital transformation, the adoption of DevOps practices becomes increasingly vital to achieving operational excellence and accelerating software delivery. The DevOps Maturity Model presented in this whitepaper offers a comprehensive framework to evaluate, refine, and enhance these practices within your organization. By delineating clear maturity levels and corresponding metrics, the model provides a roadmap for continuous improvement and operational efficiency.</a:t>
            </a:r>
          </a:p>
        </p:txBody>
      </p:sp>
      <p:sp>
        <p:nvSpPr>
          <p:cNvPr id="9" name="Slide Number Placeholder 8">
            <a:extLst>
              <a:ext uri="{FF2B5EF4-FFF2-40B4-BE49-F238E27FC236}">
                <a16:creationId xmlns:a16="http://schemas.microsoft.com/office/drawing/2014/main" id="{F962DDF6-E1BF-42A8-8AE8-2E826C47DE9E}"/>
              </a:ext>
            </a:extLst>
          </p:cNvPr>
          <p:cNvSpPr>
            <a:spLocks noGrp="1"/>
          </p:cNvSpPr>
          <p:nvPr>
            <p:ph type="sldNum" sz="quarter" idx="12"/>
          </p:nvPr>
        </p:nvSpPr>
        <p:spPr>
          <a:xfrm>
            <a:off x="8676143" y="5915888"/>
            <a:ext cx="863001" cy="490599"/>
          </a:xfrm>
        </p:spPr>
        <p:txBody>
          <a:bodyPr vert="horz" lIns="91440" tIns="45720" rIns="91440" bIns="10800" rtlCol="0" anchor="b">
            <a:normAutofit/>
          </a:bodyPr>
          <a:lstStyle/>
          <a:p>
            <a:pPr defTabSz="914400">
              <a:spcAft>
                <a:spcPts val="600"/>
              </a:spcAft>
            </a:pPr>
            <a:fld id="{3A98EE3D-8CD1-4C3F-BD1C-C98C9596463C}" type="slidenum">
              <a:rPr lang="en-US">
                <a:solidFill>
                  <a:schemeClr val="tx1"/>
                </a:solidFill>
              </a:rPr>
              <a:pPr defTabSz="914400">
                <a:spcAft>
                  <a:spcPts val="600"/>
                </a:spcAft>
              </a:pPr>
              <a:t>34</a:t>
            </a:fld>
            <a:endParaRPr lang="en-US" dirty="0">
              <a:solidFill>
                <a:schemeClr val="tx1"/>
              </a:solidFill>
            </a:endParaRPr>
          </a:p>
        </p:txBody>
      </p:sp>
    </p:spTree>
    <p:extLst>
      <p:ext uri="{BB962C8B-B14F-4D97-AF65-F5344CB8AC3E}">
        <p14:creationId xmlns:p14="http://schemas.microsoft.com/office/powerpoint/2010/main" val="8507430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DA9A1ACB-4ECA-4EAE-AEAB-CE9C8C01E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906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GB"/>
          </a:p>
        </p:txBody>
      </p:sp>
      <p:sp useBgFill="1">
        <p:nvSpPr>
          <p:cNvPr id="13" name="Rectangle 12">
            <a:extLst>
              <a:ext uri="{FF2B5EF4-FFF2-40B4-BE49-F238E27FC236}">
                <a16:creationId xmlns:a16="http://schemas.microsoft.com/office/drawing/2014/main" id="{5940F547-7206-4401-94FB-F8421915D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Colourful carved figures of humans">
            <a:extLst>
              <a:ext uri="{FF2B5EF4-FFF2-40B4-BE49-F238E27FC236}">
                <a16:creationId xmlns:a16="http://schemas.microsoft.com/office/drawing/2014/main" id="{CC18473C-28F9-BD6D-874A-7F9C4F3CF652}"/>
              </a:ext>
            </a:extLst>
          </p:cNvPr>
          <p:cNvPicPr>
            <a:picLocks noChangeAspect="1"/>
          </p:cNvPicPr>
          <p:nvPr/>
        </p:nvPicPr>
        <p:blipFill>
          <a:blip r:embed="rId3">
            <a:alphaModFix amt="40000"/>
          </a:blip>
          <a:srcRect t="2834"/>
          <a:stretch/>
        </p:blipFill>
        <p:spPr>
          <a:xfrm>
            <a:off x="20" y="10"/>
            <a:ext cx="9905980" cy="6857990"/>
          </a:xfrm>
          <a:prstGeom prst="rect">
            <a:avLst/>
          </a:prstGeom>
        </p:spPr>
      </p:pic>
      <p:sp>
        <p:nvSpPr>
          <p:cNvPr id="3" name="Content Placeholder 2">
            <a:extLst>
              <a:ext uri="{FF2B5EF4-FFF2-40B4-BE49-F238E27FC236}">
                <a16:creationId xmlns:a16="http://schemas.microsoft.com/office/drawing/2014/main" id="{6E155294-59B0-43EB-94D1-0BF9E1754452}"/>
              </a:ext>
            </a:extLst>
          </p:cNvPr>
          <p:cNvSpPr>
            <a:spLocks noGrp="1"/>
          </p:cNvSpPr>
          <p:nvPr>
            <p:ph idx="4294967295"/>
          </p:nvPr>
        </p:nvSpPr>
        <p:spPr>
          <a:xfrm>
            <a:off x="665204" y="47625"/>
            <a:ext cx="8575591" cy="3636511"/>
          </a:xfrm>
        </p:spPr>
        <p:txBody>
          <a:bodyPr vert="horz" lIns="91440" tIns="45720" rIns="91440" bIns="45720" rtlCol="0" anchor="ctr">
            <a:normAutofit/>
          </a:bodyPr>
          <a:lstStyle/>
          <a:p>
            <a:pPr marL="0" indent="0">
              <a:buNone/>
            </a:pPr>
            <a:r>
              <a:rPr lang="en-US" dirty="0"/>
              <a:t>The journey through the levels of the DevOps Maturity Model is not merely about technological adoption but also about cultural change and process optimization. It requires a commitment to rethinking traditional approaches, fostering collaboration across departments, and embracing a mindset of continual learning and adaptation. As demonstrated, each level of maturity builds upon the previous one, ensuring that progress is both achievable and measurable.</a:t>
            </a:r>
          </a:p>
        </p:txBody>
      </p:sp>
      <p:sp>
        <p:nvSpPr>
          <p:cNvPr id="9" name="Slide Number Placeholder 8">
            <a:extLst>
              <a:ext uri="{FF2B5EF4-FFF2-40B4-BE49-F238E27FC236}">
                <a16:creationId xmlns:a16="http://schemas.microsoft.com/office/drawing/2014/main" id="{F962DDF6-E1BF-42A8-8AE8-2E826C47DE9E}"/>
              </a:ext>
            </a:extLst>
          </p:cNvPr>
          <p:cNvSpPr>
            <a:spLocks noGrp="1"/>
          </p:cNvSpPr>
          <p:nvPr>
            <p:ph type="sldNum" sz="quarter" idx="12"/>
          </p:nvPr>
        </p:nvSpPr>
        <p:spPr>
          <a:xfrm>
            <a:off x="8676143" y="5915888"/>
            <a:ext cx="863001" cy="490599"/>
          </a:xfrm>
        </p:spPr>
        <p:txBody>
          <a:bodyPr vert="horz" lIns="91440" tIns="45720" rIns="91440" bIns="10800" rtlCol="0" anchor="b">
            <a:normAutofit/>
          </a:bodyPr>
          <a:lstStyle/>
          <a:p>
            <a:pPr defTabSz="914400">
              <a:spcAft>
                <a:spcPts val="600"/>
              </a:spcAft>
            </a:pPr>
            <a:fld id="{3A98EE3D-8CD1-4C3F-BD1C-C98C9596463C}" type="slidenum">
              <a:rPr lang="en-US">
                <a:solidFill>
                  <a:schemeClr val="tx1"/>
                </a:solidFill>
              </a:rPr>
              <a:pPr defTabSz="914400">
                <a:spcAft>
                  <a:spcPts val="600"/>
                </a:spcAft>
              </a:pPr>
              <a:t>35</a:t>
            </a:fld>
            <a:endParaRPr lang="en-US" dirty="0">
              <a:solidFill>
                <a:schemeClr val="tx1"/>
              </a:solidFill>
            </a:endParaRPr>
          </a:p>
        </p:txBody>
      </p:sp>
    </p:spTree>
    <p:extLst>
      <p:ext uri="{BB962C8B-B14F-4D97-AF65-F5344CB8AC3E}">
        <p14:creationId xmlns:p14="http://schemas.microsoft.com/office/powerpoint/2010/main" val="5231312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Freeform 6">
            <a:extLst>
              <a:ext uri="{FF2B5EF4-FFF2-40B4-BE49-F238E27FC236}">
                <a16:creationId xmlns:a16="http://schemas.microsoft.com/office/drawing/2014/main" id="{DA9A1ACB-4ECA-4EAE-AEAB-CE9C8C01E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906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GB"/>
          </a:p>
        </p:txBody>
      </p:sp>
      <p:sp useBgFill="1">
        <p:nvSpPr>
          <p:cNvPr id="33" name="Rectangle 32">
            <a:extLst>
              <a:ext uri="{FF2B5EF4-FFF2-40B4-BE49-F238E27FC236}">
                <a16:creationId xmlns:a16="http://schemas.microsoft.com/office/drawing/2014/main" id="{5940F547-7206-4401-94FB-F8421915D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Red toy person in front of two lines of white figures">
            <a:extLst>
              <a:ext uri="{FF2B5EF4-FFF2-40B4-BE49-F238E27FC236}">
                <a16:creationId xmlns:a16="http://schemas.microsoft.com/office/drawing/2014/main" id="{D1BE6136-00BC-AA99-76B7-60B402839E92}"/>
              </a:ext>
            </a:extLst>
          </p:cNvPr>
          <p:cNvPicPr>
            <a:picLocks noChangeAspect="1"/>
          </p:cNvPicPr>
          <p:nvPr/>
        </p:nvPicPr>
        <p:blipFill>
          <a:blip r:embed="rId3">
            <a:alphaModFix amt="40000"/>
          </a:blip>
          <a:srcRect l="4467" r="561"/>
          <a:stretch/>
        </p:blipFill>
        <p:spPr>
          <a:xfrm>
            <a:off x="20" y="10"/>
            <a:ext cx="9905980" cy="6857990"/>
          </a:xfrm>
          <a:prstGeom prst="rect">
            <a:avLst/>
          </a:prstGeom>
        </p:spPr>
      </p:pic>
      <p:sp>
        <p:nvSpPr>
          <p:cNvPr id="3" name="Content Placeholder 2">
            <a:extLst>
              <a:ext uri="{FF2B5EF4-FFF2-40B4-BE49-F238E27FC236}">
                <a16:creationId xmlns:a16="http://schemas.microsoft.com/office/drawing/2014/main" id="{6E155294-59B0-43EB-94D1-0BF9E1754452}"/>
              </a:ext>
            </a:extLst>
          </p:cNvPr>
          <p:cNvSpPr>
            <a:spLocks noGrp="1"/>
          </p:cNvSpPr>
          <p:nvPr>
            <p:ph idx="4294967295"/>
          </p:nvPr>
        </p:nvSpPr>
        <p:spPr>
          <a:xfrm>
            <a:off x="665203" y="2222287"/>
            <a:ext cx="8575591" cy="3636511"/>
          </a:xfrm>
        </p:spPr>
        <p:txBody>
          <a:bodyPr vert="horz" lIns="91440" tIns="45720" rIns="91440" bIns="45720" rtlCol="0" anchor="ctr">
            <a:normAutofit/>
          </a:bodyPr>
          <a:lstStyle/>
          <a:p>
            <a:pPr marL="0" indent="0">
              <a:buNone/>
            </a:pPr>
            <a:r>
              <a:rPr lang="en-US" dirty="0"/>
              <a:t>To fully leverage the potential of this model, organizations are encouraged to:</a:t>
            </a:r>
          </a:p>
          <a:p>
            <a:r>
              <a:rPr lang="en-US" dirty="0"/>
              <a:t>Assess current practices against the described maturity levels to identify areas of strength and opportunities for improvement.</a:t>
            </a:r>
          </a:p>
          <a:p>
            <a:r>
              <a:rPr lang="en-US" dirty="0"/>
              <a:t>Set specific, measurable goals for advancing to higher maturity levels, tailored to the unique needs and circumstances of the organization.</a:t>
            </a:r>
          </a:p>
          <a:p>
            <a:r>
              <a:rPr lang="en-US" dirty="0"/>
              <a:t>Implement targeted strategies for improvement based on the metrics and guidelines outlined in the model.</a:t>
            </a:r>
          </a:p>
          <a:p>
            <a:r>
              <a:rPr lang="en-US" dirty="0"/>
              <a:t>Regularly review and refine DevOps practices in response to technological advancements and changing business demands.</a:t>
            </a:r>
          </a:p>
        </p:txBody>
      </p:sp>
      <p:sp>
        <p:nvSpPr>
          <p:cNvPr id="9" name="Slide Number Placeholder 8">
            <a:extLst>
              <a:ext uri="{FF2B5EF4-FFF2-40B4-BE49-F238E27FC236}">
                <a16:creationId xmlns:a16="http://schemas.microsoft.com/office/drawing/2014/main" id="{F962DDF6-E1BF-42A8-8AE8-2E826C47DE9E}"/>
              </a:ext>
            </a:extLst>
          </p:cNvPr>
          <p:cNvSpPr>
            <a:spLocks noGrp="1"/>
          </p:cNvSpPr>
          <p:nvPr>
            <p:ph type="sldNum" sz="quarter" idx="12"/>
          </p:nvPr>
        </p:nvSpPr>
        <p:spPr>
          <a:xfrm>
            <a:off x="8676143" y="5915888"/>
            <a:ext cx="863001" cy="490599"/>
          </a:xfrm>
        </p:spPr>
        <p:txBody>
          <a:bodyPr vert="horz" lIns="91440" tIns="45720" rIns="91440" bIns="10800" rtlCol="0" anchor="b">
            <a:normAutofit/>
          </a:bodyPr>
          <a:lstStyle/>
          <a:p>
            <a:pPr defTabSz="914400">
              <a:spcAft>
                <a:spcPts val="600"/>
              </a:spcAft>
            </a:pPr>
            <a:fld id="{3A98EE3D-8CD1-4C3F-BD1C-C98C9596463C}" type="slidenum">
              <a:rPr lang="en-US">
                <a:solidFill>
                  <a:schemeClr val="tx1"/>
                </a:solidFill>
              </a:rPr>
              <a:pPr defTabSz="914400">
                <a:spcAft>
                  <a:spcPts val="600"/>
                </a:spcAft>
              </a:pPr>
              <a:t>36</a:t>
            </a:fld>
            <a:endParaRPr lang="en-US">
              <a:solidFill>
                <a:schemeClr val="tx1"/>
              </a:solidFill>
            </a:endParaRPr>
          </a:p>
        </p:txBody>
      </p:sp>
    </p:spTree>
    <p:extLst>
      <p:ext uri="{BB962C8B-B14F-4D97-AF65-F5344CB8AC3E}">
        <p14:creationId xmlns:p14="http://schemas.microsoft.com/office/powerpoint/2010/main" val="13082133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Freeform 6">
            <a:extLst>
              <a:ext uri="{FF2B5EF4-FFF2-40B4-BE49-F238E27FC236}">
                <a16:creationId xmlns:a16="http://schemas.microsoft.com/office/drawing/2014/main" id="{DA9A1ACB-4ECA-4EAE-AEAB-CE9C8C01E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906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GB"/>
          </a:p>
        </p:txBody>
      </p:sp>
      <p:pic>
        <p:nvPicPr>
          <p:cNvPr id="11" name="Picture 10" descr="Robot operating a machine">
            <a:extLst>
              <a:ext uri="{FF2B5EF4-FFF2-40B4-BE49-F238E27FC236}">
                <a16:creationId xmlns:a16="http://schemas.microsoft.com/office/drawing/2014/main" id="{F61532AC-866E-C1A1-5E9A-E69338AE8991}"/>
              </a:ext>
            </a:extLst>
          </p:cNvPr>
          <p:cNvPicPr>
            <a:picLocks noChangeAspect="1"/>
          </p:cNvPicPr>
          <p:nvPr/>
        </p:nvPicPr>
        <p:blipFill>
          <a:blip r:embed="rId3"/>
          <a:srcRect t="4209" r="9089" b="13787"/>
          <a:stretch/>
        </p:blipFill>
        <p:spPr>
          <a:xfrm>
            <a:off x="20" y="10"/>
            <a:ext cx="9905980" cy="6857990"/>
          </a:xfrm>
          <a:prstGeom prst="rect">
            <a:avLst/>
          </a:prstGeom>
        </p:spPr>
      </p:pic>
      <p:sp>
        <p:nvSpPr>
          <p:cNvPr id="24" name="Freeform 9">
            <a:extLst>
              <a:ext uri="{FF2B5EF4-FFF2-40B4-BE49-F238E27FC236}">
                <a16:creationId xmlns:a16="http://schemas.microsoft.com/office/drawing/2014/main" id="{72319FFA-0E4F-4E0B-BEBA-A9DD4B41A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5269441"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alpha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E155294-59B0-43EB-94D1-0BF9E1754452}"/>
              </a:ext>
            </a:extLst>
          </p:cNvPr>
          <p:cNvSpPr>
            <a:spLocks noGrp="1"/>
          </p:cNvSpPr>
          <p:nvPr>
            <p:ph idx="4294967295"/>
          </p:nvPr>
        </p:nvSpPr>
        <p:spPr>
          <a:xfrm>
            <a:off x="665203" y="2413000"/>
            <a:ext cx="3998871" cy="3632200"/>
          </a:xfrm>
        </p:spPr>
        <p:txBody>
          <a:bodyPr vert="horz" lIns="91440" tIns="45720" rIns="91440" bIns="45720" rtlCol="0" anchor="ctr">
            <a:normAutofit/>
          </a:bodyPr>
          <a:lstStyle/>
          <a:p>
            <a:pPr marL="0" indent="0">
              <a:lnSpc>
                <a:spcPct val="90000"/>
              </a:lnSpc>
              <a:buNone/>
            </a:pPr>
            <a:r>
              <a:rPr lang="en-US" dirty="0"/>
              <a:t>The adoption of this maturity model will not only enhance your DevOps practices but also contribute significantly to your organization's ability to innovate and respond to market changes swiftly. I invite you to embrace this model as a strategic tool in your DevOps journey, aiming for a future where technology and operations seamlessly converge to deliver exceptional value to your customers.</a:t>
            </a:r>
          </a:p>
        </p:txBody>
      </p:sp>
      <p:sp>
        <p:nvSpPr>
          <p:cNvPr id="9" name="Slide Number Placeholder 8">
            <a:extLst>
              <a:ext uri="{FF2B5EF4-FFF2-40B4-BE49-F238E27FC236}">
                <a16:creationId xmlns:a16="http://schemas.microsoft.com/office/drawing/2014/main" id="{F962DDF6-E1BF-42A8-8AE8-2E826C47DE9E}"/>
              </a:ext>
            </a:extLst>
          </p:cNvPr>
          <p:cNvSpPr>
            <a:spLocks noGrp="1"/>
          </p:cNvSpPr>
          <p:nvPr>
            <p:ph type="sldNum" sz="quarter" idx="12"/>
          </p:nvPr>
        </p:nvSpPr>
        <p:spPr>
          <a:xfrm>
            <a:off x="8676143" y="5915888"/>
            <a:ext cx="863001" cy="490599"/>
          </a:xfrm>
        </p:spPr>
        <p:txBody>
          <a:bodyPr vert="horz" lIns="91440" tIns="45720" rIns="91440" bIns="10800" rtlCol="0" anchor="b">
            <a:normAutofit/>
          </a:bodyPr>
          <a:lstStyle/>
          <a:p>
            <a:pPr defTabSz="914400">
              <a:spcAft>
                <a:spcPts val="600"/>
              </a:spcAft>
            </a:pPr>
            <a:fld id="{3A98EE3D-8CD1-4C3F-BD1C-C98C9596463C}" type="slidenum">
              <a:rPr lang="en-US"/>
              <a:pPr defTabSz="914400">
                <a:spcAft>
                  <a:spcPts val="600"/>
                </a:spcAft>
              </a:pPr>
              <a:t>37</a:t>
            </a:fld>
            <a:endParaRPr lang="en-US"/>
          </a:p>
        </p:txBody>
      </p:sp>
    </p:spTree>
    <p:extLst>
      <p:ext uri="{BB962C8B-B14F-4D97-AF65-F5344CB8AC3E}">
        <p14:creationId xmlns:p14="http://schemas.microsoft.com/office/powerpoint/2010/main" val="41768950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DA9A1ACB-4ECA-4EAE-AEAB-CE9C8C01E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906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GB"/>
          </a:p>
        </p:txBody>
      </p:sp>
      <p:sp useBgFill="1">
        <p:nvSpPr>
          <p:cNvPr id="17" name="Rectangle 16">
            <a:extLst>
              <a:ext uri="{FF2B5EF4-FFF2-40B4-BE49-F238E27FC236}">
                <a16:creationId xmlns:a16="http://schemas.microsoft.com/office/drawing/2014/main" id="{5940F547-7206-4401-94FB-F8421915D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3D pattern of ring shapes connected by lines">
            <a:extLst>
              <a:ext uri="{FF2B5EF4-FFF2-40B4-BE49-F238E27FC236}">
                <a16:creationId xmlns:a16="http://schemas.microsoft.com/office/drawing/2014/main" id="{043C9D90-6636-288A-36D6-2F0D036BCA25}"/>
              </a:ext>
            </a:extLst>
          </p:cNvPr>
          <p:cNvPicPr>
            <a:picLocks noChangeAspect="1"/>
          </p:cNvPicPr>
          <p:nvPr/>
        </p:nvPicPr>
        <p:blipFill>
          <a:blip r:embed="rId3">
            <a:alphaModFix amt="40000"/>
          </a:blip>
          <a:srcRect r="18750"/>
          <a:stretch/>
        </p:blipFill>
        <p:spPr>
          <a:xfrm>
            <a:off x="20" y="10"/>
            <a:ext cx="9905980" cy="6857990"/>
          </a:xfrm>
          <a:prstGeom prst="rect">
            <a:avLst/>
          </a:prstGeom>
        </p:spPr>
      </p:pic>
      <p:sp>
        <p:nvSpPr>
          <p:cNvPr id="3" name="Content Placeholder 2">
            <a:extLst>
              <a:ext uri="{FF2B5EF4-FFF2-40B4-BE49-F238E27FC236}">
                <a16:creationId xmlns:a16="http://schemas.microsoft.com/office/drawing/2014/main" id="{6E155294-59B0-43EB-94D1-0BF9E1754452}"/>
              </a:ext>
            </a:extLst>
          </p:cNvPr>
          <p:cNvSpPr>
            <a:spLocks noGrp="1"/>
          </p:cNvSpPr>
          <p:nvPr>
            <p:ph idx="4294967295"/>
          </p:nvPr>
        </p:nvSpPr>
        <p:spPr>
          <a:xfrm>
            <a:off x="665203" y="2222287"/>
            <a:ext cx="8575591" cy="3636511"/>
          </a:xfrm>
        </p:spPr>
        <p:txBody>
          <a:bodyPr vert="horz" lIns="91440" tIns="45720" rIns="91440" bIns="45720" rtlCol="0" anchor="ctr">
            <a:normAutofit/>
          </a:bodyPr>
          <a:lstStyle/>
          <a:p>
            <a:pPr marL="0" indent="0">
              <a:buNone/>
            </a:pPr>
            <a:r>
              <a:rPr lang="en-US" dirty="0"/>
              <a:t>By committing to this structured approach, your organization can expect to see marked improvements in software delivery speed, system reliability, and overall operational agility. Let this whitepaper serve as your guide to achieving excellence in DevOps and propel your organization towards a more dynamic and resilient future.</a:t>
            </a:r>
          </a:p>
        </p:txBody>
      </p:sp>
      <p:sp>
        <p:nvSpPr>
          <p:cNvPr id="9" name="Slide Number Placeholder 8">
            <a:extLst>
              <a:ext uri="{FF2B5EF4-FFF2-40B4-BE49-F238E27FC236}">
                <a16:creationId xmlns:a16="http://schemas.microsoft.com/office/drawing/2014/main" id="{F962DDF6-E1BF-42A8-8AE8-2E826C47DE9E}"/>
              </a:ext>
            </a:extLst>
          </p:cNvPr>
          <p:cNvSpPr>
            <a:spLocks noGrp="1"/>
          </p:cNvSpPr>
          <p:nvPr>
            <p:ph type="sldNum" sz="quarter" idx="12"/>
          </p:nvPr>
        </p:nvSpPr>
        <p:spPr>
          <a:xfrm>
            <a:off x="8676143" y="5915888"/>
            <a:ext cx="863001" cy="490599"/>
          </a:xfrm>
        </p:spPr>
        <p:txBody>
          <a:bodyPr vert="horz" lIns="91440" tIns="45720" rIns="91440" bIns="10800" rtlCol="0" anchor="b">
            <a:normAutofit/>
          </a:bodyPr>
          <a:lstStyle/>
          <a:p>
            <a:pPr defTabSz="914400">
              <a:spcAft>
                <a:spcPts val="600"/>
              </a:spcAft>
            </a:pPr>
            <a:fld id="{3A98EE3D-8CD1-4C3F-BD1C-C98C9596463C}" type="slidenum">
              <a:rPr lang="en-US">
                <a:solidFill>
                  <a:schemeClr val="tx1"/>
                </a:solidFill>
              </a:rPr>
              <a:pPr defTabSz="914400">
                <a:spcAft>
                  <a:spcPts val="600"/>
                </a:spcAft>
              </a:pPr>
              <a:t>38</a:t>
            </a:fld>
            <a:endParaRPr lang="en-US" dirty="0">
              <a:solidFill>
                <a:schemeClr val="tx1"/>
              </a:solidFill>
            </a:endParaRPr>
          </a:p>
        </p:txBody>
      </p:sp>
    </p:spTree>
    <p:extLst>
      <p:ext uri="{BB962C8B-B14F-4D97-AF65-F5344CB8AC3E}">
        <p14:creationId xmlns:p14="http://schemas.microsoft.com/office/powerpoint/2010/main" val="30573210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Freeform 6">
            <a:extLst>
              <a:ext uri="{FF2B5EF4-FFF2-40B4-BE49-F238E27FC236}">
                <a16:creationId xmlns:a16="http://schemas.microsoft.com/office/drawing/2014/main" id="{DA9A1ACB-4ECA-4EAE-AEAB-CE9C8C01E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906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GB"/>
          </a:p>
        </p:txBody>
      </p:sp>
      <p:pic>
        <p:nvPicPr>
          <p:cNvPr id="6" name="Picture Placeholder 5" descr="People in the background shaking hands">
            <a:extLst>
              <a:ext uri="{FF2B5EF4-FFF2-40B4-BE49-F238E27FC236}">
                <a16:creationId xmlns:a16="http://schemas.microsoft.com/office/drawing/2014/main" id="{7152A34F-5793-48E6-BC6E-4B7215AA9A1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54" r="9089" b="13742"/>
          <a:stretch/>
        </p:blipFill>
        <p:spPr>
          <a:xfrm>
            <a:off x="20" y="10"/>
            <a:ext cx="9905980" cy="6857989"/>
          </a:xfrm>
          <a:prstGeom prst="rect">
            <a:avLst/>
          </a:prstGeom>
        </p:spPr>
      </p:pic>
      <p:sp>
        <p:nvSpPr>
          <p:cNvPr id="16" name="Freeform 9">
            <a:extLst>
              <a:ext uri="{FF2B5EF4-FFF2-40B4-BE49-F238E27FC236}">
                <a16:creationId xmlns:a16="http://schemas.microsoft.com/office/drawing/2014/main" id="{72319FFA-0E4F-4E0B-BEBA-A9DD4B41A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5269441"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alpha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EC8C2A-D6A8-4036-9B23-884C344822B0}"/>
              </a:ext>
            </a:extLst>
          </p:cNvPr>
          <p:cNvSpPr>
            <a:spLocks noGrp="1"/>
          </p:cNvSpPr>
          <p:nvPr>
            <p:ph type="title"/>
          </p:nvPr>
        </p:nvSpPr>
        <p:spPr>
          <a:xfrm>
            <a:off x="658125" y="447188"/>
            <a:ext cx="4005950" cy="1559412"/>
          </a:xfrm>
        </p:spPr>
        <p:txBody>
          <a:bodyPr vert="horz" lIns="91440" tIns="45720" rIns="91440" bIns="45720" rtlCol="0" anchor="b">
            <a:normAutofit/>
          </a:bodyPr>
          <a:lstStyle/>
          <a:p>
            <a:r>
              <a:rPr lang="en-US">
                <a:cs typeface="+mj-cs"/>
              </a:rPr>
              <a:t>Thank you</a:t>
            </a:r>
          </a:p>
        </p:txBody>
      </p:sp>
      <p:sp>
        <p:nvSpPr>
          <p:cNvPr id="3" name="Content Placeholder 2">
            <a:extLst>
              <a:ext uri="{FF2B5EF4-FFF2-40B4-BE49-F238E27FC236}">
                <a16:creationId xmlns:a16="http://schemas.microsoft.com/office/drawing/2014/main" id="{6E155294-59B0-43EB-94D1-0BF9E1754452}"/>
              </a:ext>
            </a:extLst>
          </p:cNvPr>
          <p:cNvSpPr>
            <a:spLocks noGrp="1"/>
          </p:cNvSpPr>
          <p:nvPr>
            <p:ph idx="1"/>
          </p:nvPr>
        </p:nvSpPr>
        <p:spPr>
          <a:xfrm>
            <a:off x="310032" y="3054782"/>
            <a:ext cx="4702135" cy="1992312"/>
          </a:xfrm>
        </p:spPr>
        <p:txBody>
          <a:bodyPr vert="horz" lIns="91440" tIns="45720" rIns="91440" bIns="45720" rtlCol="0" anchor="ctr">
            <a:normAutofit/>
          </a:bodyPr>
          <a:lstStyle/>
          <a:p>
            <a:r>
              <a:rPr lang="en-US" dirty="0"/>
              <a:t>Julian Nonino</a:t>
            </a:r>
          </a:p>
          <a:p>
            <a:r>
              <a:rPr lang="en-US" dirty="0">
                <a:hlinkClick r:id="rId4"/>
              </a:rPr>
              <a:t>nonino.julian@gmail.com</a:t>
            </a:r>
            <a:endParaRPr lang="en-US" dirty="0"/>
          </a:p>
          <a:p>
            <a:r>
              <a:rPr lang="en-US" dirty="0">
                <a:hlinkClick r:id="rId5"/>
              </a:rPr>
              <a:t>https://www.linkedin.com/in/jnonino</a:t>
            </a:r>
            <a:endParaRPr lang="en-US" dirty="0"/>
          </a:p>
        </p:txBody>
      </p:sp>
      <p:sp>
        <p:nvSpPr>
          <p:cNvPr id="9" name="Slide Number Placeholder 8">
            <a:extLst>
              <a:ext uri="{FF2B5EF4-FFF2-40B4-BE49-F238E27FC236}">
                <a16:creationId xmlns:a16="http://schemas.microsoft.com/office/drawing/2014/main" id="{F962DDF6-E1BF-42A8-8AE8-2E826C47DE9E}"/>
              </a:ext>
            </a:extLst>
          </p:cNvPr>
          <p:cNvSpPr>
            <a:spLocks noGrp="1"/>
          </p:cNvSpPr>
          <p:nvPr>
            <p:ph type="sldNum" sz="quarter" idx="12"/>
          </p:nvPr>
        </p:nvSpPr>
        <p:spPr>
          <a:xfrm>
            <a:off x="8676143" y="5915888"/>
            <a:ext cx="863001" cy="490599"/>
          </a:xfrm>
        </p:spPr>
        <p:txBody>
          <a:bodyPr vert="horz" lIns="91440" tIns="45720" rIns="91440" bIns="10800" rtlCol="0" anchor="b">
            <a:normAutofit/>
          </a:bodyPr>
          <a:lstStyle/>
          <a:p>
            <a:pPr defTabSz="914400">
              <a:spcAft>
                <a:spcPts val="600"/>
              </a:spcAft>
            </a:pPr>
            <a:fld id="{3A98EE3D-8CD1-4C3F-BD1C-C98C9596463C}" type="slidenum">
              <a:rPr lang="en-US" smtClean="0"/>
              <a:pPr defTabSz="914400">
                <a:spcAft>
                  <a:spcPts val="600"/>
                </a:spcAft>
              </a:pPr>
              <a:t>39</a:t>
            </a:fld>
            <a:endParaRPr lang="en-US"/>
          </a:p>
        </p:txBody>
      </p:sp>
    </p:spTree>
    <p:extLst>
      <p:ext uri="{BB962C8B-B14F-4D97-AF65-F5344CB8AC3E}">
        <p14:creationId xmlns:p14="http://schemas.microsoft.com/office/powerpoint/2010/main" val="1536115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5940F547-7206-4401-94FB-F8421915D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descr="Plant growing in a concrete crack">
            <a:extLst>
              <a:ext uri="{FF2B5EF4-FFF2-40B4-BE49-F238E27FC236}">
                <a16:creationId xmlns:a16="http://schemas.microsoft.com/office/drawing/2014/main" id="{F9EDEAB9-09B7-AEDD-C463-86722C1610E9}"/>
              </a:ext>
            </a:extLst>
          </p:cNvPr>
          <p:cNvPicPr>
            <a:picLocks noChangeAspect="1"/>
          </p:cNvPicPr>
          <p:nvPr/>
        </p:nvPicPr>
        <p:blipFill>
          <a:blip r:embed="rId3">
            <a:alphaModFix amt="40000"/>
          </a:blip>
          <a:srcRect r="3582" b="-1"/>
          <a:stretch/>
        </p:blipFill>
        <p:spPr>
          <a:xfrm>
            <a:off x="20" y="10"/>
            <a:ext cx="9905980" cy="6857990"/>
          </a:xfrm>
          <a:prstGeom prst="rect">
            <a:avLst/>
          </a:prstGeom>
        </p:spPr>
      </p:pic>
      <p:sp>
        <p:nvSpPr>
          <p:cNvPr id="3" name="Content Placeholder 2">
            <a:extLst>
              <a:ext uri="{FF2B5EF4-FFF2-40B4-BE49-F238E27FC236}">
                <a16:creationId xmlns:a16="http://schemas.microsoft.com/office/drawing/2014/main" id="{F9529D8B-2C12-43D2-BC28-8FA4895C977A}"/>
              </a:ext>
            </a:extLst>
          </p:cNvPr>
          <p:cNvSpPr>
            <a:spLocks noGrp="1"/>
          </p:cNvSpPr>
          <p:nvPr>
            <p:ph idx="1"/>
          </p:nvPr>
        </p:nvSpPr>
        <p:spPr>
          <a:xfrm>
            <a:off x="665203" y="2222287"/>
            <a:ext cx="8575591" cy="3636511"/>
          </a:xfrm>
        </p:spPr>
        <p:txBody>
          <a:bodyPr rtlCol="0">
            <a:noAutofit/>
          </a:bodyPr>
          <a:lstStyle/>
          <a:p>
            <a:pPr marL="0" indent="0" rtl="0">
              <a:buNone/>
            </a:pPr>
            <a:r>
              <a:rPr lang="en-GB" sz="2200" dirty="0"/>
              <a:t>In the rapidly evolving landscape of software development, DevOps has emerged as a critical methodology that integrates and automates the processes between software development and IT operations. The adoption of DevOps practices is driven by the need to enhance business agility, improve service reliability, and accelerate the delivery of software solutions. Despite its widespread recognition and adoption, organizations often struggle to fully realize the benefits of DevOps due to varying levels of maturity and understanding.</a:t>
            </a:r>
          </a:p>
        </p:txBody>
      </p:sp>
      <p:sp>
        <p:nvSpPr>
          <p:cNvPr id="15" name="Slide Number Placeholder 14">
            <a:extLst>
              <a:ext uri="{FF2B5EF4-FFF2-40B4-BE49-F238E27FC236}">
                <a16:creationId xmlns:a16="http://schemas.microsoft.com/office/drawing/2014/main" id="{FAC43D02-FCA1-4880-8376-FFDCFB5A520F}"/>
              </a:ext>
            </a:extLst>
          </p:cNvPr>
          <p:cNvSpPr>
            <a:spLocks noGrp="1"/>
          </p:cNvSpPr>
          <p:nvPr>
            <p:ph type="sldNum" sz="quarter" idx="12"/>
          </p:nvPr>
        </p:nvSpPr>
        <p:spPr>
          <a:xfrm>
            <a:off x="8676143" y="5915888"/>
            <a:ext cx="863001" cy="490599"/>
          </a:xfrm>
        </p:spPr>
        <p:txBody>
          <a:bodyPr rtlCol="0">
            <a:normAutofit/>
          </a:bodyPr>
          <a:lstStyle/>
          <a:p>
            <a:pPr rtl="0">
              <a:spcAft>
                <a:spcPts val="600"/>
              </a:spcAft>
            </a:pPr>
            <a:fld id="{3A98EE3D-8CD1-4C3F-BD1C-C98C9596463C}" type="slidenum">
              <a:rPr lang="en-GB">
                <a:solidFill>
                  <a:schemeClr val="tx1"/>
                </a:solidFill>
              </a:rPr>
              <a:pPr rtl="0">
                <a:spcAft>
                  <a:spcPts val="600"/>
                </a:spcAft>
              </a:pPr>
              <a:t>4</a:t>
            </a:fld>
            <a:endParaRPr lang="en-GB">
              <a:solidFill>
                <a:schemeClr val="tx1"/>
              </a:solidFill>
            </a:endParaRPr>
          </a:p>
        </p:txBody>
      </p:sp>
    </p:spTree>
    <p:extLst>
      <p:ext uri="{BB962C8B-B14F-4D97-AF65-F5344CB8AC3E}">
        <p14:creationId xmlns:p14="http://schemas.microsoft.com/office/powerpoint/2010/main" val="4250089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5"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906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GB" dirty="0"/>
          </a:p>
        </p:txBody>
      </p:sp>
      <p:sp>
        <p:nvSpPr>
          <p:cNvPr id="3" name="Content Placeholder 2">
            <a:extLst>
              <a:ext uri="{FF2B5EF4-FFF2-40B4-BE49-F238E27FC236}">
                <a16:creationId xmlns:a16="http://schemas.microsoft.com/office/drawing/2014/main" id="{F9529D8B-2C12-43D2-BC28-8FA4895C977A}"/>
              </a:ext>
            </a:extLst>
          </p:cNvPr>
          <p:cNvSpPr>
            <a:spLocks noGrp="1"/>
          </p:cNvSpPr>
          <p:nvPr>
            <p:ph idx="4294967295"/>
          </p:nvPr>
        </p:nvSpPr>
        <p:spPr>
          <a:xfrm>
            <a:off x="100013" y="2412999"/>
            <a:ext cx="6743700" cy="4030663"/>
          </a:xfrm>
        </p:spPr>
        <p:txBody>
          <a:bodyPr vert="horz" lIns="91440" tIns="45720" rIns="91440" bIns="45720" rtlCol="0" anchor="ctr">
            <a:noAutofit/>
          </a:bodyPr>
          <a:lstStyle/>
          <a:p>
            <a:pPr marL="0" indent="0">
              <a:buNone/>
            </a:pPr>
            <a:r>
              <a:rPr lang="en-US" sz="2200" dirty="0"/>
              <a:t>This whitepaper introduces a comprehensive DevOps Maturity Model, developed as part of a master's thesis, designed to aid organizations in assessing and elevating their DevOps practices. The model provides a structured framework for evaluating the current state of DevOps adoption and identifying strategic actions necessary for advancement. Through a meticulous literature review and industry analysis, this model distills essential DevOps practices into a series of maturity levels and associated metrics that serve as benchmarks for improvement.</a:t>
            </a:r>
          </a:p>
        </p:txBody>
      </p:sp>
      <p:sp>
        <p:nvSpPr>
          <p:cNvPr id="15" name="Slide Number Placeholder 14">
            <a:extLst>
              <a:ext uri="{FF2B5EF4-FFF2-40B4-BE49-F238E27FC236}">
                <a16:creationId xmlns:a16="http://schemas.microsoft.com/office/drawing/2014/main" id="{FAC43D02-FCA1-4880-8376-FFDCFB5A520F}"/>
              </a:ext>
            </a:extLst>
          </p:cNvPr>
          <p:cNvSpPr>
            <a:spLocks noGrp="1"/>
          </p:cNvSpPr>
          <p:nvPr>
            <p:ph type="sldNum" sz="quarter" idx="12"/>
          </p:nvPr>
        </p:nvSpPr>
        <p:spPr>
          <a:xfrm>
            <a:off x="8676143" y="5915888"/>
            <a:ext cx="863001" cy="490599"/>
          </a:xfrm>
        </p:spPr>
        <p:txBody>
          <a:bodyPr vert="horz" lIns="91440" tIns="45720" rIns="91440" bIns="10800" rtlCol="0" anchor="b">
            <a:normAutofit/>
          </a:bodyPr>
          <a:lstStyle/>
          <a:p>
            <a:pPr defTabSz="914400">
              <a:spcAft>
                <a:spcPts val="600"/>
              </a:spcAft>
            </a:pPr>
            <a:fld id="{3A98EE3D-8CD1-4C3F-BD1C-C98C9596463C}" type="slidenum">
              <a:rPr lang="en-US" smtClean="0"/>
              <a:pPr defTabSz="914400">
                <a:spcAft>
                  <a:spcPts val="600"/>
                </a:spcAft>
              </a:pPr>
              <a:t>5</a:t>
            </a:fld>
            <a:endParaRPr lang="en-US" dirty="0"/>
          </a:p>
        </p:txBody>
      </p:sp>
      <p:pic>
        <p:nvPicPr>
          <p:cNvPr id="52" name="Graphic 51" descr="Light Bulb and Gear">
            <a:extLst>
              <a:ext uri="{FF2B5EF4-FFF2-40B4-BE49-F238E27FC236}">
                <a16:creationId xmlns:a16="http://schemas.microsoft.com/office/drawing/2014/main" id="{565C0C55-72F4-ECD4-74FB-5F4309A27CF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78737" y="3087737"/>
            <a:ext cx="2366863" cy="2366863"/>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450920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 name="Freeform 6">
            <a:extLst>
              <a:ext uri="{FF2B5EF4-FFF2-40B4-BE49-F238E27FC236}">
                <a16:creationId xmlns:a16="http://schemas.microsoft.com/office/drawing/2014/main" id="{DA9A1ACB-4ECA-4EAE-AEAB-CE9C8C01E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906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GB" dirty="0"/>
          </a:p>
        </p:txBody>
      </p:sp>
      <p:pic>
        <p:nvPicPr>
          <p:cNvPr id="26" name="Picture 25" descr="White puzzle with one red piece">
            <a:extLst>
              <a:ext uri="{FF2B5EF4-FFF2-40B4-BE49-F238E27FC236}">
                <a16:creationId xmlns:a16="http://schemas.microsoft.com/office/drawing/2014/main" id="{0A59BF37-EDE6-6782-0190-7174D29B6F71}"/>
              </a:ext>
            </a:extLst>
          </p:cNvPr>
          <p:cNvPicPr>
            <a:picLocks noChangeAspect="1"/>
          </p:cNvPicPr>
          <p:nvPr/>
        </p:nvPicPr>
        <p:blipFill>
          <a:blip r:embed="rId3">
            <a:duotone>
              <a:schemeClr val="accent1">
                <a:shade val="45000"/>
                <a:satMod val="135000"/>
              </a:schemeClr>
              <a:prstClr val="white"/>
            </a:duotone>
          </a:blip>
          <a:srcRect l="30495" r="28891"/>
          <a:stretch/>
        </p:blipFill>
        <p:spPr>
          <a:xfrm>
            <a:off x="4963318" y="-1"/>
            <a:ext cx="4951741" cy="6858001"/>
          </a:xfrm>
          <a:prstGeom prst="rect">
            <a:avLst/>
          </a:prstGeom>
        </p:spPr>
      </p:pic>
      <p:sp>
        <p:nvSpPr>
          <p:cNvPr id="32" name="Freeform 16">
            <a:extLst>
              <a:ext uri="{FF2B5EF4-FFF2-40B4-BE49-F238E27FC236}">
                <a16:creationId xmlns:a16="http://schemas.microsoft.com/office/drawing/2014/main" id="{3994EE40-F54F-48E5-826B-B45158209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5269441"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9529D8B-2C12-43D2-BC28-8FA4895C977A}"/>
              </a:ext>
            </a:extLst>
          </p:cNvPr>
          <p:cNvSpPr>
            <a:spLocks noGrp="1"/>
          </p:cNvSpPr>
          <p:nvPr>
            <p:ph idx="4294967295"/>
          </p:nvPr>
        </p:nvSpPr>
        <p:spPr>
          <a:xfrm>
            <a:off x="479466" y="861218"/>
            <a:ext cx="4107937" cy="5135562"/>
          </a:xfrm>
        </p:spPr>
        <p:txBody>
          <a:bodyPr vert="horz" lIns="91440" tIns="45720" rIns="91440" bIns="45720" rtlCol="0" anchor="ctr">
            <a:noAutofit/>
          </a:bodyPr>
          <a:lstStyle/>
          <a:p>
            <a:pPr marL="0" indent="0">
              <a:lnSpc>
                <a:spcPct val="90000"/>
              </a:lnSpc>
              <a:buNone/>
            </a:pPr>
            <a:r>
              <a:rPr lang="en-US" sz="2200" dirty="0"/>
              <a:t>The maturity model is segmented into five progressive levels, each delineating a specific stage in the evolution of DevOps within an organization, from initial recognition of DevOps principles to full-fledged optimization of processes. Accompanying these levels are targeted metrics that offer both qualitative and quantitative measures of DevOps effectiveness, covering aspects from cultural adoption and process integration to technical execution and operational efficiency.</a:t>
            </a:r>
          </a:p>
        </p:txBody>
      </p:sp>
      <p:sp>
        <p:nvSpPr>
          <p:cNvPr id="15" name="Slide Number Placeholder 14">
            <a:extLst>
              <a:ext uri="{FF2B5EF4-FFF2-40B4-BE49-F238E27FC236}">
                <a16:creationId xmlns:a16="http://schemas.microsoft.com/office/drawing/2014/main" id="{FAC43D02-FCA1-4880-8376-FFDCFB5A520F}"/>
              </a:ext>
            </a:extLst>
          </p:cNvPr>
          <p:cNvSpPr>
            <a:spLocks noGrp="1"/>
          </p:cNvSpPr>
          <p:nvPr>
            <p:ph type="sldNum" sz="quarter" idx="12"/>
          </p:nvPr>
        </p:nvSpPr>
        <p:spPr>
          <a:xfrm>
            <a:off x="8676143" y="5915888"/>
            <a:ext cx="863001" cy="490599"/>
          </a:xfrm>
        </p:spPr>
        <p:txBody>
          <a:bodyPr vert="horz" lIns="91440" tIns="45720" rIns="91440" bIns="10800" rtlCol="0" anchor="b">
            <a:normAutofit/>
          </a:bodyPr>
          <a:lstStyle/>
          <a:p>
            <a:pPr defTabSz="914400">
              <a:spcAft>
                <a:spcPts val="600"/>
              </a:spcAft>
            </a:pPr>
            <a:fld id="{3A98EE3D-8CD1-4C3F-BD1C-C98C9596463C}" type="slidenum">
              <a:rPr lang="en-US">
                <a:solidFill>
                  <a:srgbClr val="FFFFFF"/>
                </a:solidFill>
              </a:rPr>
              <a:pPr defTabSz="914400">
                <a:spcAft>
                  <a:spcPts val="600"/>
                </a:spcAft>
              </a:pPr>
              <a:t>6</a:t>
            </a:fld>
            <a:endParaRPr lang="en-US" dirty="0">
              <a:solidFill>
                <a:srgbClr val="FFFFFF"/>
              </a:solidFill>
            </a:endParaRPr>
          </a:p>
        </p:txBody>
      </p:sp>
    </p:spTree>
    <p:extLst>
      <p:ext uri="{BB962C8B-B14F-4D97-AF65-F5344CB8AC3E}">
        <p14:creationId xmlns:p14="http://schemas.microsoft.com/office/powerpoint/2010/main" val="1630598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 name="Freeform 6">
            <a:extLst>
              <a:ext uri="{FF2B5EF4-FFF2-40B4-BE49-F238E27FC236}">
                <a16:creationId xmlns:a16="http://schemas.microsoft.com/office/drawing/2014/main" id="{DA9A1ACB-4ECA-4EAE-AEAB-CE9C8C01E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906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GB" dirty="0"/>
          </a:p>
        </p:txBody>
      </p:sp>
      <p:pic>
        <p:nvPicPr>
          <p:cNvPr id="26" name="Picture 25" descr="Arrows pointing towards light">
            <a:extLst>
              <a:ext uri="{FF2B5EF4-FFF2-40B4-BE49-F238E27FC236}">
                <a16:creationId xmlns:a16="http://schemas.microsoft.com/office/drawing/2014/main" id="{7CF63BA6-6619-5858-78AD-1941D522866E}"/>
              </a:ext>
            </a:extLst>
          </p:cNvPr>
          <p:cNvPicPr>
            <a:picLocks noChangeAspect="1"/>
          </p:cNvPicPr>
          <p:nvPr/>
        </p:nvPicPr>
        <p:blipFill>
          <a:blip r:embed="rId3">
            <a:duotone>
              <a:schemeClr val="accent1">
                <a:shade val="45000"/>
                <a:satMod val="135000"/>
              </a:schemeClr>
              <a:prstClr val="white"/>
            </a:duotone>
          </a:blip>
          <a:srcRect l="6038" r="45765" b="-2"/>
          <a:stretch/>
        </p:blipFill>
        <p:spPr>
          <a:xfrm>
            <a:off x="4963318" y="-1"/>
            <a:ext cx="4951741" cy="6858001"/>
          </a:xfrm>
          <a:prstGeom prst="rect">
            <a:avLst/>
          </a:prstGeom>
        </p:spPr>
      </p:pic>
      <p:sp>
        <p:nvSpPr>
          <p:cNvPr id="32" name="Freeform 16">
            <a:extLst>
              <a:ext uri="{FF2B5EF4-FFF2-40B4-BE49-F238E27FC236}">
                <a16:creationId xmlns:a16="http://schemas.microsoft.com/office/drawing/2014/main" id="{3994EE40-F54F-48E5-826B-B45158209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5269441"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9529D8B-2C12-43D2-BC28-8FA4895C977A}"/>
              </a:ext>
            </a:extLst>
          </p:cNvPr>
          <p:cNvSpPr>
            <a:spLocks noGrp="1"/>
          </p:cNvSpPr>
          <p:nvPr>
            <p:ph idx="4294967295"/>
          </p:nvPr>
        </p:nvSpPr>
        <p:spPr>
          <a:xfrm>
            <a:off x="641390" y="1612899"/>
            <a:ext cx="4107937" cy="3632200"/>
          </a:xfrm>
        </p:spPr>
        <p:txBody>
          <a:bodyPr vert="horz" lIns="91440" tIns="45720" rIns="91440" bIns="45720" rtlCol="0" anchor="ctr">
            <a:noAutofit/>
          </a:bodyPr>
          <a:lstStyle/>
          <a:p>
            <a:pPr marL="0" indent="0">
              <a:buNone/>
            </a:pPr>
            <a:r>
              <a:rPr lang="en-US" sz="2200" dirty="0"/>
              <a:t>This whitepaper is intended for IT leaders, DevOps practitioners, and organizational decision-makers who aspire to harness the full potential of DevOps. By providing a clear path for progression and a set of actionable metrics, the model aims to demystify the journey towards DevOps excellence and foster a culture of continuous improvement.</a:t>
            </a:r>
          </a:p>
        </p:txBody>
      </p:sp>
      <p:sp>
        <p:nvSpPr>
          <p:cNvPr id="15" name="Slide Number Placeholder 14">
            <a:extLst>
              <a:ext uri="{FF2B5EF4-FFF2-40B4-BE49-F238E27FC236}">
                <a16:creationId xmlns:a16="http://schemas.microsoft.com/office/drawing/2014/main" id="{FAC43D02-FCA1-4880-8376-FFDCFB5A520F}"/>
              </a:ext>
            </a:extLst>
          </p:cNvPr>
          <p:cNvSpPr>
            <a:spLocks noGrp="1"/>
          </p:cNvSpPr>
          <p:nvPr>
            <p:ph type="sldNum" sz="quarter" idx="12"/>
          </p:nvPr>
        </p:nvSpPr>
        <p:spPr>
          <a:xfrm>
            <a:off x="8676143" y="5915888"/>
            <a:ext cx="863001" cy="490599"/>
          </a:xfrm>
        </p:spPr>
        <p:txBody>
          <a:bodyPr vert="horz" lIns="91440" tIns="45720" rIns="91440" bIns="10800" rtlCol="0" anchor="b">
            <a:normAutofit/>
          </a:bodyPr>
          <a:lstStyle/>
          <a:p>
            <a:pPr defTabSz="914400">
              <a:spcAft>
                <a:spcPts val="600"/>
              </a:spcAft>
            </a:pPr>
            <a:fld id="{3A98EE3D-8CD1-4C3F-BD1C-C98C9596463C}" type="slidenum">
              <a:rPr lang="en-US">
                <a:solidFill>
                  <a:srgbClr val="FFFFFF"/>
                </a:solidFill>
              </a:rPr>
              <a:pPr defTabSz="914400">
                <a:spcAft>
                  <a:spcPts val="600"/>
                </a:spcAft>
              </a:pPr>
              <a:t>7</a:t>
            </a:fld>
            <a:endParaRPr lang="en-US" dirty="0">
              <a:solidFill>
                <a:srgbClr val="FFFFFF"/>
              </a:solidFill>
            </a:endParaRPr>
          </a:p>
        </p:txBody>
      </p:sp>
    </p:spTree>
    <p:extLst>
      <p:ext uri="{BB962C8B-B14F-4D97-AF65-F5344CB8AC3E}">
        <p14:creationId xmlns:p14="http://schemas.microsoft.com/office/powerpoint/2010/main" val="3226566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5" name="Picture 34" descr="White bulbs with a yellow one standing out">
            <a:extLst>
              <a:ext uri="{FF2B5EF4-FFF2-40B4-BE49-F238E27FC236}">
                <a16:creationId xmlns:a16="http://schemas.microsoft.com/office/drawing/2014/main" id="{27E87BB9-0100-03F3-1CA4-BCC2F9A7EE3E}"/>
              </a:ext>
            </a:extLst>
          </p:cNvPr>
          <p:cNvPicPr>
            <a:picLocks noChangeAspect="1"/>
          </p:cNvPicPr>
          <p:nvPr/>
        </p:nvPicPr>
        <p:blipFill>
          <a:blip r:embed="rId3"/>
          <a:srcRect r="3582" b="-1"/>
          <a:stretch/>
        </p:blipFill>
        <p:spPr>
          <a:xfrm>
            <a:off x="20" y="10"/>
            <a:ext cx="9905980" cy="6857990"/>
          </a:xfrm>
          <a:prstGeom prst="rect">
            <a:avLst/>
          </a:prstGeom>
        </p:spPr>
      </p:pic>
      <p:sp>
        <p:nvSpPr>
          <p:cNvPr id="15" name="Slide Number Placeholder 14">
            <a:extLst>
              <a:ext uri="{FF2B5EF4-FFF2-40B4-BE49-F238E27FC236}">
                <a16:creationId xmlns:a16="http://schemas.microsoft.com/office/drawing/2014/main" id="{FAC43D02-FCA1-4880-8376-FFDCFB5A520F}"/>
              </a:ext>
            </a:extLst>
          </p:cNvPr>
          <p:cNvSpPr>
            <a:spLocks noGrp="1"/>
          </p:cNvSpPr>
          <p:nvPr>
            <p:ph type="sldNum" sz="quarter" idx="12"/>
          </p:nvPr>
        </p:nvSpPr>
        <p:spPr>
          <a:xfrm>
            <a:off x="8676143" y="5915888"/>
            <a:ext cx="863001" cy="490599"/>
          </a:xfrm>
        </p:spPr>
        <p:txBody>
          <a:bodyPr vert="horz" lIns="91440" tIns="45720" rIns="91440" bIns="10800" rtlCol="0">
            <a:normAutofit/>
          </a:bodyPr>
          <a:lstStyle/>
          <a:p>
            <a:pPr>
              <a:spcAft>
                <a:spcPts val="600"/>
              </a:spcAft>
            </a:pPr>
            <a:fld id="{3A98EE3D-8CD1-4C3F-BD1C-C98C9596463C}" type="slidenum">
              <a:rPr lang="en-US" kern="1200">
                <a:solidFill>
                  <a:srgbClr val="FFFFFF"/>
                </a:solidFill>
                <a:latin typeface="+mn-lt"/>
                <a:ea typeface="+mn-ea"/>
                <a:cs typeface="+mn-cs"/>
              </a:rPr>
              <a:pPr>
                <a:spcAft>
                  <a:spcPts val="600"/>
                </a:spcAft>
              </a:pPr>
              <a:t>8</a:t>
            </a:fld>
            <a:endParaRPr lang="en-US" kern="1200">
              <a:solidFill>
                <a:srgbClr val="FFFFFF"/>
              </a:solidFill>
              <a:latin typeface="+mn-lt"/>
              <a:ea typeface="+mn-ea"/>
              <a:cs typeface="+mn-cs"/>
            </a:endParaRPr>
          </a:p>
        </p:txBody>
      </p:sp>
      <p:sp>
        <p:nvSpPr>
          <p:cNvPr id="3" name="Content Placeholder 2">
            <a:extLst>
              <a:ext uri="{FF2B5EF4-FFF2-40B4-BE49-F238E27FC236}">
                <a16:creationId xmlns:a16="http://schemas.microsoft.com/office/drawing/2014/main" id="{F9529D8B-2C12-43D2-BC28-8FA4895C977A}"/>
              </a:ext>
            </a:extLst>
          </p:cNvPr>
          <p:cNvSpPr>
            <a:spLocks noGrp="1"/>
          </p:cNvSpPr>
          <p:nvPr>
            <p:ph idx="4294967295"/>
          </p:nvPr>
        </p:nvSpPr>
        <p:spPr>
          <a:xfrm>
            <a:off x="814051" y="1893393"/>
            <a:ext cx="4359239" cy="4900014"/>
          </a:xfrm>
          <a:effectLst/>
        </p:spPr>
        <p:txBody>
          <a:bodyPr vert="horz" lIns="91440" tIns="45720" rIns="91440" bIns="45720" rtlCol="0" anchor="ctr">
            <a:normAutofit/>
          </a:bodyPr>
          <a:lstStyle/>
          <a:p>
            <a:pPr marL="0" indent="0">
              <a:buNone/>
            </a:pPr>
            <a:r>
              <a:rPr lang="en-US" sz="2400" dirty="0"/>
              <a:t>Join us in exploring how this DevOps Maturity Model can become an instrumental part of your organization's strategy to enhance software delivery and operational performance, ultimately leading to sustained competitive advantage.</a:t>
            </a:r>
          </a:p>
        </p:txBody>
      </p:sp>
    </p:spTree>
    <p:extLst>
      <p:ext uri="{BB962C8B-B14F-4D97-AF65-F5344CB8AC3E}">
        <p14:creationId xmlns:p14="http://schemas.microsoft.com/office/powerpoint/2010/main" val="2134928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Freeform 6">
            <a:extLst>
              <a:ext uri="{FF2B5EF4-FFF2-40B4-BE49-F238E27FC236}">
                <a16:creationId xmlns:a16="http://schemas.microsoft.com/office/drawing/2014/main" id="{DA9A1ACB-4ECA-4EAE-AEAB-CE9C8C01E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906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GB" dirty="0"/>
          </a:p>
        </p:txBody>
      </p:sp>
      <p:sp useBgFill="1">
        <p:nvSpPr>
          <p:cNvPr id="30" name="Rectangle 29">
            <a:extLst>
              <a:ext uri="{FF2B5EF4-FFF2-40B4-BE49-F238E27FC236}">
                <a16:creationId xmlns:a16="http://schemas.microsoft.com/office/drawing/2014/main" id="{5940F547-7206-4401-94FB-F8421915D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Top view of a circular staircase">
            <a:extLst>
              <a:ext uri="{FF2B5EF4-FFF2-40B4-BE49-F238E27FC236}">
                <a16:creationId xmlns:a16="http://schemas.microsoft.com/office/drawing/2014/main" id="{9C1B631B-7142-6827-80D4-92FA88F53E88}"/>
              </a:ext>
            </a:extLst>
          </p:cNvPr>
          <p:cNvPicPr>
            <a:picLocks noChangeAspect="1"/>
          </p:cNvPicPr>
          <p:nvPr/>
        </p:nvPicPr>
        <p:blipFill>
          <a:blip r:embed="rId3">
            <a:duotone>
              <a:schemeClr val="bg2">
                <a:shade val="45000"/>
                <a:satMod val="135000"/>
              </a:schemeClr>
              <a:prstClr val="white"/>
            </a:duotone>
            <a:alphaModFix amt="40000"/>
          </a:blip>
          <a:srcRect r="3582" b="-1"/>
          <a:stretch/>
        </p:blipFill>
        <p:spPr>
          <a:xfrm>
            <a:off x="20" y="10"/>
            <a:ext cx="9905980" cy="6857990"/>
          </a:xfrm>
          <a:prstGeom prst="rect">
            <a:avLst/>
          </a:prstGeom>
          <a:noFill/>
        </p:spPr>
      </p:pic>
      <p:sp>
        <p:nvSpPr>
          <p:cNvPr id="2" name="Title 1">
            <a:extLst>
              <a:ext uri="{FF2B5EF4-FFF2-40B4-BE49-F238E27FC236}">
                <a16:creationId xmlns:a16="http://schemas.microsoft.com/office/drawing/2014/main" id="{5466122A-795E-4E91-8829-A4FC066F2CE7}"/>
              </a:ext>
            </a:extLst>
          </p:cNvPr>
          <p:cNvSpPr>
            <a:spLocks noGrp="1"/>
          </p:cNvSpPr>
          <p:nvPr>
            <p:ph type="title"/>
          </p:nvPr>
        </p:nvSpPr>
        <p:spPr>
          <a:xfrm>
            <a:off x="658125" y="447188"/>
            <a:ext cx="8589748" cy="970450"/>
          </a:xfrm>
        </p:spPr>
        <p:txBody>
          <a:bodyPr vert="horz" lIns="91440" tIns="45720" rIns="91440" bIns="45720" rtlCol="0" anchor="b">
            <a:normAutofit/>
          </a:bodyPr>
          <a:lstStyle/>
          <a:p>
            <a:r>
              <a:rPr lang="en-US" sz="4000" dirty="0">
                <a:solidFill>
                  <a:schemeClr val="bg1"/>
                </a:solidFill>
                <a:cs typeface="+mj-cs"/>
              </a:rPr>
              <a:t>Maturity Levels</a:t>
            </a:r>
          </a:p>
        </p:txBody>
      </p:sp>
      <p:sp>
        <p:nvSpPr>
          <p:cNvPr id="23" name="Slide Number Placeholder 6">
            <a:extLst>
              <a:ext uri="{FF2B5EF4-FFF2-40B4-BE49-F238E27FC236}">
                <a16:creationId xmlns:a16="http://schemas.microsoft.com/office/drawing/2014/main" id="{D8FC05BC-8B32-F65B-EBB4-BA7CED3A7C21}"/>
              </a:ext>
            </a:extLst>
          </p:cNvPr>
          <p:cNvSpPr>
            <a:spLocks noGrp="1"/>
          </p:cNvSpPr>
          <p:nvPr>
            <p:ph type="sldNum" sz="quarter" idx="12"/>
          </p:nvPr>
        </p:nvSpPr>
        <p:spPr>
          <a:xfrm>
            <a:off x="8676143" y="5915888"/>
            <a:ext cx="863001" cy="490599"/>
          </a:xfrm>
        </p:spPr>
        <p:txBody>
          <a:bodyPr vert="horz" lIns="91440" tIns="45720" rIns="91440" bIns="10800" rtlCol="0" anchor="b">
            <a:normAutofit/>
          </a:bodyPr>
          <a:lstStyle/>
          <a:p>
            <a:pPr defTabSz="914400">
              <a:spcAft>
                <a:spcPts val="338"/>
              </a:spcAft>
            </a:pPr>
            <a:fld id="{3A98EE3D-8CD1-4C3F-BD1C-C98C9596463C}" type="slidenum">
              <a:rPr lang="en-US" noProof="0">
                <a:solidFill>
                  <a:schemeClr val="tx1"/>
                </a:solidFill>
              </a:rPr>
              <a:pPr defTabSz="914400">
                <a:spcAft>
                  <a:spcPts val="338"/>
                </a:spcAft>
              </a:pPr>
              <a:t>9</a:t>
            </a:fld>
            <a:endParaRPr lang="en-US" noProof="0" dirty="0">
              <a:solidFill>
                <a:schemeClr val="tx1"/>
              </a:solidFill>
            </a:endParaRPr>
          </a:p>
        </p:txBody>
      </p:sp>
    </p:spTree>
    <p:extLst>
      <p:ext uri="{BB962C8B-B14F-4D97-AF65-F5344CB8AC3E}">
        <p14:creationId xmlns:p14="http://schemas.microsoft.com/office/powerpoint/2010/main" val="31737231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E4B1648-C213-44D3-9464-4287A4D41EE0}">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296B531D-03AC-47F6-A16F-C6773C191BBB}">
  <ds:schemaRefs>
    <ds:schemaRef ds:uri="http://schemas.microsoft.com/sharepoint/v3/contenttype/forms"/>
  </ds:schemaRefs>
</ds:datastoreItem>
</file>

<file path=customXml/itemProps3.xml><?xml version="1.0" encoding="utf-8"?>
<ds:datastoreItem xmlns:ds="http://schemas.openxmlformats.org/officeDocument/2006/customXml" ds:itemID="{6AF71F79-8D13-4C55-9450-609041DE5A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TM03457503[[fn=Quotable]]</Template>
  <TotalTime>453</TotalTime>
  <Words>3796</Words>
  <Application>Microsoft Office PowerPoint</Application>
  <PresentationFormat>A4 Paper (210x297 mm)</PresentationFormat>
  <Paragraphs>225</Paragraphs>
  <Slides>39</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Calibri</vt:lpstr>
      <vt:lpstr>Century Gothic</vt:lpstr>
      <vt:lpstr>Wingdings 2</vt:lpstr>
      <vt:lpstr>Quotable</vt:lpstr>
      <vt:lpstr>DevOps  Maturity Model</vt:lpstr>
      <vt:lpstr>Content</vt:lpstr>
      <vt:lpstr>Introduction</vt:lpstr>
      <vt:lpstr>PowerPoint Presentation</vt:lpstr>
      <vt:lpstr>PowerPoint Presentation</vt:lpstr>
      <vt:lpstr>PowerPoint Presentation</vt:lpstr>
      <vt:lpstr>PowerPoint Presentation</vt:lpstr>
      <vt:lpstr>PowerPoint Presentation</vt:lpstr>
      <vt:lpstr>Maturity Levels</vt:lpstr>
      <vt:lpstr>Level 1 Emerging</vt:lpstr>
      <vt:lpstr>Level 1: Emerging - Detailed Aspects</vt:lpstr>
      <vt:lpstr>Level 1: Emerging - Detailed Aspects</vt:lpstr>
      <vt:lpstr>Level 2 Established </vt:lpstr>
      <vt:lpstr>Level 2: Established - Detailed Aspects</vt:lpstr>
      <vt:lpstr>Level 2: Established - Detailed Aspects</vt:lpstr>
      <vt:lpstr>Level 3 Scalable  </vt:lpstr>
      <vt:lpstr>Level 3: Scalable - Detailed Aspects</vt:lpstr>
      <vt:lpstr>Level 3: Scalable - Detailed Aspects</vt:lpstr>
      <vt:lpstr>Level 4 Quantifiable  </vt:lpstr>
      <vt:lpstr>Level 4: Quantifiable - Detailed Aspects</vt:lpstr>
      <vt:lpstr>Level 4: Quantifiable - Detailed Aspects</vt:lpstr>
      <vt:lpstr>Level 5 Optimizing  </vt:lpstr>
      <vt:lpstr>Level 5: Optimizing - Detailed Aspects</vt:lpstr>
      <vt:lpstr>Level 5: Optimizing - Detailed Aspects</vt:lpstr>
      <vt:lpstr>Assessment Metrics</vt:lpstr>
      <vt:lpstr>Culture</vt:lpstr>
      <vt:lpstr>Development Process</vt:lpstr>
      <vt:lpstr>Development Process</vt:lpstr>
      <vt:lpstr>Software Quality</vt:lpstr>
      <vt:lpstr>Software Quality</vt:lpstr>
      <vt:lpstr>Monitoring and Incident Management</vt:lpstr>
      <vt:lpstr>Monitoring and Incident Management</vt:lpstr>
      <vt:lpstr>Architecture</vt:lpstr>
      <vt:lpstr>Conclusion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Julián Nonino</dc:creator>
  <cp:lastModifiedBy>Julián Nonino</cp:lastModifiedBy>
  <cp:revision>1</cp:revision>
  <dcterms:created xsi:type="dcterms:W3CDTF">2024-08-08T15:54:05Z</dcterms:created>
  <dcterms:modified xsi:type="dcterms:W3CDTF">2024-08-09T23:05:16Z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