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FC149-7372-4B48-A0F7-7510ECCC659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124D-9921-49CF-8E3E-1B19094EB97F}">
      <dgm:prSet phldrT="[Text]"/>
      <dgm:spPr/>
      <dgm:t>
        <a:bodyPr/>
        <a:lstStyle/>
        <a:p>
          <a:r>
            <a:rPr lang="en-US" dirty="0"/>
            <a:t>Base Ubuntu</a:t>
          </a:r>
        </a:p>
      </dgm:t>
    </dgm:pt>
    <dgm:pt modelId="{D8675824-799D-4849-B053-2FAB8A8E4E1D}" type="parTrans" cxnId="{19811AD0-4D97-4F77-8D75-A0455CAEF654}">
      <dgm:prSet/>
      <dgm:spPr/>
      <dgm:t>
        <a:bodyPr/>
        <a:lstStyle/>
        <a:p>
          <a:endParaRPr lang="en-US"/>
        </a:p>
      </dgm:t>
    </dgm:pt>
    <dgm:pt modelId="{2E94237C-0BD7-46F8-BD1F-993BD410CA37}" type="sibTrans" cxnId="{19811AD0-4D97-4F77-8D75-A0455CAEF654}">
      <dgm:prSet/>
      <dgm:spPr/>
      <dgm:t>
        <a:bodyPr/>
        <a:lstStyle/>
        <a:p>
          <a:endParaRPr lang="en-US"/>
        </a:p>
      </dgm:t>
    </dgm:pt>
    <dgm:pt modelId="{FE01B251-A7B8-4ED8-8A0E-11C22D9FCDAD}">
      <dgm:prSet phldrT="[Text]"/>
      <dgm:spPr/>
      <dgm:t>
        <a:bodyPr/>
        <a:lstStyle/>
        <a:p>
          <a:r>
            <a:rPr lang="en-US" dirty="0"/>
            <a:t>Apache Zookeeper</a:t>
          </a:r>
        </a:p>
      </dgm:t>
    </dgm:pt>
    <dgm:pt modelId="{BA9C1002-8517-4E16-A654-8B781917D7CC}" type="parTrans" cxnId="{0AEB43FC-3048-473D-98B7-0E7B3D699BE0}">
      <dgm:prSet/>
      <dgm:spPr/>
      <dgm:t>
        <a:bodyPr/>
        <a:lstStyle/>
        <a:p>
          <a:endParaRPr lang="en-US"/>
        </a:p>
      </dgm:t>
    </dgm:pt>
    <dgm:pt modelId="{2E322210-E637-492C-9F6E-24549BCE10B2}" type="sibTrans" cxnId="{0AEB43FC-3048-473D-98B7-0E7B3D699BE0}">
      <dgm:prSet/>
      <dgm:spPr/>
      <dgm:t>
        <a:bodyPr/>
        <a:lstStyle/>
        <a:p>
          <a:endParaRPr lang="en-US"/>
        </a:p>
      </dgm:t>
    </dgm:pt>
    <dgm:pt modelId="{7E8F9424-8D8A-45B5-8422-D42344BE4B3D}">
      <dgm:prSet phldrT="[Text]"/>
      <dgm:spPr/>
      <dgm:t>
        <a:bodyPr/>
        <a:lstStyle/>
        <a:p>
          <a:r>
            <a:rPr lang="en-US" dirty="0"/>
            <a:t>Apache Kafka</a:t>
          </a:r>
        </a:p>
      </dgm:t>
    </dgm:pt>
    <dgm:pt modelId="{F4345401-F3B7-4E97-B87A-2ADCE0D2082E}" type="parTrans" cxnId="{54590658-1CE0-45B6-B468-98302C6733C7}">
      <dgm:prSet/>
      <dgm:spPr/>
      <dgm:t>
        <a:bodyPr/>
        <a:lstStyle/>
        <a:p>
          <a:endParaRPr lang="en-US"/>
        </a:p>
      </dgm:t>
    </dgm:pt>
    <dgm:pt modelId="{51E5A17E-7EFF-4961-8640-2B2227194A90}" type="sibTrans" cxnId="{54590658-1CE0-45B6-B468-98302C6733C7}">
      <dgm:prSet/>
      <dgm:spPr/>
      <dgm:t>
        <a:bodyPr/>
        <a:lstStyle/>
        <a:p>
          <a:endParaRPr lang="en-US"/>
        </a:p>
      </dgm:t>
    </dgm:pt>
    <dgm:pt modelId="{9B96BBF9-4FF1-4643-BB2D-68532CDE410E}">
      <dgm:prSet phldrT="[Text]"/>
      <dgm:spPr/>
      <dgm:t>
        <a:bodyPr/>
        <a:lstStyle/>
        <a:p>
          <a:r>
            <a:rPr lang="en-US" dirty="0"/>
            <a:t>Base Apache Storm</a:t>
          </a:r>
        </a:p>
      </dgm:t>
    </dgm:pt>
    <dgm:pt modelId="{8E4D24FF-6BFD-47A0-A609-C34799D20F16}" type="parTrans" cxnId="{159B53A7-A537-43B0-8167-B23FA75D5CEF}">
      <dgm:prSet/>
      <dgm:spPr/>
      <dgm:t>
        <a:bodyPr/>
        <a:lstStyle/>
        <a:p>
          <a:endParaRPr lang="en-US"/>
        </a:p>
      </dgm:t>
    </dgm:pt>
    <dgm:pt modelId="{36475F18-EEF2-4E50-A190-1B931666CD41}" type="sibTrans" cxnId="{159B53A7-A537-43B0-8167-B23FA75D5CEF}">
      <dgm:prSet/>
      <dgm:spPr/>
      <dgm:t>
        <a:bodyPr/>
        <a:lstStyle/>
        <a:p>
          <a:endParaRPr lang="en-US"/>
        </a:p>
      </dgm:t>
    </dgm:pt>
    <dgm:pt modelId="{EBEEF767-C1F4-40BD-BB4B-9E774342985F}">
      <dgm:prSet phldrT="[Text]"/>
      <dgm:spPr/>
      <dgm:t>
        <a:bodyPr/>
        <a:lstStyle/>
        <a:p>
          <a:r>
            <a:rPr lang="en-US" dirty="0"/>
            <a:t>Storm Nimbus</a:t>
          </a:r>
        </a:p>
      </dgm:t>
    </dgm:pt>
    <dgm:pt modelId="{B08ACBC8-A01C-428E-86AE-2C26AE2905FC}" type="parTrans" cxnId="{FE4272DA-B8AC-45B5-A4DB-306B75BCB50A}">
      <dgm:prSet/>
      <dgm:spPr/>
      <dgm:t>
        <a:bodyPr/>
        <a:lstStyle/>
        <a:p>
          <a:endParaRPr lang="en-US"/>
        </a:p>
      </dgm:t>
    </dgm:pt>
    <dgm:pt modelId="{45884F98-D28B-4CB1-90BE-CF384EC4D33D}" type="sibTrans" cxnId="{FE4272DA-B8AC-45B5-A4DB-306B75BCB50A}">
      <dgm:prSet/>
      <dgm:spPr/>
      <dgm:t>
        <a:bodyPr/>
        <a:lstStyle/>
        <a:p>
          <a:endParaRPr lang="en-US"/>
        </a:p>
      </dgm:t>
    </dgm:pt>
    <dgm:pt modelId="{1365AD05-5F6C-4987-950F-4E12FEEF9E0C}">
      <dgm:prSet phldrT="[Text]"/>
      <dgm:spPr/>
      <dgm:t>
        <a:bodyPr/>
        <a:lstStyle/>
        <a:p>
          <a:r>
            <a:rPr lang="en-US" dirty="0"/>
            <a:t>Storm Supervisor</a:t>
          </a:r>
        </a:p>
      </dgm:t>
    </dgm:pt>
    <dgm:pt modelId="{47DB4685-57A5-4463-8B39-9AFA4D2C489B}" type="parTrans" cxnId="{838C7CC4-0A8A-4F96-97E5-4D70A0279BAE}">
      <dgm:prSet/>
      <dgm:spPr/>
      <dgm:t>
        <a:bodyPr/>
        <a:lstStyle/>
        <a:p>
          <a:endParaRPr lang="en-US"/>
        </a:p>
      </dgm:t>
    </dgm:pt>
    <dgm:pt modelId="{93DCDB92-35EA-44C0-BB9A-4400F6ACC937}" type="sibTrans" cxnId="{838C7CC4-0A8A-4F96-97E5-4D70A0279BAE}">
      <dgm:prSet/>
      <dgm:spPr/>
      <dgm:t>
        <a:bodyPr/>
        <a:lstStyle/>
        <a:p>
          <a:endParaRPr lang="en-US"/>
        </a:p>
      </dgm:t>
    </dgm:pt>
    <dgm:pt modelId="{78BBBEB8-ECA9-4AAA-B783-F8018E223C08}">
      <dgm:prSet phldrT="[Text]"/>
      <dgm:spPr/>
      <dgm:t>
        <a:bodyPr/>
        <a:lstStyle/>
        <a:p>
          <a:r>
            <a:rPr lang="en-US" dirty="0"/>
            <a:t>Storm UI</a:t>
          </a:r>
        </a:p>
      </dgm:t>
    </dgm:pt>
    <dgm:pt modelId="{B965E050-F516-4C43-A835-A9464BE96F1D}" type="parTrans" cxnId="{9873B0AA-F9AF-43BE-8A1D-787CA005738C}">
      <dgm:prSet/>
      <dgm:spPr/>
      <dgm:t>
        <a:bodyPr/>
        <a:lstStyle/>
        <a:p>
          <a:endParaRPr lang="en-US"/>
        </a:p>
      </dgm:t>
    </dgm:pt>
    <dgm:pt modelId="{FC57F603-4234-4C58-94E8-C0C17AE57116}" type="sibTrans" cxnId="{9873B0AA-F9AF-43BE-8A1D-787CA005738C}">
      <dgm:prSet/>
      <dgm:spPr/>
      <dgm:t>
        <a:bodyPr/>
        <a:lstStyle/>
        <a:p>
          <a:endParaRPr lang="en-US"/>
        </a:p>
      </dgm:t>
    </dgm:pt>
    <dgm:pt modelId="{A14C9A92-01B8-4BB5-8A1B-DE848D5AE207}" type="pres">
      <dgm:prSet presAssocID="{7C0FC149-7372-4B48-A0F7-7510ECCC65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D4C963-BC43-4E3F-860F-8D659B4EE3DC}" type="pres">
      <dgm:prSet presAssocID="{6B14124D-9921-49CF-8E3E-1B19094EB97F}" presName="hierRoot1" presStyleCnt="0"/>
      <dgm:spPr/>
    </dgm:pt>
    <dgm:pt modelId="{5FB166A7-CBB3-40DF-A1FA-E7F6AAA14FED}" type="pres">
      <dgm:prSet presAssocID="{6B14124D-9921-49CF-8E3E-1B19094EB97F}" presName="composite" presStyleCnt="0"/>
      <dgm:spPr/>
    </dgm:pt>
    <dgm:pt modelId="{B69F27B1-1656-46C9-88BC-034B89E58211}" type="pres">
      <dgm:prSet presAssocID="{6B14124D-9921-49CF-8E3E-1B19094EB97F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AF53EA2-4F28-44AE-8BED-43D08EBCE1E5}" type="pres">
      <dgm:prSet presAssocID="{6B14124D-9921-49CF-8E3E-1B19094EB97F}" presName="text" presStyleLbl="revTx" presStyleIdx="0" presStyleCnt="7">
        <dgm:presLayoutVars>
          <dgm:chPref val="3"/>
        </dgm:presLayoutVars>
      </dgm:prSet>
      <dgm:spPr/>
    </dgm:pt>
    <dgm:pt modelId="{DB8B15FC-14E5-4660-B9CF-E10B96474315}" type="pres">
      <dgm:prSet presAssocID="{6B14124D-9921-49CF-8E3E-1B19094EB97F}" presName="hierChild2" presStyleCnt="0"/>
      <dgm:spPr/>
    </dgm:pt>
    <dgm:pt modelId="{941A0D2E-0C3C-4D5B-B4EA-60BFC078EBC8}" type="pres">
      <dgm:prSet presAssocID="{BA9C1002-8517-4E16-A654-8B781917D7CC}" presName="Name10" presStyleLbl="parChTrans1D2" presStyleIdx="0" presStyleCnt="3"/>
      <dgm:spPr/>
    </dgm:pt>
    <dgm:pt modelId="{93CFD3EC-2825-475B-A3F2-6646C0C526AB}" type="pres">
      <dgm:prSet presAssocID="{FE01B251-A7B8-4ED8-8A0E-11C22D9FCDAD}" presName="hierRoot2" presStyleCnt="0"/>
      <dgm:spPr/>
    </dgm:pt>
    <dgm:pt modelId="{367B91DB-3AF8-4288-B1CA-86FCE69DA270}" type="pres">
      <dgm:prSet presAssocID="{FE01B251-A7B8-4ED8-8A0E-11C22D9FCDAD}" presName="composite2" presStyleCnt="0"/>
      <dgm:spPr/>
    </dgm:pt>
    <dgm:pt modelId="{BFD59D96-AA84-4A45-B729-F8B63C353A02}" type="pres">
      <dgm:prSet presAssocID="{FE01B251-A7B8-4ED8-8A0E-11C22D9FCDAD}" presName="image2" presStyleLbl="node2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0177594B-3C74-4253-B7D6-FD08D36CCD05}" type="pres">
      <dgm:prSet presAssocID="{FE01B251-A7B8-4ED8-8A0E-11C22D9FCDAD}" presName="text2" presStyleLbl="revTx" presStyleIdx="1" presStyleCnt="7">
        <dgm:presLayoutVars>
          <dgm:chPref val="3"/>
        </dgm:presLayoutVars>
      </dgm:prSet>
      <dgm:spPr/>
    </dgm:pt>
    <dgm:pt modelId="{7ADD3AE2-1725-4B6E-8283-A152EE828E8A}" type="pres">
      <dgm:prSet presAssocID="{FE01B251-A7B8-4ED8-8A0E-11C22D9FCDAD}" presName="hierChild3" presStyleCnt="0"/>
      <dgm:spPr/>
    </dgm:pt>
    <dgm:pt modelId="{06B74F9B-BDA5-45E7-BEC8-E4D69A3DBC70}" type="pres">
      <dgm:prSet presAssocID="{F4345401-F3B7-4E97-B87A-2ADCE0D2082E}" presName="Name10" presStyleLbl="parChTrans1D2" presStyleIdx="1" presStyleCnt="3"/>
      <dgm:spPr/>
    </dgm:pt>
    <dgm:pt modelId="{1A38BAD8-F6EA-437D-B27E-743430725C27}" type="pres">
      <dgm:prSet presAssocID="{7E8F9424-8D8A-45B5-8422-D42344BE4B3D}" presName="hierRoot2" presStyleCnt="0"/>
      <dgm:spPr/>
    </dgm:pt>
    <dgm:pt modelId="{56F360B0-A1B6-438B-925B-1904D74FA36E}" type="pres">
      <dgm:prSet presAssocID="{7E8F9424-8D8A-45B5-8422-D42344BE4B3D}" presName="composite2" presStyleCnt="0"/>
      <dgm:spPr/>
    </dgm:pt>
    <dgm:pt modelId="{33B80263-E29D-4F50-A172-8F3CF26F4B3F}" type="pres">
      <dgm:prSet presAssocID="{7E8F9424-8D8A-45B5-8422-D42344BE4B3D}" presName="image2" presStyleLbl="node2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</dgm:pt>
    <dgm:pt modelId="{0D51169B-E831-42A5-9B1C-782D8CA19A9A}" type="pres">
      <dgm:prSet presAssocID="{7E8F9424-8D8A-45B5-8422-D42344BE4B3D}" presName="text2" presStyleLbl="revTx" presStyleIdx="2" presStyleCnt="7">
        <dgm:presLayoutVars>
          <dgm:chPref val="3"/>
        </dgm:presLayoutVars>
      </dgm:prSet>
      <dgm:spPr/>
    </dgm:pt>
    <dgm:pt modelId="{E558C0C5-1F13-4FA2-B347-E45A4455B492}" type="pres">
      <dgm:prSet presAssocID="{7E8F9424-8D8A-45B5-8422-D42344BE4B3D}" presName="hierChild3" presStyleCnt="0"/>
      <dgm:spPr/>
    </dgm:pt>
    <dgm:pt modelId="{0DAA7976-3972-4F0F-929D-92CF0D40A3A9}" type="pres">
      <dgm:prSet presAssocID="{8E4D24FF-6BFD-47A0-A609-C34799D20F16}" presName="Name10" presStyleLbl="parChTrans1D2" presStyleIdx="2" presStyleCnt="3"/>
      <dgm:spPr/>
    </dgm:pt>
    <dgm:pt modelId="{27F0823A-0091-4316-A42C-0752809D8A3C}" type="pres">
      <dgm:prSet presAssocID="{9B96BBF9-4FF1-4643-BB2D-68532CDE410E}" presName="hierRoot2" presStyleCnt="0"/>
      <dgm:spPr/>
    </dgm:pt>
    <dgm:pt modelId="{F2A44C84-D19F-4293-A67F-9450794006B9}" type="pres">
      <dgm:prSet presAssocID="{9B96BBF9-4FF1-4643-BB2D-68532CDE410E}" presName="composite2" presStyleCnt="0"/>
      <dgm:spPr/>
    </dgm:pt>
    <dgm:pt modelId="{206A4208-8946-461F-8807-B33CC8F98F79}" type="pres">
      <dgm:prSet presAssocID="{9B96BBF9-4FF1-4643-BB2D-68532CDE410E}" presName="image2" presStyleLbl="node2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68930A07-3E76-4C56-902A-A8CC4DD82181}" type="pres">
      <dgm:prSet presAssocID="{9B96BBF9-4FF1-4643-BB2D-68532CDE410E}" presName="text2" presStyleLbl="revTx" presStyleIdx="3" presStyleCnt="7">
        <dgm:presLayoutVars>
          <dgm:chPref val="3"/>
        </dgm:presLayoutVars>
      </dgm:prSet>
      <dgm:spPr/>
    </dgm:pt>
    <dgm:pt modelId="{4B510298-F3C6-435C-9D8D-620C799F2B61}" type="pres">
      <dgm:prSet presAssocID="{9B96BBF9-4FF1-4643-BB2D-68532CDE410E}" presName="hierChild3" presStyleCnt="0"/>
      <dgm:spPr/>
    </dgm:pt>
    <dgm:pt modelId="{B657E48B-1A4A-40C7-833D-7626815CFFCC}" type="pres">
      <dgm:prSet presAssocID="{B08ACBC8-A01C-428E-86AE-2C26AE2905FC}" presName="Name17" presStyleLbl="parChTrans1D3" presStyleIdx="0" presStyleCnt="3"/>
      <dgm:spPr/>
    </dgm:pt>
    <dgm:pt modelId="{68CEAB66-74D2-4B71-BB60-FAFCFFCD4C18}" type="pres">
      <dgm:prSet presAssocID="{EBEEF767-C1F4-40BD-BB4B-9E774342985F}" presName="hierRoot3" presStyleCnt="0"/>
      <dgm:spPr/>
    </dgm:pt>
    <dgm:pt modelId="{56E407BF-F9DE-405A-BB00-01A4EB459DC0}" type="pres">
      <dgm:prSet presAssocID="{EBEEF767-C1F4-40BD-BB4B-9E774342985F}" presName="composite3" presStyleCnt="0"/>
      <dgm:spPr/>
    </dgm:pt>
    <dgm:pt modelId="{36575F92-F495-47F8-AFA7-47FB08B2084D}" type="pres">
      <dgm:prSet presAssocID="{EBEEF767-C1F4-40BD-BB4B-9E774342985F}" presName="image3" presStyleLbl="node3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94806868-6262-4A7C-9643-CB019AFFE29B}" type="pres">
      <dgm:prSet presAssocID="{EBEEF767-C1F4-40BD-BB4B-9E774342985F}" presName="text3" presStyleLbl="revTx" presStyleIdx="4" presStyleCnt="7">
        <dgm:presLayoutVars>
          <dgm:chPref val="3"/>
        </dgm:presLayoutVars>
      </dgm:prSet>
      <dgm:spPr/>
    </dgm:pt>
    <dgm:pt modelId="{1F1D3AB2-F7F5-4347-BF2B-4EC68C86D75F}" type="pres">
      <dgm:prSet presAssocID="{EBEEF767-C1F4-40BD-BB4B-9E774342985F}" presName="hierChild4" presStyleCnt="0"/>
      <dgm:spPr/>
    </dgm:pt>
    <dgm:pt modelId="{90CB057C-1AED-425B-8E7F-88C70071B152}" type="pres">
      <dgm:prSet presAssocID="{47DB4685-57A5-4463-8B39-9AFA4D2C489B}" presName="Name17" presStyleLbl="parChTrans1D3" presStyleIdx="1" presStyleCnt="3"/>
      <dgm:spPr/>
    </dgm:pt>
    <dgm:pt modelId="{575CC079-0C2A-4687-BC0E-A0A337654CE5}" type="pres">
      <dgm:prSet presAssocID="{1365AD05-5F6C-4987-950F-4E12FEEF9E0C}" presName="hierRoot3" presStyleCnt="0"/>
      <dgm:spPr/>
    </dgm:pt>
    <dgm:pt modelId="{D5C8365D-784A-4918-849A-BCC19309B704}" type="pres">
      <dgm:prSet presAssocID="{1365AD05-5F6C-4987-950F-4E12FEEF9E0C}" presName="composite3" presStyleCnt="0"/>
      <dgm:spPr/>
    </dgm:pt>
    <dgm:pt modelId="{1BFBB400-62CB-4C86-A07C-85485378C7F6}" type="pres">
      <dgm:prSet presAssocID="{1365AD05-5F6C-4987-950F-4E12FEEF9E0C}" presName="image3" presStyleLbl="node3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5F87BD51-0F71-4DCC-8982-20EDA8F3D44D}" type="pres">
      <dgm:prSet presAssocID="{1365AD05-5F6C-4987-950F-4E12FEEF9E0C}" presName="text3" presStyleLbl="revTx" presStyleIdx="5" presStyleCnt="7">
        <dgm:presLayoutVars>
          <dgm:chPref val="3"/>
        </dgm:presLayoutVars>
      </dgm:prSet>
      <dgm:spPr/>
    </dgm:pt>
    <dgm:pt modelId="{EA428590-28AC-437B-ABC2-3A2665D70580}" type="pres">
      <dgm:prSet presAssocID="{1365AD05-5F6C-4987-950F-4E12FEEF9E0C}" presName="hierChild4" presStyleCnt="0"/>
      <dgm:spPr/>
    </dgm:pt>
    <dgm:pt modelId="{AAB80722-C6B2-40F9-9CED-B7B96D39BF97}" type="pres">
      <dgm:prSet presAssocID="{B965E050-F516-4C43-A835-A9464BE96F1D}" presName="Name17" presStyleLbl="parChTrans1D3" presStyleIdx="2" presStyleCnt="3"/>
      <dgm:spPr/>
    </dgm:pt>
    <dgm:pt modelId="{3D847CE5-D15C-4627-8DBF-ED62E6BBA2A9}" type="pres">
      <dgm:prSet presAssocID="{78BBBEB8-ECA9-4AAA-B783-F8018E223C08}" presName="hierRoot3" presStyleCnt="0"/>
      <dgm:spPr/>
    </dgm:pt>
    <dgm:pt modelId="{6BC7979B-E97D-4340-A04D-F9B28583F89E}" type="pres">
      <dgm:prSet presAssocID="{78BBBEB8-ECA9-4AAA-B783-F8018E223C08}" presName="composite3" presStyleCnt="0"/>
      <dgm:spPr/>
    </dgm:pt>
    <dgm:pt modelId="{74E18F00-7E2C-441E-847E-8EAC6A6B3E34}" type="pres">
      <dgm:prSet presAssocID="{78BBBEB8-ECA9-4AAA-B783-F8018E223C08}" presName="image3" presStyleLbl="node3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7B0EEFD9-465F-4B80-B500-3EF610F02F34}" type="pres">
      <dgm:prSet presAssocID="{78BBBEB8-ECA9-4AAA-B783-F8018E223C08}" presName="text3" presStyleLbl="revTx" presStyleIdx="6" presStyleCnt="7">
        <dgm:presLayoutVars>
          <dgm:chPref val="3"/>
        </dgm:presLayoutVars>
      </dgm:prSet>
      <dgm:spPr/>
    </dgm:pt>
    <dgm:pt modelId="{A565AEA5-FA35-4B6A-9033-F3C5AAAC04F3}" type="pres">
      <dgm:prSet presAssocID="{78BBBEB8-ECA9-4AAA-B783-F8018E223C08}" presName="hierChild4" presStyleCnt="0"/>
      <dgm:spPr/>
    </dgm:pt>
  </dgm:ptLst>
  <dgm:cxnLst>
    <dgm:cxn modelId="{35C1456B-34CE-4DD3-9D89-6E07E2946101}" type="presOf" srcId="{8E4D24FF-6BFD-47A0-A609-C34799D20F16}" destId="{0DAA7976-3972-4F0F-929D-92CF0D40A3A9}" srcOrd="0" destOrd="0" presId="urn:microsoft.com/office/officeart/2009/layout/CirclePictureHierarchy"/>
    <dgm:cxn modelId="{A309687A-16DE-49F3-9569-FBB4409EFA89}" type="presOf" srcId="{FE01B251-A7B8-4ED8-8A0E-11C22D9FCDAD}" destId="{0177594B-3C74-4253-B7D6-FD08D36CCD05}" srcOrd="0" destOrd="0" presId="urn:microsoft.com/office/officeart/2009/layout/CirclePictureHierarchy"/>
    <dgm:cxn modelId="{19811AD0-4D97-4F77-8D75-A0455CAEF654}" srcId="{7C0FC149-7372-4B48-A0F7-7510ECCC659B}" destId="{6B14124D-9921-49CF-8E3E-1B19094EB97F}" srcOrd="0" destOrd="0" parTransId="{D8675824-799D-4849-B053-2FAB8A8E4E1D}" sibTransId="{2E94237C-0BD7-46F8-BD1F-993BD410CA37}"/>
    <dgm:cxn modelId="{25FC2715-0A09-4007-B190-C9B0FACBC419}" type="presOf" srcId="{BA9C1002-8517-4E16-A654-8B781917D7CC}" destId="{941A0D2E-0C3C-4D5B-B4EA-60BFC078EBC8}" srcOrd="0" destOrd="0" presId="urn:microsoft.com/office/officeart/2009/layout/CirclePictureHierarchy"/>
    <dgm:cxn modelId="{54590658-1CE0-45B6-B468-98302C6733C7}" srcId="{6B14124D-9921-49CF-8E3E-1B19094EB97F}" destId="{7E8F9424-8D8A-45B5-8422-D42344BE4B3D}" srcOrd="1" destOrd="0" parTransId="{F4345401-F3B7-4E97-B87A-2ADCE0D2082E}" sibTransId="{51E5A17E-7EFF-4961-8640-2B2227194A90}"/>
    <dgm:cxn modelId="{931D4015-E0EE-4DB5-A843-62CC3CD39755}" type="presOf" srcId="{B965E050-F516-4C43-A835-A9464BE96F1D}" destId="{AAB80722-C6B2-40F9-9CED-B7B96D39BF97}" srcOrd="0" destOrd="0" presId="urn:microsoft.com/office/officeart/2009/layout/CirclePictureHierarchy"/>
    <dgm:cxn modelId="{FCD9CBDB-C744-4B79-BEC2-99D266305489}" type="presOf" srcId="{B08ACBC8-A01C-428E-86AE-2C26AE2905FC}" destId="{B657E48B-1A4A-40C7-833D-7626815CFFCC}" srcOrd="0" destOrd="0" presId="urn:microsoft.com/office/officeart/2009/layout/CirclePictureHierarchy"/>
    <dgm:cxn modelId="{6D3A42A8-E695-492F-AF01-41D471BF31D3}" type="presOf" srcId="{EBEEF767-C1F4-40BD-BB4B-9E774342985F}" destId="{94806868-6262-4A7C-9643-CB019AFFE29B}" srcOrd="0" destOrd="0" presId="urn:microsoft.com/office/officeart/2009/layout/CirclePictureHierarchy"/>
    <dgm:cxn modelId="{159B53A7-A537-43B0-8167-B23FA75D5CEF}" srcId="{6B14124D-9921-49CF-8E3E-1B19094EB97F}" destId="{9B96BBF9-4FF1-4643-BB2D-68532CDE410E}" srcOrd="2" destOrd="0" parTransId="{8E4D24FF-6BFD-47A0-A609-C34799D20F16}" sibTransId="{36475F18-EEF2-4E50-A190-1B931666CD41}"/>
    <dgm:cxn modelId="{466BF46A-EAD8-4EBA-A1CE-A36C7B4FD9AD}" type="presOf" srcId="{9B96BBF9-4FF1-4643-BB2D-68532CDE410E}" destId="{68930A07-3E76-4C56-902A-A8CC4DD82181}" srcOrd="0" destOrd="0" presId="urn:microsoft.com/office/officeart/2009/layout/CirclePictureHierarchy"/>
    <dgm:cxn modelId="{FD592B86-AF4D-4054-BDC8-2398C74BD998}" type="presOf" srcId="{F4345401-F3B7-4E97-B87A-2ADCE0D2082E}" destId="{06B74F9B-BDA5-45E7-BEC8-E4D69A3DBC70}" srcOrd="0" destOrd="0" presId="urn:microsoft.com/office/officeart/2009/layout/CirclePictureHierarchy"/>
    <dgm:cxn modelId="{4C795D5E-7E46-4E07-9859-BC3E54EDCC18}" type="presOf" srcId="{7E8F9424-8D8A-45B5-8422-D42344BE4B3D}" destId="{0D51169B-E831-42A5-9B1C-782D8CA19A9A}" srcOrd="0" destOrd="0" presId="urn:microsoft.com/office/officeart/2009/layout/CirclePictureHierarchy"/>
    <dgm:cxn modelId="{1C381DBE-E695-4EBB-857B-FA1393A024D3}" type="presOf" srcId="{7C0FC149-7372-4B48-A0F7-7510ECCC659B}" destId="{A14C9A92-01B8-4BB5-8A1B-DE848D5AE207}" srcOrd="0" destOrd="0" presId="urn:microsoft.com/office/officeart/2009/layout/CirclePictureHierarchy"/>
    <dgm:cxn modelId="{59AA1DF2-391C-4175-8BBF-29D5A4D6811C}" type="presOf" srcId="{6B14124D-9921-49CF-8E3E-1B19094EB97F}" destId="{8AF53EA2-4F28-44AE-8BED-43D08EBCE1E5}" srcOrd="0" destOrd="0" presId="urn:microsoft.com/office/officeart/2009/layout/CirclePictureHierarchy"/>
    <dgm:cxn modelId="{22F5FB1B-39DB-4E7B-B62F-3750677E1664}" type="presOf" srcId="{47DB4685-57A5-4463-8B39-9AFA4D2C489B}" destId="{90CB057C-1AED-425B-8E7F-88C70071B152}" srcOrd="0" destOrd="0" presId="urn:microsoft.com/office/officeart/2009/layout/CirclePictureHierarchy"/>
    <dgm:cxn modelId="{1EADA879-F3C0-4730-95E8-3A82168E89CD}" type="presOf" srcId="{1365AD05-5F6C-4987-950F-4E12FEEF9E0C}" destId="{5F87BD51-0F71-4DCC-8982-20EDA8F3D44D}" srcOrd="0" destOrd="0" presId="urn:microsoft.com/office/officeart/2009/layout/CirclePictureHierarchy"/>
    <dgm:cxn modelId="{0AEB43FC-3048-473D-98B7-0E7B3D699BE0}" srcId="{6B14124D-9921-49CF-8E3E-1B19094EB97F}" destId="{FE01B251-A7B8-4ED8-8A0E-11C22D9FCDAD}" srcOrd="0" destOrd="0" parTransId="{BA9C1002-8517-4E16-A654-8B781917D7CC}" sibTransId="{2E322210-E637-492C-9F6E-24549BCE10B2}"/>
    <dgm:cxn modelId="{838C7CC4-0A8A-4F96-97E5-4D70A0279BAE}" srcId="{9B96BBF9-4FF1-4643-BB2D-68532CDE410E}" destId="{1365AD05-5F6C-4987-950F-4E12FEEF9E0C}" srcOrd="1" destOrd="0" parTransId="{47DB4685-57A5-4463-8B39-9AFA4D2C489B}" sibTransId="{93DCDB92-35EA-44C0-BB9A-4400F6ACC937}"/>
    <dgm:cxn modelId="{FE4272DA-B8AC-45B5-A4DB-306B75BCB50A}" srcId="{9B96BBF9-4FF1-4643-BB2D-68532CDE410E}" destId="{EBEEF767-C1F4-40BD-BB4B-9E774342985F}" srcOrd="0" destOrd="0" parTransId="{B08ACBC8-A01C-428E-86AE-2C26AE2905FC}" sibTransId="{45884F98-D28B-4CB1-90BE-CF384EC4D33D}"/>
    <dgm:cxn modelId="{BDE42C80-C57E-4D50-8C05-6A78A96376F2}" type="presOf" srcId="{78BBBEB8-ECA9-4AAA-B783-F8018E223C08}" destId="{7B0EEFD9-465F-4B80-B500-3EF610F02F34}" srcOrd="0" destOrd="0" presId="urn:microsoft.com/office/officeart/2009/layout/CirclePictureHierarchy"/>
    <dgm:cxn modelId="{9873B0AA-F9AF-43BE-8A1D-787CA005738C}" srcId="{9B96BBF9-4FF1-4643-BB2D-68532CDE410E}" destId="{78BBBEB8-ECA9-4AAA-B783-F8018E223C08}" srcOrd="2" destOrd="0" parTransId="{B965E050-F516-4C43-A835-A9464BE96F1D}" sibTransId="{FC57F603-4234-4C58-94E8-C0C17AE57116}"/>
    <dgm:cxn modelId="{564A4B07-6C7F-41E0-9382-0EAC771579B9}" type="presParOf" srcId="{A14C9A92-01B8-4BB5-8A1B-DE848D5AE207}" destId="{04D4C963-BC43-4E3F-860F-8D659B4EE3DC}" srcOrd="0" destOrd="0" presId="urn:microsoft.com/office/officeart/2009/layout/CirclePictureHierarchy"/>
    <dgm:cxn modelId="{8E8BE0C7-ECE5-4270-84E4-1635FF9A359E}" type="presParOf" srcId="{04D4C963-BC43-4E3F-860F-8D659B4EE3DC}" destId="{5FB166A7-CBB3-40DF-A1FA-E7F6AAA14FED}" srcOrd="0" destOrd="0" presId="urn:microsoft.com/office/officeart/2009/layout/CirclePictureHierarchy"/>
    <dgm:cxn modelId="{1521D9A7-547A-4344-B49C-44CF4FBC98E4}" type="presParOf" srcId="{5FB166A7-CBB3-40DF-A1FA-E7F6AAA14FED}" destId="{B69F27B1-1656-46C9-88BC-034B89E58211}" srcOrd="0" destOrd="0" presId="urn:microsoft.com/office/officeart/2009/layout/CirclePictureHierarchy"/>
    <dgm:cxn modelId="{CD06C2AB-FAE7-4548-B7A1-545DC5576924}" type="presParOf" srcId="{5FB166A7-CBB3-40DF-A1FA-E7F6AAA14FED}" destId="{8AF53EA2-4F28-44AE-8BED-43D08EBCE1E5}" srcOrd="1" destOrd="0" presId="urn:microsoft.com/office/officeart/2009/layout/CirclePictureHierarchy"/>
    <dgm:cxn modelId="{F7D52E03-4ABB-4DB7-A85B-4F16EC8365F1}" type="presParOf" srcId="{04D4C963-BC43-4E3F-860F-8D659B4EE3DC}" destId="{DB8B15FC-14E5-4660-B9CF-E10B96474315}" srcOrd="1" destOrd="0" presId="urn:microsoft.com/office/officeart/2009/layout/CirclePictureHierarchy"/>
    <dgm:cxn modelId="{23D5BCD4-F424-4375-834D-983D26E2F264}" type="presParOf" srcId="{DB8B15FC-14E5-4660-B9CF-E10B96474315}" destId="{941A0D2E-0C3C-4D5B-B4EA-60BFC078EBC8}" srcOrd="0" destOrd="0" presId="urn:microsoft.com/office/officeart/2009/layout/CirclePictureHierarchy"/>
    <dgm:cxn modelId="{53C115B1-9A31-420E-A497-4AF3373E23E3}" type="presParOf" srcId="{DB8B15FC-14E5-4660-B9CF-E10B96474315}" destId="{93CFD3EC-2825-475B-A3F2-6646C0C526AB}" srcOrd="1" destOrd="0" presId="urn:microsoft.com/office/officeart/2009/layout/CirclePictureHierarchy"/>
    <dgm:cxn modelId="{48FDC00A-0428-4376-9027-322B91A94134}" type="presParOf" srcId="{93CFD3EC-2825-475B-A3F2-6646C0C526AB}" destId="{367B91DB-3AF8-4288-B1CA-86FCE69DA270}" srcOrd="0" destOrd="0" presId="urn:microsoft.com/office/officeart/2009/layout/CirclePictureHierarchy"/>
    <dgm:cxn modelId="{0B638247-95D9-40DD-A975-F58601660ECD}" type="presParOf" srcId="{367B91DB-3AF8-4288-B1CA-86FCE69DA270}" destId="{BFD59D96-AA84-4A45-B729-F8B63C353A02}" srcOrd="0" destOrd="0" presId="urn:microsoft.com/office/officeart/2009/layout/CirclePictureHierarchy"/>
    <dgm:cxn modelId="{B3AEEAB8-E281-4045-804E-B7F0B6165694}" type="presParOf" srcId="{367B91DB-3AF8-4288-B1CA-86FCE69DA270}" destId="{0177594B-3C74-4253-B7D6-FD08D36CCD05}" srcOrd="1" destOrd="0" presId="urn:microsoft.com/office/officeart/2009/layout/CirclePictureHierarchy"/>
    <dgm:cxn modelId="{2DA055A3-5088-4262-BFA2-0C28718D768A}" type="presParOf" srcId="{93CFD3EC-2825-475B-A3F2-6646C0C526AB}" destId="{7ADD3AE2-1725-4B6E-8283-A152EE828E8A}" srcOrd="1" destOrd="0" presId="urn:microsoft.com/office/officeart/2009/layout/CirclePictureHierarchy"/>
    <dgm:cxn modelId="{20615EA6-1F73-46E7-AFB8-071F20D4CDED}" type="presParOf" srcId="{DB8B15FC-14E5-4660-B9CF-E10B96474315}" destId="{06B74F9B-BDA5-45E7-BEC8-E4D69A3DBC70}" srcOrd="2" destOrd="0" presId="urn:microsoft.com/office/officeart/2009/layout/CirclePictureHierarchy"/>
    <dgm:cxn modelId="{280387B4-F693-484A-9773-14D950AB9A66}" type="presParOf" srcId="{DB8B15FC-14E5-4660-B9CF-E10B96474315}" destId="{1A38BAD8-F6EA-437D-B27E-743430725C27}" srcOrd="3" destOrd="0" presId="urn:microsoft.com/office/officeart/2009/layout/CirclePictureHierarchy"/>
    <dgm:cxn modelId="{3C17C5B0-3B02-4F42-858E-0C6C6DA2C633}" type="presParOf" srcId="{1A38BAD8-F6EA-437D-B27E-743430725C27}" destId="{56F360B0-A1B6-438B-925B-1904D74FA36E}" srcOrd="0" destOrd="0" presId="urn:microsoft.com/office/officeart/2009/layout/CirclePictureHierarchy"/>
    <dgm:cxn modelId="{B741E08B-AC14-4CB7-8C20-BAB7FAB5870E}" type="presParOf" srcId="{56F360B0-A1B6-438B-925B-1904D74FA36E}" destId="{33B80263-E29D-4F50-A172-8F3CF26F4B3F}" srcOrd="0" destOrd="0" presId="urn:microsoft.com/office/officeart/2009/layout/CirclePictureHierarchy"/>
    <dgm:cxn modelId="{97102CD6-45BC-41F3-836F-5B6D40B2ECBF}" type="presParOf" srcId="{56F360B0-A1B6-438B-925B-1904D74FA36E}" destId="{0D51169B-E831-42A5-9B1C-782D8CA19A9A}" srcOrd="1" destOrd="0" presId="urn:microsoft.com/office/officeart/2009/layout/CirclePictureHierarchy"/>
    <dgm:cxn modelId="{19716526-2808-4A33-BA86-8DFD2D16FD28}" type="presParOf" srcId="{1A38BAD8-F6EA-437D-B27E-743430725C27}" destId="{E558C0C5-1F13-4FA2-B347-E45A4455B492}" srcOrd="1" destOrd="0" presId="urn:microsoft.com/office/officeart/2009/layout/CirclePictureHierarchy"/>
    <dgm:cxn modelId="{518AE5D3-F45E-455C-97A1-21CA4A0D7CFB}" type="presParOf" srcId="{DB8B15FC-14E5-4660-B9CF-E10B96474315}" destId="{0DAA7976-3972-4F0F-929D-92CF0D40A3A9}" srcOrd="4" destOrd="0" presId="urn:microsoft.com/office/officeart/2009/layout/CirclePictureHierarchy"/>
    <dgm:cxn modelId="{72C9BAB8-60D7-4DA5-86EB-CD319581131A}" type="presParOf" srcId="{DB8B15FC-14E5-4660-B9CF-E10B96474315}" destId="{27F0823A-0091-4316-A42C-0752809D8A3C}" srcOrd="5" destOrd="0" presId="urn:microsoft.com/office/officeart/2009/layout/CirclePictureHierarchy"/>
    <dgm:cxn modelId="{331A8821-719E-4EE1-9D2A-CE16FE2DE727}" type="presParOf" srcId="{27F0823A-0091-4316-A42C-0752809D8A3C}" destId="{F2A44C84-D19F-4293-A67F-9450794006B9}" srcOrd="0" destOrd="0" presId="urn:microsoft.com/office/officeart/2009/layout/CirclePictureHierarchy"/>
    <dgm:cxn modelId="{54CC04FD-4760-4ED8-AD78-FAEB92CD3BCB}" type="presParOf" srcId="{F2A44C84-D19F-4293-A67F-9450794006B9}" destId="{206A4208-8946-461F-8807-B33CC8F98F79}" srcOrd="0" destOrd="0" presId="urn:microsoft.com/office/officeart/2009/layout/CirclePictureHierarchy"/>
    <dgm:cxn modelId="{0CEB2246-22E0-4415-B219-3AC45DF5A320}" type="presParOf" srcId="{F2A44C84-D19F-4293-A67F-9450794006B9}" destId="{68930A07-3E76-4C56-902A-A8CC4DD82181}" srcOrd="1" destOrd="0" presId="urn:microsoft.com/office/officeart/2009/layout/CirclePictureHierarchy"/>
    <dgm:cxn modelId="{F598D9C5-8138-4298-B147-D12BA1F67457}" type="presParOf" srcId="{27F0823A-0091-4316-A42C-0752809D8A3C}" destId="{4B510298-F3C6-435C-9D8D-620C799F2B61}" srcOrd="1" destOrd="0" presId="urn:microsoft.com/office/officeart/2009/layout/CirclePictureHierarchy"/>
    <dgm:cxn modelId="{5535A7B0-054C-44C7-8833-8EE7EDCE3F8E}" type="presParOf" srcId="{4B510298-F3C6-435C-9D8D-620C799F2B61}" destId="{B657E48B-1A4A-40C7-833D-7626815CFFCC}" srcOrd="0" destOrd="0" presId="urn:microsoft.com/office/officeart/2009/layout/CirclePictureHierarchy"/>
    <dgm:cxn modelId="{A24682C2-8041-429F-B2F0-AE87D5E74CDB}" type="presParOf" srcId="{4B510298-F3C6-435C-9D8D-620C799F2B61}" destId="{68CEAB66-74D2-4B71-BB60-FAFCFFCD4C18}" srcOrd="1" destOrd="0" presId="urn:microsoft.com/office/officeart/2009/layout/CirclePictureHierarchy"/>
    <dgm:cxn modelId="{164FB559-A28A-418A-A83A-589DCDCE3112}" type="presParOf" srcId="{68CEAB66-74D2-4B71-BB60-FAFCFFCD4C18}" destId="{56E407BF-F9DE-405A-BB00-01A4EB459DC0}" srcOrd="0" destOrd="0" presId="urn:microsoft.com/office/officeart/2009/layout/CirclePictureHierarchy"/>
    <dgm:cxn modelId="{3F9E5ECA-C9D1-4776-8913-2568A544D25C}" type="presParOf" srcId="{56E407BF-F9DE-405A-BB00-01A4EB459DC0}" destId="{36575F92-F495-47F8-AFA7-47FB08B2084D}" srcOrd="0" destOrd="0" presId="urn:microsoft.com/office/officeart/2009/layout/CirclePictureHierarchy"/>
    <dgm:cxn modelId="{4CECA631-5063-4AAC-94A9-04EF796ADC57}" type="presParOf" srcId="{56E407BF-F9DE-405A-BB00-01A4EB459DC0}" destId="{94806868-6262-4A7C-9643-CB019AFFE29B}" srcOrd="1" destOrd="0" presId="urn:microsoft.com/office/officeart/2009/layout/CirclePictureHierarchy"/>
    <dgm:cxn modelId="{B36B0174-DCB7-4D1E-9BE6-5DA2530C5B99}" type="presParOf" srcId="{68CEAB66-74D2-4B71-BB60-FAFCFFCD4C18}" destId="{1F1D3AB2-F7F5-4347-BF2B-4EC68C86D75F}" srcOrd="1" destOrd="0" presId="urn:microsoft.com/office/officeart/2009/layout/CirclePictureHierarchy"/>
    <dgm:cxn modelId="{01FD9826-F8F8-45C1-8C05-3EF837867A5E}" type="presParOf" srcId="{4B510298-F3C6-435C-9D8D-620C799F2B61}" destId="{90CB057C-1AED-425B-8E7F-88C70071B152}" srcOrd="2" destOrd="0" presId="urn:microsoft.com/office/officeart/2009/layout/CirclePictureHierarchy"/>
    <dgm:cxn modelId="{632984FC-8DE8-4849-819C-7C9C0A71D53E}" type="presParOf" srcId="{4B510298-F3C6-435C-9D8D-620C799F2B61}" destId="{575CC079-0C2A-4687-BC0E-A0A337654CE5}" srcOrd="3" destOrd="0" presId="urn:microsoft.com/office/officeart/2009/layout/CirclePictureHierarchy"/>
    <dgm:cxn modelId="{16B435D6-90D7-4F8C-95F0-4EA2F1669F0F}" type="presParOf" srcId="{575CC079-0C2A-4687-BC0E-A0A337654CE5}" destId="{D5C8365D-784A-4918-849A-BCC19309B704}" srcOrd="0" destOrd="0" presId="urn:microsoft.com/office/officeart/2009/layout/CirclePictureHierarchy"/>
    <dgm:cxn modelId="{90DE9CBF-09B6-471D-8A47-D9B26EBAA1F7}" type="presParOf" srcId="{D5C8365D-784A-4918-849A-BCC19309B704}" destId="{1BFBB400-62CB-4C86-A07C-85485378C7F6}" srcOrd="0" destOrd="0" presId="urn:microsoft.com/office/officeart/2009/layout/CirclePictureHierarchy"/>
    <dgm:cxn modelId="{F5ABFDC1-3867-4D02-BA6F-30A7AB752787}" type="presParOf" srcId="{D5C8365D-784A-4918-849A-BCC19309B704}" destId="{5F87BD51-0F71-4DCC-8982-20EDA8F3D44D}" srcOrd="1" destOrd="0" presId="urn:microsoft.com/office/officeart/2009/layout/CirclePictureHierarchy"/>
    <dgm:cxn modelId="{97F6C1E2-6262-490F-82EB-5D0E792679BD}" type="presParOf" srcId="{575CC079-0C2A-4687-BC0E-A0A337654CE5}" destId="{EA428590-28AC-437B-ABC2-3A2665D70580}" srcOrd="1" destOrd="0" presId="urn:microsoft.com/office/officeart/2009/layout/CirclePictureHierarchy"/>
    <dgm:cxn modelId="{0D78EA11-0FE5-4828-AF09-EB6E24ABB789}" type="presParOf" srcId="{4B510298-F3C6-435C-9D8D-620C799F2B61}" destId="{AAB80722-C6B2-40F9-9CED-B7B96D39BF97}" srcOrd="4" destOrd="0" presId="urn:microsoft.com/office/officeart/2009/layout/CirclePictureHierarchy"/>
    <dgm:cxn modelId="{BD1B7686-07C3-49BC-81A7-740798BD29D5}" type="presParOf" srcId="{4B510298-F3C6-435C-9D8D-620C799F2B61}" destId="{3D847CE5-D15C-4627-8DBF-ED62E6BBA2A9}" srcOrd="5" destOrd="0" presId="urn:microsoft.com/office/officeart/2009/layout/CirclePictureHierarchy"/>
    <dgm:cxn modelId="{F1288E3F-493D-4B41-846E-03D8F5D99A7A}" type="presParOf" srcId="{3D847CE5-D15C-4627-8DBF-ED62E6BBA2A9}" destId="{6BC7979B-E97D-4340-A04D-F9B28583F89E}" srcOrd="0" destOrd="0" presId="urn:microsoft.com/office/officeart/2009/layout/CirclePictureHierarchy"/>
    <dgm:cxn modelId="{CD39B5B4-1940-43BA-803B-F4C3B1E26B61}" type="presParOf" srcId="{6BC7979B-E97D-4340-A04D-F9B28583F89E}" destId="{74E18F00-7E2C-441E-847E-8EAC6A6B3E34}" srcOrd="0" destOrd="0" presId="urn:microsoft.com/office/officeart/2009/layout/CirclePictureHierarchy"/>
    <dgm:cxn modelId="{CF281E65-029F-4CF5-A523-8647C31E0FB7}" type="presParOf" srcId="{6BC7979B-E97D-4340-A04D-F9B28583F89E}" destId="{7B0EEFD9-465F-4B80-B500-3EF610F02F34}" srcOrd="1" destOrd="0" presId="urn:microsoft.com/office/officeart/2009/layout/CirclePictureHierarchy"/>
    <dgm:cxn modelId="{23B297E6-68DF-41B5-9D24-08035425CC95}" type="presParOf" srcId="{3D847CE5-D15C-4627-8DBF-ED62E6BBA2A9}" destId="{A565AEA5-FA35-4B6A-9033-F3C5AAAC04F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80722-C6B2-40F9-9CED-B7B96D39BF97}">
      <dsp:nvSpPr>
        <dsp:cNvPr id="0" name=""/>
        <dsp:cNvSpPr/>
      </dsp:nvSpPr>
      <dsp:spPr>
        <a:xfrm>
          <a:off x="4999771" y="2743226"/>
          <a:ext cx="2290358" cy="262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16"/>
              </a:lnTo>
              <a:lnTo>
                <a:pt x="2290358" y="132216"/>
              </a:lnTo>
              <a:lnTo>
                <a:pt x="2290358" y="262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B057C-1AED-425B-8E7F-88C70071B152}">
      <dsp:nvSpPr>
        <dsp:cNvPr id="0" name=""/>
        <dsp:cNvSpPr/>
      </dsp:nvSpPr>
      <dsp:spPr>
        <a:xfrm>
          <a:off x="4954051" y="2743226"/>
          <a:ext cx="91440" cy="262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7E48B-1A4A-40C7-833D-7626815CFFCC}">
      <dsp:nvSpPr>
        <dsp:cNvPr id="0" name=""/>
        <dsp:cNvSpPr/>
      </dsp:nvSpPr>
      <dsp:spPr>
        <a:xfrm>
          <a:off x="2709412" y="2743226"/>
          <a:ext cx="2290358" cy="262350"/>
        </a:xfrm>
        <a:custGeom>
          <a:avLst/>
          <a:gdLst/>
          <a:ahLst/>
          <a:cxnLst/>
          <a:rect l="0" t="0" r="0" b="0"/>
          <a:pathLst>
            <a:path>
              <a:moveTo>
                <a:pt x="2290358" y="0"/>
              </a:moveTo>
              <a:lnTo>
                <a:pt x="2290358" y="132216"/>
              </a:lnTo>
              <a:lnTo>
                <a:pt x="0" y="132216"/>
              </a:lnTo>
              <a:lnTo>
                <a:pt x="0" y="262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A7976-3972-4F0F-929D-92CF0D40A3A9}">
      <dsp:nvSpPr>
        <dsp:cNvPr id="0" name=""/>
        <dsp:cNvSpPr/>
      </dsp:nvSpPr>
      <dsp:spPr>
        <a:xfrm>
          <a:off x="2709412" y="1648018"/>
          <a:ext cx="2290358" cy="262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16"/>
              </a:lnTo>
              <a:lnTo>
                <a:pt x="2290358" y="132216"/>
              </a:lnTo>
              <a:lnTo>
                <a:pt x="2290358" y="262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74F9B-BDA5-45E7-BEC8-E4D69A3DBC70}">
      <dsp:nvSpPr>
        <dsp:cNvPr id="0" name=""/>
        <dsp:cNvSpPr/>
      </dsp:nvSpPr>
      <dsp:spPr>
        <a:xfrm>
          <a:off x="2663692" y="1648018"/>
          <a:ext cx="91440" cy="262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A0D2E-0C3C-4D5B-B4EA-60BFC078EBC8}">
      <dsp:nvSpPr>
        <dsp:cNvPr id="0" name=""/>
        <dsp:cNvSpPr/>
      </dsp:nvSpPr>
      <dsp:spPr>
        <a:xfrm>
          <a:off x="419053" y="1648018"/>
          <a:ext cx="2290358" cy="262350"/>
        </a:xfrm>
        <a:custGeom>
          <a:avLst/>
          <a:gdLst/>
          <a:ahLst/>
          <a:cxnLst/>
          <a:rect l="0" t="0" r="0" b="0"/>
          <a:pathLst>
            <a:path>
              <a:moveTo>
                <a:pt x="2290358" y="0"/>
              </a:moveTo>
              <a:lnTo>
                <a:pt x="2290358" y="132216"/>
              </a:lnTo>
              <a:lnTo>
                <a:pt x="0" y="132216"/>
              </a:lnTo>
              <a:lnTo>
                <a:pt x="0" y="262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F27B1-1656-46C9-88BC-034B89E58211}">
      <dsp:nvSpPr>
        <dsp:cNvPr id="0" name=""/>
        <dsp:cNvSpPr/>
      </dsp:nvSpPr>
      <dsp:spPr>
        <a:xfrm>
          <a:off x="2292983" y="815160"/>
          <a:ext cx="832857" cy="8328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53EA2-4F28-44AE-8BED-43D08EBCE1E5}">
      <dsp:nvSpPr>
        <dsp:cNvPr id="0" name=""/>
        <dsp:cNvSpPr/>
      </dsp:nvSpPr>
      <dsp:spPr>
        <a:xfrm>
          <a:off x="3125841" y="813078"/>
          <a:ext cx="1249286" cy="832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Base Ubuntu</a:t>
          </a:r>
        </a:p>
      </dsp:txBody>
      <dsp:txXfrm>
        <a:off x="3125841" y="813078"/>
        <a:ext cx="1249286" cy="832857"/>
      </dsp:txXfrm>
    </dsp:sp>
    <dsp:sp modelId="{BFD59D96-AA84-4A45-B729-F8B63C353A02}">
      <dsp:nvSpPr>
        <dsp:cNvPr id="0" name=""/>
        <dsp:cNvSpPr/>
      </dsp:nvSpPr>
      <dsp:spPr>
        <a:xfrm>
          <a:off x="2624" y="1910368"/>
          <a:ext cx="832857" cy="8328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7594B-3C74-4253-B7D6-FD08D36CCD05}">
      <dsp:nvSpPr>
        <dsp:cNvPr id="0" name=""/>
        <dsp:cNvSpPr/>
      </dsp:nvSpPr>
      <dsp:spPr>
        <a:xfrm>
          <a:off x="835482" y="1908286"/>
          <a:ext cx="1249286" cy="832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Apache Zookeeper</a:t>
          </a:r>
        </a:p>
      </dsp:txBody>
      <dsp:txXfrm>
        <a:off x="835482" y="1908286"/>
        <a:ext cx="1249286" cy="832857"/>
      </dsp:txXfrm>
    </dsp:sp>
    <dsp:sp modelId="{33B80263-E29D-4F50-A172-8F3CF26F4B3F}">
      <dsp:nvSpPr>
        <dsp:cNvPr id="0" name=""/>
        <dsp:cNvSpPr/>
      </dsp:nvSpPr>
      <dsp:spPr>
        <a:xfrm>
          <a:off x="2292983" y="1910368"/>
          <a:ext cx="832857" cy="8328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1169B-E831-42A5-9B1C-782D8CA19A9A}">
      <dsp:nvSpPr>
        <dsp:cNvPr id="0" name=""/>
        <dsp:cNvSpPr/>
      </dsp:nvSpPr>
      <dsp:spPr>
        <a:xfrm>
          <a:off x="3125841" y="1908286"/>
          <a:ext cx="1249286" cy="832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Apache Kafka</a:t>
          </a:r>
        </a:p>
      </dsp:txBody>
      <dsp:txXfrm>
        <a:off x="3125841" y="1908286"/>
        <a:ext cx="1249286" cy="832857"/>
      </dsp:txXfrm>
    </dsp:sp>
    <dsp:sp modelId="{206A4208-8946-461F-8807-B33CC8F98F79}">
      <dsp:nvSpPr>
        <dsp:cNvPr id="0" name=""/>
        <dsp:cNvSpPr/>
      </dsp:nvSpPr>
      <dsp:spPr>
        <a:xfrm>
          <a:off x="4583342" y="1910368"/>
          <a:ext cx="832857" cy="83285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30A07-3E76-4C56-902A-A8CC4DD82181}">
      <dsp:nvSpPr>
        <dsp:cNvPr id="0" name=""/>
        <dsp:cNvSpPr/>
      </dsp:nvSpPr>
      <dsp:spPr>
        <a:xfrm>
          <a:off x="5416199" y="1908286"/>
          <a:ext cx="1249286" cy="832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Base Apache Storm</a:t>
          </a:r>
        </a:p>
      </dsp:txBody>
      <dsp:txXfrm>
        <a:off x="5416199" y="1908286"/>
        <a:ext cx="1249286" cy="832857"/>
      </dsp:txXfrm>
    </dsp:sp>
    <dsp:sp modelId="{36575F92-F495-47F8-AFA7-47FB08B2084D}">
      <dsp:nvSpPr>
        <dsp:cNvPr id="0" name=""/>
        <dsp:cNvSpPr/>
      </dsp:nvSpPr>
      <dsp:spPr>
        <a:xfrm>
          <a:off x="2292983" y="3005576"/>
          <a:ext cx="832857" cy="83285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06868-6262-4A7C-9643-CB019AFFE29B}">
      <dsp:nvSpPr>
        <dsp:cNvPr id="0" name=""/>
        <dsp:cNvSpPr/>
      </dsp:nvSpPr>
      <dsp:spPr>
        <a:xfrm>
          <a:off x="3125841" y="3003494"/>
          <a:ext cx="1249286" cy="832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Storm Nimbus</a:t>
          </a:r>
        </a:p>
      </dsp:txBody>
      <dsp:txXfrm>
        <a:off x="3125841" y="3003494"/>
        <a:ext cx="1249286" cy="832857"/>
      </dsp:txXfrm>
    </dsp:sp>
    <dsp:sp modelId="{1BFBB400-62CB-4C86-A07C-85485378C7F6}">
      <dsp:nvSpPr>
        <dsp:cNvPr id="0" name=""/>
        <dsp:cNvSpPr/>
      </dsp:nvSpPr>
      <dsp:spPr>
        <a:xfrm>
          <a:off x="4583342" y="3005576"/>
          <a:ext cx="832857" cy="83285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7BD51-0F71-4DCC-8982-20EDA8F3D44D}">
      <dsp:nvSpPr>
        <dsp:cNvPr id="0" name=""/>
        <dsp:cNvSpPr/>
      </dsp:nvSpPr>
      <dsp:spPr>
        <a:xfrm>
          <a:off x="5416199" y="3003494"/>
          <a:ext cx="1249286" cy="832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Storm Supervisor</a:t>
          </a:r>
        </a:p>
      </dsp:txBody>
      <dsp:txXfrm>
        <a:off x="5416199" y="3003494"/>
        <a:ext cx="1249286" cy="832857"/>
      </dsp:txXfrm>
    </dsp:sp>
    <dsp:sp modelId="{74E18F00-7E2C-441E-847E-8EAC6A6B3E34}">
      <dsp:nvSpPr>
        <dsp:cNvPr id="0" name=""/>
        <dsp:cNvSpPr/>
      </dsp:nvSpPr>
      <dsp:spPr>
        <a:xfrm>
          <a:off x="6873701" y="3005576"/>
          <a:ext cx="832857" cy="83285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EEFD9-465F-4B80-B500-3EF610F02F34}">
      <dsp:nvSpPr>
        <dsp:cNvPr id="0" name=""/>
        <dsp:cNvSpPr/>
      </dsp:nvSpPr>
      <dsp:spPr>
        <a:xfrm>
          <a:off x="7706558" y="3003494"/>
          <a:ext cx="1249286" cy="832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Storm UI</a:t>
          </a:r>
        </a:p>
      </dsp:txBody>
      <dsp:txXfrm>
        <a:off x="7706558" y="3003494"/>
        <a:ext cx="1249286" cy="832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F76F-F324-4E9A-898E-59D75D9A1C52}" type="datetimeFigureOut">
              <a:rPr lang="es-AR" smtClean="0"/>
              <a:t>10/11/2016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CF2E-1F87-44EA-88AC-1E306E178C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443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F76F-F324-4E9A-898E-59D75D9A1C52}" type="datetimeFigureOut">
              <a:rPr lang="es-AR" smtClean="0"/>
              <a:t>10/11/2016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CF2E-1F87-44EA-88AC-1E306E178C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633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F76F-F324-4E9A-898E-59D75D9A1C52}" type="datetimeFigureOut">
              <a:rPr lang="es-AR" smtClean="0"/>
              <a:t>10/11/2016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CF2E-1F87-44EA-88AC-1E306E178C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77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F76F-F324-4E9A-898E-59D75D9A1C52}" type="datetimeFigureOut">
              <a:rPr lang="es-AR" smtClean="0"/>
              <a:t>10/11/2016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CF2E-1F87-44EA-88AC-1E306E178C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323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F76F-F324-4E9A-898E-59D75D9A1C52}" type="datetimeFigureOut">
              <a:rPr lang="es-AR" smtClean="0"/>
              <a:t>10/11/2016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CF2E-1F87-44EA-88AC-1E306E178C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981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F76F-F324-4E9A-898E-59D75D9A1C52}" type="datetimeFigureOut">
              <a:rPr lang="es-AR" smtClean="0"/>
              <a:t>10/11/2016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CF2E-1F87-44EA-88AC-1E306E178C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575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F76F-F324-4E9A-898E-59D75D9A1C52}" type="datetimeFigureOut">
              <a:rPr lang="es-AR" smtClean="0"/>
              <a:t>10/11/2016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CF2E-1F87-44EA-88AC-1E306E178C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653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F76F-F324-4E9A-898E-59D75D9A1C52}" type="datetimeFigureOut">
              <a:rPr lang="es-AR" smtClean="0"/>
              <a:t>10/11/2016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CF2E-1F87-44EA-88AC-1E306E178C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341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F76F-F324-4E9A-898E-59D75D9A1C52}" type="datetimeFigureOut">
              <a:rPr lang="es-AR" smtClean="0"/>
              <a:t>10/11/2016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CF2E-1F87-44EA-88AC-1E306E178C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111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F76F-F324-4E9A-898E-59D75D9A1C52}" type="datetimeFigureOut">
              <a:rPr lang="es-AR" smtClean="0"/>
              <a:t>10/11/2016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CF2E-1F87-44EA-88AC-1E306E178C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409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F76F-F324-4E9A-898E-59D75D9A1C52}" type="datetimeFigureOut">
              <a:rPr lang="es-AR" smtClean="0"/>
              <a:t>10/11/2016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CF2E-1F87-44EA-88AC-1E306E178C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735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F76F-F324-4E9A-898E-59D75D9A1C52}" type="datetimeFigureOut">
              <a:rPr lang="es-AR" smtClean="0"/>
              <a:t>10/11/2016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5CF2E-1F87-44EA-88AC-1E306E178C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043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24289493"/>
              </p:ext>
            </p:extLst>
          </p:nvPr>
        </p:nvGraphicFramePr>
        <p:xfrm>
          <a:off x="92765" y="159026"/>
          <a:ext cx="8958470" cy="4651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67" y="0"/>
            <a:ext cx="2266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3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María Florencia Caro</dc:creator>
  <cp:lastModifiedBy>María Florencia Caro</cp:lastModifiedBy>
  <cp:revision>2</cp:revision>
  <dcterms:created xsi:type="dcterms:W3CDTF">2016-11-10T23:57:09Z</dcterms:created>
  <dcterms:modified xsi:type="dcterms:W3CDTF">2016-11-11T00:02:23Z</dcterms:modified>
</cp:coreProperties>
</file>