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D7A8E-366C-974A-BFAC-2A609DBDAE41}" type="datetimeFigureOut">
              <a:rPr lang="en-US" smtClean="0"/>
              <a:pPr/>
              <a:t>4/16/14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BEA5D-5175-EF4B-97AA-CD039BD26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https://www.uwsp.edu/pointeronline/Pages/articles/We-Are-the-Social-Media-Generation.aspx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BEA5D-5175-EF4B-97AA-CD039BD2672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0696-ABAF-AE48-A428-95B8C544D201}" type="datetimeFigureOut">
              <a:rPr lang="en-US" smtClean="0"/>
              <a:pPr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9CB7-C850-2F40-9437-BA9704C42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0696-ABAF-AE48-A428-95B8C544D201}" type="datetimeFigureOut">
              <a:rPr lang="en-US" smtClean="0"/>
              <a:pPr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9CB7-C850-2F40-9437-BA9704C42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0696-ABAF-AE48-A428-95B8C544D201}" type="datetimeFigureOut">
              <a:rPr lang="en-US" smtClean="0"/>
              <a:pPr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9CB7-C850-2F40-9437-BA9704C42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0696-ABAF-AE48-A428-95B8C544D201}" type="datetimeFigureOut">
              <a:rPr lang="en-US" smtClean="0"/>
              <a:pPr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9CB7-C850-2F40-9437-BA9704C42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0696-ABAF-AE48-A428-95B8C544D201}" type="datetimeFigureOut">
              <a:rPr lang="en-US" smtClean="0"/>
              <a:pPr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9CB7-C850-2F40-9437-BA9704C42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0696-ABAF-AE48-A428-95B8C544D201}" type="datetimeFigureOut">
              <a:rPr lang="en-US" smtClean="0"/>
              <a:pPr/>
              <a:t>4/16/14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9CB7-C850-2F40-9437-BA9704C42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0696-ABAF-AE48-A428-95B8C544D201}" type="datetimeFigureOut">
              <a:rPr lang="en-US" smtClean="0"/>
              <a:pPr/>
              <a:t>4/16/14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9CB7-C850-2F40-9437-BA9704C42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0696-ABAF-AE48-A428-95B8C544D201}" type="datetimeFigureOut">
              <a:rPr lang="en-US" smtClean="0"/>
              <a:pPr/>
              <a:t>4/16/14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9CB7-C850-2F40-9437-BA9704C42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0696-ABAF-AE48-A428-95B8C544D201}" type="datetimeFigureOut">
              <a:rPr lang="en-US" smtClean="0"/>
              <a:pPr/>
              <a:t>4/16/14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9CB7-C850-2F40-9437-BA9704C42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0696-ABAF-AE48-A428-95B8C544D201}" type="datetimeFigureOut">
              <a:rPr lang="en-US" smtClean="0"/>
              <a:pPr/>
              <a:t>4/16/14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9CB7-C850-2F40-9437-BA9704C42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0696-ABAF-AE48-A428-95B8C544D201}" type="datetimeFigureOut">
              <a:rPr lang="en-US" smtClean="0"/>
              <a:pPr/>
              <a:t>4/16/14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9CB7-C850-2F40-9437-BA9704C42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D0696-ABAF-AE48-A428-95B8C544D201}" type="datetimeFigureOut">
              <a:rPr lang="en-US" smtClean="0"/>
              <a:pPr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59CB7-C850-2F40-9437-BA9704C42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Locality in Social Networking (Twitter)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Joseph </a:t>
            </a:r>
            <a:r>
              <a:rPr lang="en-US" dirty="0" err="1" smtClean="0"/>
              <a:t>Noor</a:t>
            </a:r>
            <a:endParaRPr lang="en-US" dirty="0" smtClean="0"/>
          </a:p>
          <a:p>
            <a:r>
              <a:rPr lang="en-US" dirty="0" smtClean="0"/>
              <a:t>CS246 Project Proposal</a:t>
            </a:r>
          </a:p>
          <a:p>
            <a:r>
              <a:rPr lang="en-US" dirty="0" smtClean="0"/>
              <a:t>Prof. Cho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Social Media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live in the “Social Media Generation”</a:t>
            </a:r>
          </a:p>
          <a:p>
            <a:r>
              <a:rPr lang="en-US" dirty="0" smtClean="0"/>
              <a:t>Worldwide deployment of the Internet</a:t>
            </a:r>
          </a:p>
          <a:p>
            <a:pPr lvl="1"/>
            <a:r>
              <a:rPr lang="en-US" dirty="0" smtClean="0"/>
              <a:t>2.7 Billion people have internet access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Social Networking</a:t>
            </a:r>
          </a:p>
          <a:p>
            <a:pPr lvl="1"/>
            <a:r>
              <a:rPr lang="en-US" dirty="0" smtClean="0"/>
              <a:t>ability to communicate anywhere that internet exists</a:t>
            </a:r>
          </a:p>
          <a:p>
            <a:pPr lvl="1"/>
            <a:r>
              <a:rPr lang="en-US" dirty="0" smtClean="0"/>
              <a:t>Cheap and fast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400800" cy="365125"/>
          </a:xfrm>
        </p:spPr>
        <p:txBody>
          <a:bodyPr/>
          <a:lstStyle/>
          <a:p>
            <a:r>
              <a:rPr lang="en-US" dirty="0" err="1" smtClean="0"/>
              <a:t>www.uwsp.edu/pointeronline/Pages/articles/We-Are-the-Social-Media-Generation.aspx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often do users actually communicate over long distances?</a:t>
            </a:r>
          </a:p>
          <a:p>
            <a:pPr lvl="1"/>
            <a:r>
              <a:rPr lang="en-US" dirty="0" smtClean="0"/>
              <a:t>What kinds of users?</a:t>
            </a:r>
          </a:p>
          <a:p>
            <a:pPr lvl="1"/>
            <a:r>
              <a:rPr lang="en-US" dirty="0" smtClean="0"/>
              <a:t>What locations?</a:t>
            </a:r>
          </a:p>
          <a:p>
            <a:pPr lvl="1"/>
            <a:r>
              <a:rPr lang="en-US" dirty="0" smtClean="0"/>
              <a:t>What distances?</a:t>
            </a:r>
          </a:p>
          <a:p>
            <a:pPr lvl="1"/>
            <a:r>
              <a:rPr lang="en-US" dirty="0" smtClean="0"/>
              <a:t>When?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a truly random sample</a:t>
            </a:r>
          </a:p>
          <a:p>
            <a:pPr lvl="1"/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User communication</a:t>
            </a:r>
          </a:p>
          <a:p>
            <a:pPr lvl="2"/>
            <a:r>
              <a:rPr lang="en-US" dirty="0" smtClean="0"/>
              <a:t>(e.g. locality ON/OFF </a:t>
            </a:r>
            <a:r>
              <a:rPr lang="en-US" dirty="0" err="1" smtClean="0"/>
              <a:t>vs</a:t>
            </a:r>
            <a:r>
              <a:rPr lang="en-US" dirty="0" smtClean="0"/>
              <a:t> location)</a:t>
            </a:r>
          </a:p>
          <a:p>
            <a:r>
              <a:rPr lang="en-US" dirty="0" smtClean="0"/>
              <a:t>Managing a large amount of data</a:t>
            </a:r>
          </a:p>
          <a:p>
            <a:r>
              <a:rPr lang="en-US" dirty="0" smtClean="0"/>
              <a:t>Analyzing Communication Trends</a:t>
            </a:r>
          </a:p>
          <a:p>
            <a:pPr lvl="1"/>
            <a:r>
              <a:rPr lang="en-US" dirty="0" smtClean="0"/>
              <a:t>Involves taking different types of samples</a:t>
            </a:r>
          </a:p>
          <a:p>
            <a:r>
              <a:rPr lang="en-US" dirty="0" smtClean="0"/>
              <a:t>All within 1 month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Twitter </a:t>
            </a:r>
          </a:p>
          <a:p>
            <a:pPr lvl="1"/>
            <a:r>
              <a:rPr lang="en-US" dirty="0" smtClean="0"/>
              <a:t>easy to access SN stream</a:t>
            </a:r>
          </a:p>
          <a:p>
            <a:r>
              <a:rPr lang="en-US" dirty="0" smtClean="0"/>
              <a:t>Create “mini-twitter”</a:t>
            </a:r>
          </a:p>
          <a:p>
            <a:pPr lvl="1"/>
            <a:r>
              <a:rPr lang="en-US" dirty="0" smtClean="0"/>
              <a:t>Randomized sample of actual tweets</a:t>
            </a:r>
          </a:p>
          <a:p>
            <a:pPr lvl="1"/>
            <a:r>
              <a:rPr lang="en-US" dirty="0" smtClean="0"/>
              <a:t>“Snapshot” of a portion of Twitter</a:t>
            </a:r>
          </a:p>
          <a:p>
            <a:r>
              <a:rPr lang="en-US" dirty="0" smtClean="0"/>
              <a:t>Answer questions using mini-twitter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Sociology – understanding human trends</a:t>
            </a:r>
          </a:p>
          <a:p>
            <a:r>
              <a:rPr lang="en-US" dirty="0" smtClean="0"/>
              <a:t>Potentially useful in datacenter design/optimization</a:t>
            </a:r>
          </a:p>
          <a:p>
            <a:r>
              <a:rPr lang="en-US" dirty="0" smtClean="0"/>
              <a:t>Marketing – know which groups are “connected”</a:t>
            </a:r>
          </a:p>
          <a:p>
            <a:r>
              <a:rPr lang="en-US" dirty="0" smtClean="0"/>
              <a:t>Interesting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dirty="0" smtClean="0"/>
              <a:t>Suggestions?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Comments?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224</Words>
  <Application>Microsoft Macintosh PowerPoint</Application>
  <PresentationFormat>On-screen Show (4:3)</PresentationFormat>
  <Paragraphs>43</Paragraphs>
  <Slides>7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Locality in Social Networking (Twitter)</vt:lpstr>
      <vt:lpstr>The Social Media Generation</vt:lpstr>
      <vt:lpstr>The Question</vt:lpstr>
      <vt:lpstr>Difficulties</vt:lpstr>
      <vt:lpstr>Project Proposal</vt:lpstr>
      <vt:lpstr>Implications</vt:lpstr>
      <vt:lpstr>Suggestions?  Comments?  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Locality in Social Networking (Twitter)</dc:title>
  <dc:creator>GB</dc:creator>
  <cp:lastModifiedBy>GB</cp:lastModifiedBy>
  <cp:revision>7</cp:revision>
  <dcterms:created xsi:type="dcterms:W3CDTF">2014-04-17T03:47:59Z</dcterms:created>
  <dcterms:modified xsi:type="dcterms:W3CDTF">2014-04-17T03:48:17Z</dcterms:modified>
</cp:coreProperties>
</file>