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57" r:id="rId6"/>
    <p:sldId id="264" r:id="rId7"/>
    <p:sldId id="258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0588" autoAdjust="0"/>
  </p:normalViewPr>
  <p:slideViewPr>
    <p:cSldViewPr snapToGrid="0">
      <p:cViewPr>
        <p:scale>
          <a:sx n="125" d="100"/>
          <a:sy n="125" d="100"/>
        </p:scale>
        <p:origin x="-955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22360-5576-420E-A2C2-CB895132DECD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6C450-CA1E-4138-8CCD-1AAE9816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predetermined bot labels despite potential inaccuracies – has been gauged to be sufficiently accurate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C450-CA1E-4138-8CCD-1AAE9816F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5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what “pushed” represents as this meaning was not accessible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C450-CA1E-4138-8CCD-1AAE9816F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explain decision tree branches in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C450-CA1E-4138-8CCD-1AAE9816F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Recaptcha</a:t>
            </a:r>
            <a:r>
              <a:rPr lang="en-US" dirty="0"/>
              <a:t> and proxy are poor indicators. </a:t>
            </a:r>
          </a:p>
          <a:p>
            <a:r>
              <a:rPr lang="en-US" dirty="0"/>
              <a:t>Data fraud is important </a:t>
            </a:r>
          </a:p>
          <a:p>
            <a:r>
              <a:rPr lang="en-US" dirty="0"/>
              <a:t>The hour that referrals were created at appears to be substantial - perhaps bots get referred at irregular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C450-CA1E-4138-8CCD-1AAE9816F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are standard across your data – if it is centered at British time, then 0 represents midnight in far western Europe. Many bots ostensibly came from Ukraine, so 0 would represent 2am.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6C450-CA1E-4138-8CCD-1AAE9816F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9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0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6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717C08-2FC9-498F-AE80-D38B1A2E8AA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66602F-9FBC-44CC-B005-E538B3EE0F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1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061B-C5A7-7E82-2AFF-822B6A587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Besample Bot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739B2-BBF9-5B98-FB7D-0D008A11F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Norfolk</a:t>
            </a:r>
          </a:p>
          <a:p>
            <a:r>
              <a:rPr lang="en-US" dirty="0"/>
              <a:t>TripleTen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1B67D-B684-8473-C624-B787A80F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68" y="1492659"/>
            <a:ext cx="3824386" cy="9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3771-E7CF-D5AE-498F-DA595D31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Classification Report for ML Model w/ Time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0D556-901D-C8B4-90C1-C21CC8DE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38" y="2857500"/>
            <a:ext cx="5124450" cy="2000250"/>
          </a:xfrm>
        </p:spPr>
      </p:pic>
    </p:spTree>
    <p:extLst>
      <p:ext uri="{BB962C8B-B14F-4D97-AF65-F5344CB8AC3E}">
        <p14:creationId xmlns:p14="http://schemas.microsoft.com/office/powerpoint/2010/main" val="28013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A820-D8D5-AC20-4125-7D4FBB08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6534-21AF-2893-94C4-24C4612C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Combining manual exploratory data analysis with machine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 exploration with final outcome and work backward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mathematical modeling to reveal important characteristics of bots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Utilizing predetermined bot labels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Primary goal: support team’s findings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78A5A4-07EE-5BB3-4FCA-F3CBF6A12312}"/>
              </a:ext>
            </a:extLst>
          </p:cNvPr>
          <p:cNvGrpSpPr/>
          <p:nvPr/>
        </p:nvGrpSpPr>
        <p:grpSpPr>
          <a:xfrm>
            <a:off x="6583680" y="3606800"/>
            <a:ext cx="4825859" cy="2472618"/>
            <a:chOff x="6096000" y="3335541"/>
            <a:chExt cx="5313539" cy="27438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4109F6-6352-83CA-7EA0-1E742385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35541"/>
              <a:ext cx="5313539" cy="274387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EAD9B8-5040-031A-4B5B-D3FAE1782F4C}"/>
                </a:ext>
              </a:extLst>
            </p:cNvPr>
            <p:cNvSpPr/>
            <p:nvPr/>
          </p:nvSpPr>
          <p:spPr>
            <a:xfrm>
              <a:off x="10385778" y="4165600"/>
              <a:ext cx="948266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71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040D-10B3-338E-6D0E-9B3C8808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Importances w/o Time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F0CD8-ACC5-E027-4375-348D49F7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99" y="1876214"/>
            <a:ext cx="7874001" cy="43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7574-2BA8-031A-E116-69BD45F3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48348"/>
          </a:xfrm>
        </p:spPr>
        <p:txBody>
          <a:bodyPr/>
          <a:lstStyle/>
          <a:p>
            <a:r>
              <a:rPr lang="en-US" dirty="0"/>
              <a:t>Decision Tree Branches w/o Time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F1E576-E340-3255-B66B-C2FFD52B9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3086"/>
            <a:ext cx="12191999" cy="605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5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D716-2192-ECFE-0F20-C8086DD5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Importances with Time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F9D834-15E5-4DF7-9F5F-C1D8A079B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49" y="1838632"/>
            <a:ext cx="6874502" cy="43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3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A918-6911-BF6C-A3D9-4D52A9C0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what hour were bots referred? Profiles created?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CD4D3-FBA5-0C35-0829-F82FE3DEB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682" y="2612563"/>
            <a:ext cx="3808413" cy="1998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89458-3955-0062-B703-CE67D7A97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36" y="1974427"/>
            <a:ext cx="2865982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B06D-B68E-8088-7875-8EDC4EC7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3238"/>
            <a:ext cx="10058400" cy="761295"/>
          </a:xfrm>
        </p:spPr>
        <p:txBody>
          <a:bodyPr>
            <a:normAutofit/>
          </a:bodyPr>
          <a:lstStyle/>
          <a:p>
            <a:r>
              <a:rPr lang="en-US" dirty="0"/>
              <a:t>Decision Tree Branches w/ Time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E29051-4C17-BF81-8EB2-C6C061F6D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533"/>
            <a:ext cx="12192000" cy="59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4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6089-CD96-0EDC-77DB-71A6FC1C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DB6C-0D77-163D-B4CF-45D07157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Focus on your fraud labels for future users: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Public IP used?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Were the entries too fast?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At what hour were bot profiles referred or created?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Disregard ReCAPTCHA scores and whether or not a proxy was used.</a:t>
            </a:r>
          </a:p>
        </p:txBody>
      </p:sp>
    </p:spTree>
    <p:extLst>
      <p:ext uri="{BB962C8B-B14F-4D97-AF65-F5344CB8AC3E}">
        <p14:creationId xmlns:p14="http://schemas.microsoft.com/office/powerpoint/2010/main" val="314231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E2B8-E5A4-2DB1-C3C3-A637E351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Classification Report for ML Model w/o Time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954CA-B654-D312-DB6E-5A633A0F9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450" y="2814638"/>
            <a:ext cx="5305425" cy="2085975"/>
          </a:xfrm>
        </p:spPr>
      </p:pic>
    </p:spTree>
    <p:extLst>
      <p:ext uri="{BB962C8B-B14F-4D97-AF65-F5344CB8AC3E}">
        <p14:creationId xmlns:p14="http://schemas.microsoft.com/office/powerpoint/2010/main" val="1230403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10089</TotalTime>
  <Words>263</Words>
  <Application>Microsoft Office PowerPoint</Application>
  <PresentationFormat>Widescreen</PresentationFormat>
  <Paragraphs>35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Besample Bot Analysis</vt:lpstr>
      <vt:lpstr>Reverse Engineering</vt:lpstr>
      <vt:lpstr>Feature Importances w/o Time Data</vt:lpstr>
      <vt:lpstr>Decision Tree Branches w/o Time Data</vt:lpstr>
      <vt:lpstr>Feature Importances with Time Data</vt:lpstr>
      <vt:lpstr>At what hour were bots referred? Profiles created?</vt:lpstr>
      <vt:lpstr>Decision Tree Branches w/ Time Data</vt:lpstr>
      <vt:lpstr>Recommendations</vt:lpstr>
      <vt:lpstr>Appendix A: Classification Report for ML Model w/o Time Data</vt:lpstr>
      <vt:lpstr>Appendix B: Classification Report for ML Model w/ Time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Norfolk</dc:creator>
  <cp:lastModifiedBy>Joshua Norfolk</cp:lastModifiedBy>
  <cp:revision>5</cp:revision>
  <dcterms:created xsi:type="dcterms:W3CDTF">2024-06-04T20:21:53Z</dcterms:created>
  <dcterms:modified xsi:type="dcterms:W3CDTF">2024-06-11T20:31:32Z</dcterms:modified>
</cp:coreProperties>
</file>