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3686-34-90-184-217.ngrok-free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247C-0367-994D-FE91-8BAAC7E2A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Dataspeak QA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64FDE-C765-78B7-3BCC-840C0A193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/>
              <a:t>TripleTen</a:t>
            </a:r>
            <a:r>
              <a:rPr lang="en-US" cap="none" dirty="0"/>
              <a:t> Externship</a:t>
            </a:r>
          </a:p>
          <a:p>
            <a:r>
              <a:rPr lang="en-US" cap="none" dirty="0"/>
              <a:t>Joshua Norfolk</a:t>
            </a:r>
          </a:p>
        </p:txBody>
      </p:sp>
    </p:spTree>
    <p:extLst>
      <p:ext uri="{BB962C8B-B14F-4D97-AF65-F5344CB8AC3E}">
        <p14:creationId xmlns:p14="http://schemas.microsoft.com/office/powerpoint/2010/main" val="423936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A8D-492F-2D6E-C132-20A45957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Upscaling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1BF6-698F-45FD-6071-5AE290F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Sufficient GPU resources would enable larger LLMs to be used, and more questions to be asked per session</a:t>
            </a:r>
          </a:p>
          <a:p>
            <a:pPr lvl="1"/>
            <a:r>
              <a:rPr lang="en-US" dirty="0"/>
              <a:t>My RAG program uses the 7B version of Llama 2 – 13B and 70B versions are also available</a:t>
            </a:r>
          </a:p>
          <a:p>
            <a:r>
              <a:rPr lang="en-US" dirty="0"/>
              <a:t>User feedback to the answer, such as a thumbs-up/down button, could be sent to a database, and analyzed periodically by data specialists</a:t>
            </a:r>
          </a:p>
          <a:p>
            <a:r>
              <a:rPr lang="en-US" dirty="0"/>
              <a:t>The Pinecone index can be used with more than 100,000 question-answers for a fee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9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65C-2F39-32F6-2A6A-E9FB6753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09DC-C6E8-E5FA-AFF9-A0B67857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Retrieval-augmented generation was used so that the dataset can be updated at will</a:t>
            </a:r>
          </a:p>
          <a:p>
            <a:r>
              <a:rPr lang="en-US" dirty="0"/>
              <a:t>Every generated answer was coherent and answered the question accurately, though 20% contained unnecessary extra text – cleaner proprietary data should fix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3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BC78-D20B-C9C8-FBF9-A98D4392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Premise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0A2E-1A20-C15D-98C6-CA6A910D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proprietary customer service dataset contains questions with several scored answers each</a:t>
            </a:r>
          </a:p>
          <a:p>
            <a:r>
              <a:rPr lang="en-US" dirty="0"/>
              <a:t>User inputs customer service question, computer returns top five best answers with confidence scores</a:t>
            </a:r>
          </a:p>
          <a:p>
            <a:r>
              <a:rPr lang="en-US" dirty="0"/>
              <a:t>User provides feedback to the response to improve future responses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hlinkClick r:id="rId2"/>
              </a:rPr>
              <a:t>http://3686-34-90-184-217.ngrok-free.app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423CB-514E-A3A0-CD26-2A592688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516" y="3564295"/>
            <a:ext cx="2226388" cy="24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F754-5367-9A28-D2C4-11F3D938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3C30-6ABC-4EF4-6DE1-B70CBF5B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Kaggle: Python Questions from Stack Overflow</a:t>
            </a:r>
          </a:p>
          <a:p>
            <a:r>
              <a:rPr lang="en-US" dirty="0"/>
              <a:t>Similar format to proprietary dataset:</a:t>
            </a:r>
          </a:p>
          <a:p>
            <a:pPr lvl="1"/>
            <a:r>
              <a:rPr lang="en-US" dirty="0"/>
              <a:t>questions (question title &amp; question body), answers, scores</a:t>
            </a:r>
          </a:p>
          <a:p>
            <a:r>
              <a:rPr lang="en-US" dirty="0"/>
              <a:t>Used cleaned dataset containing:</a:t>
            </a:r>
          </a:p>
          <a:p>
            <a:pPr lvl="1"/>
            <a:r>
              <a:rPr lang="en-US" dirty="0"/>
              <a:t>Just question title</a:t>
            </a:r>
          </a:p>
          <a:p>
            <a:pPr lvl="1"/>
            <a:r>
              <a:rPr lang="en-US" dirty="0"/>
              <a:t>Answer with highest score (removed answers that scored 0 or below)</a:t>
            </a:r>
          </a:p>
          <a:p>
            <a:pPr lvl="1"/>
            <a:r>
              <a:rPr lang="en-US" dirty="0"/>
              <a:t>~100,000 question-answers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6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B228-9D20-670A-4727-9628CD63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Large Language Models (LLMs)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2C12-CF98-CC7E-00F0-AE052E95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are models that generate and/or interpret readable human text</a:t>
            </a:r>
          </a:p>
          <a:p>
            <a:r>
              <a:rPr lang="en-US" dirty="0"/>
              <a:t>ChatGPT is a prominent LLM that interprets human text, processes an answer, and returns human text</a:t>
            </a:r>
          </a:p>
          <a:p>
            <a:r>
              <a:rPr lang="en-US" dirty="0"/>
              <a:t>Other models are available for commercial use that allow for increased customization and the use of a company’s own data</a:t>
            </a:r>
          </a:p>
          <a:p>
            <a:r>
              <a:rPr lang="en-US" dirty="0"/>
              <a:t>Llama 2 (used in this project) is a state-of-the-art LLM released by Meta in July 2023 that is available for commercial use and outperforms similarly-sized LLMs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EC66D-6424-28B3-A627-8C45A312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049" y="4422710"/>
            <a:ext cx="1912776" cy="19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5B8E-051F-2FF8-499E-320BD97A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Retrieval-Augmented Generation (RAG) vs Fine-Tuned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18D1-1732-6796-CC6D-B0A5952B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Fine-tuned models (like ChatGPT) are trained on a specific dataset that cannot be easily updated</a:t>
            </a:r>
          </a:p>
          <a:p>
            <a:r>
              <a:rPr lang="en-US" dirty="0"/>
              <a:t>RAG is a process for question-answering systems that utilizes an easily-updated dataset</a:t>
            </a:r>
          </a:p>
          <a:p>
            <a:r>
              <a:rPr lang="en-US" dirty="0"/>
              <a:t>The user inputs a question, then the software finds the closest matches within the dataset and uses a LLM to turn these responses into a coherent answer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85A06-BB38-00C2-DE13-6E5828AA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4321920"/>
            <a:ext cx="4514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AB9C-27DA-1F1C-1407-A0D43B61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Closest Matches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09BC95-7C18-155C-1BB0-61517B49F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134" y="1875044"/>
            <a:ext cx="10067731" cy="4178437"/>
          </a:xfrm>
        </p:spPr>
      </p:pic>
    </p:spTree>
    <p:extLst>
      <p:ext uri="{BB962C8B-B14F-4D97-AF65-F5344CB8AC3E}">
        <p14:creationId xmlns:p14="http://schemas.microsoft.com/office/powerpoint/2010/main" val="51037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991B-0640-1D5A-D8B1-0DA87E28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Dataspeak RAG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17CD-90E7-955A-9C48-9A01490D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questions-answers data was uploaded to Pinecone, a platform that serves as an index for uploaded data and returns the closest matches when the software is run</a:t>
            </a:r>
          </a:p>
          <a:p>
            <a:r>
              <a:rPr lang="en-US" dirty="0"/>
              <a:t>Another tool – RetrievalQA – takes these closest matches and delivers them to the LLM</a:t>
            </a:r>
          </a:p>
          <a:p>
            <a:r>
              <a:rPr lang="en-US" dirty="0"/>
              <a:t>The LLM generates one answer, without a confidence score</a:t>
            </a:r>
          </a:p>
          <a:p>
            <a:pPr lvl="1"/>
            <a:r>
              <a:rPr lang="en-US" dirty="0"/>
              <a:t>The list of closest matches contains scores indicating the similarity of the matches question to the user’s question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FE600-71F6-6CA2-0F97-16829BE9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4630293"/>
            <a:ext cx="4727510" cy="9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9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949A11-F0BA-AE11-B8BA-05375C23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16" y="0"/>
            <a:ext cx="8460368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8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AD5E-A9DE-C577-EF3C-6514AD5B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E7E9-8086-B7BD-D970-CB5D1AD8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4562"/>
          </a:xfrm>
        </p:spPr>
        <p:txBody>
          <a:bodyPr>
            <a:normAutofit/>
          </a:bodyPr>
          <a:lstStyle/>
          <a:p>
            <a:r>
              <a:rPr lang="en-US" dirty="0"/>
              <a:t>Of 50 distinct sample questions ranging from easy to complex, every answer looked correct and was coherent. </a:t>
            </a:r>
          </a:p>
          <a:p>
            <a:r>
              <a:rPr lang="en-US" dirty="0"/>
              <a:t>11 answers contained some additional phrases that do not belong in a straightforward answer – these always come at the end</a:t>
            </a:r>
          </a:p>
          <a:p>
            <a:r>
              <a:rPr lang="en-US" dirty="0"/>
              <a:t>Because this data was taken from online forums, proprietary data should provide cleaner responses</a:t>
            </a:r>
          </a:p>
          <a:p>
            <a:r>
              <a:rPr lang="en-US" dirty="0"/>
              <a:t>Answers took ~28 seconds on average to generate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909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10532</TotalTime>
  <Words>513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Gill Sans MT</vt:lpstr>
      <vt:lpstr>Gallery</vt:lpstr>
      <vt:lpstr>Dataspeak QA Project</vt:lpstr>
      <vt:lpstr>Premise</vt:lpstr>
      <vt:lpstr>Data Used</vt:lpstr>
      <vt:lpstr>Large Language Models (LLMs) </vt:lpstr>
      <vt:lpstr>Retrieval-Augmented Generation (RAG) vs Fine-Tuned</vt:lpstr>
      <vt:lpstr>Closest Matches Example</vt:lpstr>
      <vt:lpstr>Dataspeak RAG Implementation</vt:lpstr>
      <vt:lpstr>PowerPoint Presentation</vt:lpstr>
      <vt:lpstr>Evaluation</vt:lpstr>
      <vt:lpstr>Upscaling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Dataspeak QA Project</dc:title>
  <dc:creator>Joshua Norfolk</dc:creator>
  <cp:lastModifiedBy>Joshua Norfolk</cp:lastModifiedBy>
  <cp:revision>28</cp:revision>
  <dcterms:created xsi:type="dcterms:W3CDTF">2023-10-31T13:35:41Z</dcterms:created>
  <dcterms:modified xsi:type="dcterms:W3CDTF">2023-11-07T21:08:22Z</dcterms:modified>
</cp:coreProperties>
</file>