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9BFA-D616-48DB-AAB5-8E7799FE1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7D741-0EBD-4395-AFAE-5169225F7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33BC-9538-481F-828E-2066E888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B4FE-C978-404B-A895-0BD140F4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C250-C7C4-4BBA-A277-42CCF2C6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2A07-AAAF-41F7-8C96-DFAA12BB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82B6-FA8E-48C5-81D5-1F9FA0F4B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0ABE0-C19A-42AB-9EA7-3CA4D066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29BA-7DA5-4647-964F-C2AA33E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FFD1-1A10-4157-AF81-D11C746D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49F0-BEB8-4DB6-A4A8-5026ED83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CC36E-725E-487D-B8E1-4798ECE5D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F6ED-461A-4B5B-BA04-DCB3A06C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FEB5-6028-43B1-AEA6-3A4CC301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2146-1472-41F3-9C69-C2C8A2CF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AA5E-EC0E-4903-BB0C-9716E14A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16DE-4DE2-482B-A5B9-56DD7B98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1180-6013-4A0E-9B06-BF91EFEF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562D-C797-4BC3-B8A1-A9EF66D5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DB4F-62C8-41AF-84E3-05BD19FA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EF5B-6BD5-439F-A91F-F8A6C831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277D-3B09-44C4-A990-FE219021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88A1-172F-424A-9032-32D50469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D9A8-D59A-455F-B10F-7967B537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5CFD-37B2-4C65-B3EA-A530D34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DC13-6021-4209-A286-9317809D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8AE5-81BD-4E48-A8A3-3852D51E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C1011-1D16-4E8B-8F83-4B43D0BD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2E59-F116-4980-B979-747EFBC2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859A-9C6C-45B6-8602-3197E0B0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B27A-B4AD-4FF0-B8F7-0E529B14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0992-81C5-4B3C-96CF-422EBFB3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545F-4B56-44A1-BD38-795B029D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B99B0-A72C-4AD9-B432-76AFA5EE7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9A0F1-7ABF-4631-9B71-F3FFB571E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128A8-B0F9-4B18-9303-C108C4174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AD6D3-AB02-4FE5-AA80-05EB82F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6B725-57EB-4542-A2E9-36A5917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E3F05-A726-4C7B-8CE7-6054436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3CE7-D4E7-4D0D-A15C-58FDEE52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287AB-E120-4760-8286-7199DC6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0AFB6-8EE4-4FF3-87AE-5AF5DE41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57DB-79C1-4888-8265-15680153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E9724-7E4D-4F46-9781-51965C46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9460E-AAA4-43F3-AE8B-845AF4AA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B09D-44C8-49A8-AD46-5621B99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18CC-6E00-4399-866F-E93E2008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BB78-118F-433B-A4A8-AE7830B4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6768-4519-465F-B335-81495B534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F455-7FDB-4845-897F-9EDC7929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DB098-9896-4602-B3EF-0FBD92A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0EEB-7223-4B8F-A01A-BBB2E901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0FD-ACB0-4EB9-9E84-2353D311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8ED79-F406-43A2-B819-065A54B8F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9FE9-6C14-48D1-A163-F73373C2D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70132-6756-48B8-93FA-FC644E0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E8BD-2C3B-4F59-B9C6-FC6A0F5A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C586-4E88-4FBA-862D-D859E7E0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7D0D4-5472-41CB-974F-C995AF29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4422-2442-4AB6-A6F2-BF6FA582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F138-19A9-421D-BA8A-3894ED6B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AFBE-1CDF-494E-AF7B-54A0B8E9446E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FB3E-1658-49E0-8D62-FCFE12BC2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EE72-E4CC-46A1-9984-48604308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4CBD-2335-40E3-8C1E-8497492F8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1D0D-FC31-4B07-AB95-3FB96F02D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 Notes on RB trees</a:t>
            </a:r>
          </a:p>
        </p:txBody>
      </p:sp>
    </p:spTree>
    <p:extLst>
      <p:ext uri="{BB962C8B-B14F-4D97-AF65-F5344CB8AC3E}">
        <p14:creationId xmlns:p14="http://schemas.microsoft.com/office/powerpoint/2010/main" val="31389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99AD-D56B-46FF-9C9D-C467515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Insert Fixup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979EE-9CCA-4479-8653-173E9446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884" y="1825625"/>
            <a:ext cx="70802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57E2-D946-40B1-BB3B-AA58D5F5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Left-Rotate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E33606-6269-474E-A139-35DBA62D2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335" y="1825625"/>
            <a:ext cx="8271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0E4F-D3F4-4807-8463-BEC29045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Fixup from Insert </a:t>
            </a:r>
            <a:r>
              <a:rPr lang="en-US"/>
              <a:t>4 into RB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D2971-8640-4D72-A3A6-64E3562C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108" y="1825625"/>
            <a:ext cx="6585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E2B4-8BE3-4E1A-AEBA-32C9E0E1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CED9C9-7A78-45DD-BFEB-D3412EF7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252" y="1825625"/>
            <a:ext cx="8197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5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Supplementary Notes on RB trees</vt:lpstr>
      <vt:lpstr>RB Insert Fixup</vt:lpstr>
      <vt:lpstr>Left-Rotate</vt:lpstr>
      <vt:lpstr>RB Fixup from Insert 4 into RB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Supplementary Notes on RB trees</dc:title>
  <dc:creator>Patrick Olekas</dc:creator>
  <cp:lastModifiedBy>Notorgiacomo, John (notorgjv)</cp:lastModifiedBy>
  <cp:revision>1</cp:revision>
  <dcterms:created xsi:type="dcterms:W3CDTF">2018-10-28T21:30:57Z</dcterms:created>
  <dcterms:modified xsi:type="dcterms:W3CDTF">2018-10-29T22:06:42Z</dcterms:modified>
</cp:coreProperties>
</file>