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a97be4a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a97be4a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a97be4a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a97be4a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e367acf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e367acf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a97be4a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a97be4a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a97be4ae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a97be4ae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a97be4ae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a97be4ae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a97be4ae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a97be4ae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(part 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Boolean expressions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9200"/>
            <a:ext cx="8520600" cy="24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boolean expression is an expression that is either true or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using the equal operator == the expressions compare two operands and produces True if they are equal and False otherwise: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True and False are special values that belong to the class bool in Python.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525" y="3430950"/>
            <a:ext cx="2801092" cy="12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274" y="1917200"/>
            <a:ext cx="1969975" cy="10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More comparison operators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print() function prints the specified message to the screen. Let’s try: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303450" y="2961575"/>
            <a:ext cx="57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75" y="1837700"/>
            <a:ext cx="7845176" cy="1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Operators</a:t>
            </a:r>
            <a:endParaRPr b="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943000"/>
            <a:ext cx="85206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logical operators: and, or, and not. The semantics (meaning) of these operators is similar to their meaning in English.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do you think the </a:t>
            </a:r>
            <a:r>
              <a:rPr lang="en"/>
              <a:t>result</a:t>
            </a:r>
            <a:r>
              <a:rPr lang="en"/>
              <a:t> of these expressions is True?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Python any nonzero number is interpreted as "true"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881500" y="2077275"/>
            <a:ext cx="2843400" cy="83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x &gt; 0 and x &lt; 10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n%2 == 0 or n%3 == 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034025" y="4217025"/>
            <a:ext cx="2843400" cy="615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&gt;&gt;&gt; 15 and True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True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Conditional execution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821600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 allows</a:t>
            </a:r>
            <a:r>
              <a:rPr lang="en"/>
              <a:t> to check conditions and change the behavior of our programs. The simplest form is the if statement: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boolean expression after the if statement is called the condition. We end the if statement with a colon character (:) and the line(s) after the if statement are indented.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Statements like this are called compound statements because they stretch across more than one line.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/>
              <a:t>There is no limit on the number of statements that can appear in the body, but there must be at least one. 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852925" y="1633325"/>
            <a:ext cx="42489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x &gt; </a:t>
            </a:r>
            <a:r>
              <a:rPr lang="en" sz="18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'x is positive'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92" name="Google Shape;92;p17"/>
          <p:cNvGrpSpPr/>
          <p:nvPr/>
        </p:nvGrpSpPr>
        <p:grpSpPr>
          <a:xfrm>
            <a:off x="2289552" y="1557125"/>
            <a:ext cx="5683400" cy="491400"/>
            <a:chOff x="2310850" y="1861925"/>
            <a:chExt cx="5683400" cy="491400"/>
          </a:xfrm>
        </p:grpSpPr>
        <p:sp>
          <p:nvSpPr>
            <p:cNvPr id="93" name="Google Shape;93;p17"/>
            <p:cNvSpPr/>
            <p:nvPr/>
          </p:nvSpPr>
          <p:spPr>
            <a:xfrm>
              <a:off x="2310850" y="1938125"/>
              <a:ext cx="1150200" cy="41520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3482250" y="2002025"/>
              <a:ext cx="3152100" cy="149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6631050" y="1861925"/>
              <a:ext cx="1363200" cy="4002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CONDITION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Logic</a:t>
            </a:r>
            <a:endParaRPr b="1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3270100"/>
            <a:ext cx="8520600" cy="16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200"/>
              <a:t>If the logical condition is true, then the indented statement gets executed. If the logical condition is false, the indented statement is skipped</a:t>
            </a:r>
            <a:endParaRPr sz="62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825" y="1171600"/>
            <a:ext cx="3598830" cy="20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19475" y="1352425"/>
            <a:ext cx="42063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x &gt; </a:t>
            </a:r>
            <a:r>
              <a:rPr lang="en" sz="18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'x is positive'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Alternative execution</a:t>
            </a:r>
            <a:endParaRPr b="1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71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729"/>
              <a:t>When </a:t>
            </a:r>
            <a:r>
              <a:rPr lang="en" sz="1729"/>
              <a:t>there are two possibilities and the condition determines which one gets executed. </a:t>
            </a:r>
            <a:endParaRPr sz="1729"/>
          </a:p>
        </p:txBody>
      </p:sp>
      <p:sp>
        <p:nvSpPr>
          <p:cNvPr id="110" name="Google Shape;110;p19"/>
          <p:cNvSpPr txBox="1"/>
          <p:nvPr/>
        </p:nvSpPr>
        <p:spPr>
          <a:xfrm>
            <a:off x="694550" y="2511400"/>
            <a:ext cx="2427900" cy="86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x%</a:t>
            </a:r>
            <a:r>
              <a:rPr lang="en" sz="11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11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'x is even'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'x is odd'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177" y="2065825"/>
            <a:ext cx="4976125" cy="234782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6900" y="3894950"/>
            <a:ext cx="3816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alternatives are called branches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047675" y="4557800"/>
            <a:ext cx="24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Here we have 2 branches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PAIR - PROGRAMMING</a:t>
            </a:r>
            <a:endParaRPr b="1"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89450" y="1635375"/>
            <a:ext cx="8695200" cy="1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WORK ON “02 LAB - CONDITIONALS 1”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COMPLETE YOUR DAILY LOG PROGRAMMING</a:t>
            </a:r>
            <a:endParaRPr sz="2800"/>
          </a:p>
          <a:p>
            <a:pPr indent="457200" lvl="0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QUESTIONS?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